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8" r:id="rId3"/>
    <p:sldMasterId id="2147483749" r:id="rId4"/>
    <p:sldMasterId id="2147483750" r:id="rId5"/>
    <p:sldMasterId id="2147483751" r:id="rId6"/>
    <p:sldMasterId id="214748375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y="5143500" cx="9144000"/>
  <p:notesSz cx="6858000" cy="9144000"/>
  <p:embeddedFontLst>
    <p:embeddedFont>
      <p:font typeface="IBM Plex Sans"/>
      <p:regular r:id="rId27"/>
      <p:bold r:id="rId28"/>
      <p:italic r:id="rId29"/>
      <p:boldItalic r:id="rId30"/>
    </p:embeddedFont>
    <p:embeddedFont>
      <p:font typeface="Inter Light"/>
      <p:regular r:id="rId31"/>
      <p:bold r:id="rId32"/>
    </p:embeddedFont>
    <p:embeddedFont>
      <p:font typeface="IBM Plex Sans Light"/>
      <p:regular r:id="rId33"/>
      <p:bold r:id="rId34"/>
      <p:italic r:id="rId35"/>
      <p:boldItalic r:id="rId36"/>
    </p:embeddedFont>
    <p:embeddedFont>
      <p:font typeface="Proxima Nova"/>
      <p:regular r:id="rId37"/>
      <p:bold r:id="rId38"/>
      <p:italic r:id="rId39"/>
      <p:boldItalic r:id="rId40"/>
    </p:embeddedFont>
    <p:embeddedFont>
      <p:font typeface="Inter"/>
      <p:regular r:id="rId41"/>
      <p:bold r:id="rId42"/>
    </p:embeddedFont>
    <p:embeddedFont>
      <p:font typeface="Inter ExtraBold"/>
      <p:bold r:id="rId43"/>
    </p:embeddedFont>
    <p:embeddedFont>
      <p:font typeface="Century Gothic"/>
      <p:regular r:id="rId44"/>
      <p:bold r:id="rId45"/>
      <p:italic r:id="rId46"/>
      <p:boldItalic r:id="rId47"/>
    </p:embeddedFont>
    <p:embeddedFont>
      <p:font typeface="Inter Black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boldItalic.fntdata"/><Relationship Id="rId20" Type="http://schemas.openxmlformats.org/officeDocument/2006/relationships/slide" Target="slides/slide12.xml"/><Relationship Id="rId42" Type="http://schemas.openxmlformats.org/officeDocument/2006/relationships/font" Target="fonts/Inter-bold.fntdata"/><Relationship Id="rId41" Type="http://schemas.openxmlformats.org/officeDocument/2006/relationships/font" Target="fonts/Inter-regular.fntdata"/><Relationship Id="rId22" Type="http://schemas.openxmlformats.org/officeDocument/2006/relationships/slide" Target="slides/slide14.xml"/><Relationship Id="rId44" Type="http://schemas.openxmlformats.org/officeDocument/2006/relationships/font" Target="fonts/CenturyGothic-regular.fntdata"/><Relationship Id="rId21" Type="http://schemas.openxmlformats.org/officeDocument/2006/relationships/slide" Target="slides/slide13.xml"/><Relationship Id="rId43" Type="http://schemas.openxmlformats.org/officeDocument/2006/relationships/font" Target="fonts/InterExtraBold-bold.fntdata"/><Relationship Id="rId24" Type="http://schemas.openxmlformats.org/officeDocument/2006/relationships/slide" Target="slides/slide16.xml"/><Relationship Id="rId46" Type="http://schemas.openxmlformats.org/officeDocument/2006/relationships/font" Target="fonts/CenturyGothic-italic.fntdata"/><Relationship Id="rId23" Type="http://schemas.openxmlformats.org/officeDocument/2006/relationships/slide" Target="slides/slide15.xml"/><Relationship Id="rId45" Type="http://schemas.openxmlformats.org/officeDocument/2006/relationships/font" Target="fonts/CenturyGothic-bold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8" Type="http://schemas.openxmlformats.org/officeDocument/2006/relationships/font" Target="fonts/InterBlack-bold.fntdata"/><Relationship Id="rId25" Type="http://schemas.openxmlformats.org/officeDocument/2006/relationships/slide" Target="slides/slide17.xml"/><Relationship Id="rId47" Type="http://schemas.openxmlformats.org/officeDocument/2006/relationships/font" Target="fonts/CenturyGothic-boldItalic.fntdata"/><Relationship Id="rId28" Type="http://schemas.openxmlformats.org/officeDocument/2006/relationships/font" Target="fonts/IBMPlexSans-bold.fntdata"/><Relationship Id="rId27" Type="http://schemas.openxmlformats.org/officeDocument/2006/relationships/font" Target="fonts/IBMPlexSans-regular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IBMPlexSans-italic.fntdata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font" Target="fonts/InterLight-regular.fntdata"/><Relationship Id="rId30" Type="http://schemas.openxmlformats.org/officeDocument/2006/relationships/font" Target="fonts/IBMPlexSans-boldItalic.fntdata"/><Relationship Id="rId11" Type="http://schemas.openxmlformats.org/officeDocument/2006/relationships/slide" Target="slides/slide3.xml"/><Relationship Id="rId33" Type="http://schemas.openxmlformats.org/officeDocument/2006/relationships/font" Target="fonts/IBMPlexSansLight-regular.fntdata"/><Relationship Id="rId10" Type="http://schemas.openxmlformats.org/officeDocument/2006/relationships/slide" Target="slides/slide2.xml"/><Relationship Id="rId32" Type="http://schemas.openxmlformats.org/officeDocument/2006/relationships/font" Target="fonts/InterLight-bold.fntdata"/><Relationship Id="rId13" Type="http://schemas.openxmlformats.org/officeDocument/2006/relationships/slide" Target="slides/slide5.xml"/><Relationship Id="rId35" Type="http://schemas.openxmlformats.org/officeDocument/2006/relationships/font" Target="fonts/IBMPlexSansLight-italic.fntdata"/><Relationship Id="rId12" Type="http://schemas.openxmlformats.org/officeDocument/2006/relationships/slide" Target="slides/slide4.xml"/><Relationship Id="rId34" Type="http://schemas.openxmlformats.org/officeDocument/2006/relationships/font" Target="fonts/IBMPlexSansLight-bold.fntdata"/><Relationship Id="rId15" Type="http://schemas.openxmlformats.org/officeDocument/2006/relationships/slide" Target="slides/slide7.xml"/><Relationship Id="rId37" Type="http://schemas.openxmlformats.org/officeDocument/2006/relationships/font" Target="fonts/ProximaNova-regular.fntdata"/><Relationship Id="rId14" Type="http://schemas.openxmlformats.org/officeDocument/2006/relationships/slide" Target="slides/slide6.xml"/><Relationship Id="rId36" Type="http://schemas.openxmlformats.org/officeDocument/2006/relationships/font" Target="fonts/IBMPlexSansLight-boldItalic.fntdata"/><Relationship Id="rId17" Type="http://schemas.openxmlformats.org/officeDocument/2006/relationships/slide" Target="slides/slide9.xml"/><Relationship Id="rId39" Type="http://schemas.openxmlformats.org/officeDocument/2006/relationships/font" Target="fonts/ProximaNova-italic.fntdata"/><Relationship Id="rId16" Type="http://schemas.openxmlformats.org/officeDocument/2006/relationships/slide" Target="slides/slide8.xml"/><Relationship Id="rId38" Type="http://schemas.openxmlformats.org/officeDocument/2006/relationships/font" Target="fonts/ProximaNova-bold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037223687d_2_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4" name="Google Shape;664;g2037223687d_2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5bfa51c21f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5bfa51c21f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Revenue target alignment + key metrics like ACV, Funnel Conversion, Marketing Contribution to Pipe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Finance doesn’t dictate budget prematurely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Joint collaboration: Finance, Sales, Marketing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tells you what budget should be w/o bottom up plan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parties need to operate as one and off the same numbers– can’t have separate convos between rev ops, finance, marketing etc.</a:t>
            </a:r>
            <a:endParaRPr sz="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5bf86a89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5bf86a89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Revenue target alignment + key metrics like ACV, Funnel Conversion, Marketing Contribution to Pipe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Finance doesn’t dictate budget prematurely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Joint collaboration: Finance, Sales, Marketing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tells you what budget should be w/o bottom up plan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parties need to operate as one and off the same numbers– can’t have separate convos between rev ops, finance, marketing etc.</a:t>
            </a:r>
            <a:endParaRPr sz="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5bfa51c21f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25bfa51c21f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Revenue target alignment + key metrics like ACV, Funnel Conversion, Marketing Contribution to Pipe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Finance doesn’t dictate budget prematurely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Joint collaboration: Finance, Sales, Marketing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tells you what budget should be w/o bottom up plan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parties need to operate as one and off the same numbers– can’t have separate convos between rev ops, finance, marketing etc.</a:t>
            </a:r>
            <a:endParaRPr sz="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5bfa51c21f_1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5bfa51c21f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Revenue target alignment + key metrics like ACV, Funnel Conversion, Marketing Contribution to Pipe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Finance doesn’t dictate budget prematurely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Joint collaboration: Finance, Sales, Marketing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tells you what budget should be w/o bottom up plan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parties need to operate as one and off the same numbers– can’t have separate convos between rev ops, finance, marketing etc.</a:t>
            </a:r>
            <a:endParaRPr sz="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8d65b71840_1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28d65b71840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8d65b71840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8d65b71840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Revenue target alignment + key metrics like ACV, Funnel Conversion, Marketing Contribution to Pipe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Finance doesn’t dictate budget prematurely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Joint collaboration: Finance, Sales, Marketing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tells you what budget should be w/o bottom up plan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parties need to operate as one and off the same numbers– can’t have separate convos between rev ops, finance, marketing etc.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8d65b71840_1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8d65b71840_1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D1C1D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8d65b71840_1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8d65b71840_1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D1C1D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4cb90bfda4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24cb90bfda4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4cb90bfda4_0_236:notes"/>
          <p:cNvSpPr txBox="1"/>
          <p:nvPr>
            <p:ph idx="1" type="body"/>
          </p:nvPr>
        </p:nvSpPr>
        <p:spPr>
          <a:xfrm>
            <a:off x="685584" y="4400013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24cb90bfda4_0_236:notes"/>
          <p:cNvSpPr/>
          <p:nvPr>
            <p:ph idx="2" type="sldImg"/>
          </p:nvPr>
        </p:nvSpPr>
        <p:spPr>
          <a:xfrm>
            <a:off x="1906455" y="1143266"/>
            <a:ext cx="30450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4cb90bfda4_0_242:notes"/>
          <p:cNvSpPr txBox="1"/>
          <p:nvPr>
            <p:ph idx="1" type="body"/>
          </p:nvPr>
        </p:nvSpPr>
        <p:spPr>
          <a:xfrm>
            <a:off x="685584" y="4400013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8" name="Google Shape;678;g24cb90bfda4_0_2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4cb90bfda4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24cb90bfda4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4cb90bfd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24cb90bfd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Revenue target alignment + key metrics like ACV, Funnel Conversion, Marketing Contribution to Pipe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Finance doesn’t dictate budget prematurely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Joint collaboration: Finance, Sales, Marketing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94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800"/>
              <a:buChar char="○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 tells you what budget should be w/o bottom up plan</a:t>
            </a:r>
            <a:endParaRPr>
              <a:solidFill>
                <a:srgbClr val="4555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5550"/>
              </a:buClr>
              <a:buSzPts val="1100"/>
              <a:buChar char="●"/>
            </a:pPr>
            <a:r>
              <a:rPr lang="en">
                <a:solidFill>
                  <a:srgbClr val="4555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parties need to operate as one and off the same numbers– can’t have separate convos between rev ops, finance, marketing etc.</a:t>
            </a:r>
            <a:endParaRPr sz="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4cb90bfda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4cb90bfda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5bfa51c21f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5bfa51c21f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5bfa51c21f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25bfa51c21f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5bfa51c21f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5bfa51c21f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0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0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80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30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6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3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0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0.png"/><Relationship Id="rId3" Type="http://schemas.openxmlformats.org/officeDocument/2006/relationships/image" Target="../media/image40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0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3.png"/><Relationship Id="rId3" Type="http://schemas.openxmlformats.org/officeDocument/2006/relationships/image" Target="../media/image20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ctrTitle"/>
          </p:nvPr>
        </p:nvSpPr>
        <p:spPr>
          <a:xfrm>
            <a:off x="1908976" y="2478584"/>
            <a:ext cx="5306870" cy="60717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entury Gothic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996315" y="3085753"/>
            <a:ext cx="5148829" cy="7610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2595" y="1378913"/>
            <a:ext cx="2438810" cy="53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/>
          <p:nvPr>
            <p:ph type="title"/>
          </p:nvPr>
        </p:nvSpPr>
        <p:spPr>
          <a:xfrm>
            <a:off x="424217" y="341013"/>
            <a:ext cx="8093393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1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1"/>
          <p:cNvSpPr/>
          <p:nvPr>
            <p:ph idx="2" type="chart"/>
          </p:nvPr>
        </p:nvSpPr>
        <p:spPr>
          <a:xfrm>
            <a:off x="424217" y="1129099"/>
            <a:ext cx="8093393" cy="31190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 - Single headline 1">
  <p:cSld name="BLANK_1_1_1_1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5"/>
          <p:cNvSpPr/>
          <p:nvPr/>
        </p:nvSpPr>
        <p:spPr>
          <a:xfrm>
            <a:off x="-1999775" y="-96600"/>
            <a:ext cx="5369100" cy="536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105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5" name="Google Shape;655;p105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6" name="Google Shape;656;p105"/>
          <p:cNvSpPr txBox="1"/>
          <p:nvPr>
            <p:ph idx="1" type="body"/>
          </p:nvPr>
        </p:nvSpPr>
        <p:spPr>
          <a:xfrm>
            <a:off x="548650" y="1097275"/>
            <a:ext cx="25605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7" name="Google Shape;657;p105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58" name="Google Shape;658;p105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9" name="Google Shape;659;p105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0" name="Google Shape;660;p105"/>
          <p:cNvSpPr txBox="1"/>
          <p:nvPr>
            <p:ph idx="2" type="body"/>
          </p:nvPr>
        </p:nvSpPr>
        <p:spPr>
          <a:xfrm>
            <a:off x="3291850" y="1097275"/>
            <a:ext cx="25605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1" name="Google Shape;661;p105"/>
          <p:cNvSpPr txBox="1"/>
          <p:nvPr>
            <p:ph idx="3" type="body"/>
          </p:nvPr>
        </p:nvSpPr>
        <p:spPr>
          <a:xfrm>
            <a:off x="6035050" y="1097275"/>
            <a:ext cx="25605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pos="1959">
          <p15:clr>
            <a:srgbClr val="FA7B17"/>
          </p15:clr>
        </p15:guide>
        <p15:guide id="3" pos="2074">
          <p15:clr>
            <a:srgbClr val="FA7B17"/>
          </p15:clr>
        </p15:guide>
        <p15:guide id="4" pos="3687">
          <p15:clr>
            <a:srgbClr val="FA7B17"/>
          </p15:clr>
        </p15:guide>
        <p15:guide id="5" pos="3802">
          <p15:clr>
            <a:srgbClr val="FA7B17"/>
          </p15:clr>
        </p15:guide>
        <p15:guide id="6" orient="horz" pos="518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3"/>
          <p:cNvSpPr/>
          <p:nvPr>
            <p:ph idx="2" type="pic"/>
          </p:nvPr>
        </p:nvSpPr>
        <p:spPr>
          <a:xfrm>
            <a:off x="0" y="0"/>
            <a:ext cx="9144000" cy="513267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/>
          <p:nvPr>
            <p:ph type="title"/>
          </p:nvPr>
        </p:nvSpPr>
        <p:spPr>
          <a:xfrm>
            <a:off x="1997161" y="2505704"/>
            <a:ext cx="5149679" cy="5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entury Gothic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14"/>
          <p:cNvSpPr txBox="1"/>
          <p:nvPr>
            <p:ph idx="1" type="subTitle"/>
          </p:nvPr>
        </p:nvSpPr>
        <p:spPr>
          <a:xfrm>
            <a:off x="1997161" y="3086101"/>
            <a:ext cx="5149679" cy="76029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3649" y="1695754"/>
            <a:ext cx="497693" cy="54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0" r="5828" t="0"/>
          <a:stretch/>
        </p:blipFill>
        <p:spPr>
          <a:xfrm>
            <a:off x="351" y="1367102"/>
            <a:ext cx="9144000" cy="37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ctrTitle"/>
          </p:nvPr>
        </p:nvSpPr>
        <p:spPr>
          <a:xfrm>
            <a:off x="1908976" y="3129047"/>
            <a:ext cx="5306870" cy="60717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entury Gothic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117" name="Google Shape;117;p15"/>
          <p:cNvGrpSpPr/>
          <p:nvPr/>
        </p:nvGrpSpPr>
        <p:grpSpPr>
          <a:xfrm>
            <a:off x="8799920" y="4895368"/>
            <a:ext cx="132685" cy="146654"/>
            <a:chOff x="19347602" y="10743921"/>
            <a:chExt cx="291724" cy="322459"/>
          </a:xfrm>
        </p:grpSpPr>
        <p:sp>
          <p:nvSpPr>
            <p:cNvPr id="118" name="Google Shape;118;p15"/>
            <p:cNvSpPr/>
            <p:nvPr/>
          </p:nvSpPr>
          <p:spPr>
            <a:xfrm>
              <a:off x="19347602" y="10983030"/>
              <a:ext cx="291724" cy="83350"/>
            </a:xfrm>
            <a:custGeom>
              <a:rect b="b" l="l" r="r" t="t"/>
              <a:pathLst>
                <a:path extrusionOk="0" h="83349" w="291723">
                  <a:moveTo>
                    <a:pt x="8393" y="8393"/>
                  </a:moveTo>
                  <a:lnTo>
                    <a:pt x="288031" y="8393"/>
                  </a:lnTo>
                  <a:lnTo>
                    <a:pt x="288031" y="78198"/>
                  </a:lnTo>
                  <a:lnTo>
                    <a:pt x="8393" y="78198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9347602" y="10743921"/>
              <a:ext cx="291724" cy="197955"/>
            </a:xfrm>
            <a:custGeom>
              <a:rect b="b" l="l" r="r" t="t"/>
              <a:pathLst>
                <a:path extrusionOk="0" h="197955" w="291723">
                  <a:moveTo>
                    <a:pt x="19958" y="196242"/>
                  </a:moveTo>
                  <a:cubicBezTo>
                    <a:pt x="74656" y="196242"/>
                    <a:pt x="129667" y="187594"/>
                    <a:pt x="183010" y="162277"/>
                  </a:cubicBezTo>
                  <a:cubicBezTo>
                    <a:pt x="220309" y="144565"/>
                    <a:pt x="260838" y="115185"/>
                    <a:pt x="287302" y="83616"/>
                  </a:cubicBezTo>
                  <a:lnTo>
                    <a:pt x="260838" y="8393"/>
                  </a:lnTo>
                  <a:cubicBezTo>
                    <a:pt x="255420" y="16519"/>
                    <a:pt x="247294" y="26521"/>
                    <a:pt x="230103" y="43712"/>
                  </a:cubicBezTo>
                  <a:cubicBezTo>
                    <a:pt x="213537" y="60278"/>
                    <a:pt x="190303" y="79032"/>
                    <a:pt x="161131" y="94660"/>
                  </a:cubicBezTo>
                  <a:cubicBezTo>
                    <a:pt x="117477" y="118102"/>
                    <a:pt x="65904" y="128833"/>
                    <a:pt x="19958" y="129041"/>
                  </a:cubicBezTo>
                  <a:lnTo>
                    <a:pt x="8393" y="129041"/>
                  </a:lnTo>
                  <a:lnTo>
                    <a:pt x="8393" y="196242"/>
                  </a:lnTo>
                  <a:lnTo>
                    <a:pt x="19958" y="196242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7" y="4937370"/>
            <a:ext cx="480594" cy="10455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">
  <p:cSld name="1_Titl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/>
          <p:nvPr>
            <p:ph type="title"/>
          </p:nvPr>
        </p:nvSpPr>
        <p:spPr>
          <a:xfrm>
            <a:off x="424217" y="341013"/>
            <a:ext cx="7886700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16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- Light Grey #FAFBFB 1">
  <p:cSld name="TITLE_2_2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5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8"/>
          <p:cNvGrpSpPr/>
          <p:nvPr/>
        </p:nvGrpSpPr>
        <p:grpSpPr>
          <a:xfrm>
            <a:off x="-4912" y="-4837"/>
            <a:ext cx="9153825" cy="5153175"/>
            <a:chOff x="-9525" y="-9675"/>
            <a:chExt cx="9153825" cy="5153175"/>
          </a:xfrm>
        </p:grpSpPr>
        <p:sp>
          <p:nvSpPr>
            <p:cNvPr id="129" name="Google Shape;129;p18"/>
            <p:cNvSpPr/>
            <p:nvPr/>
          </p:nvSpPr>
          <p:spPr>
            <a:xfrm flipH="1" rot="10800000">
              <a:off x="0" y="-9600"/>
              <a:ext cx="9144300" cy="51531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FFE299"/>
                </a:gs>
                <a:gs pos="35000">
                  <a:srgbClr val="FFFFFF">
                    <a:alpha val="0"/>
                  </a:srgbClr>
                </a:gs>
                <a:gs pos="49000">
                  <a:srgbClr val="FFFFFF">
                    <a:alpha val="0"/>
                  </a:srgbClr>
                </a:gs>
                <a:gs pos="63000">
                  <a:srgbClr val="FFFFFF">
                    <a:alpha val="0"/>
                  </a:srgbClr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8"/>
            <p:cNvSpPr/>
            <p:nvPr/>
          </p:nvSpPr>
          <p:spPr>
            <a:xfrm flipH="1" rot="10800000">
              <a:off x="-9525" y="-9675"/>
              <a:ext cx="9144000" cy="515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18"/>
          <p:cNvSpPr txBox="1"/>
          <p:nvPr>
            <p:ph type="title"/>
          </p:nvPr>
        </p:nvSpPr>
        <p:spPr>
          <a:xfrm>
            <a:off x="548650" y="274325"/>
            <a:ext cx="8046600" cy="572700"/>
          </a:xfrm>
          <a:prstGeom prst="rect">
            <a:avLst/>
          </a:prstGeom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- Single headline">
  <p:cSld name="BLANK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19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34275" lIns="0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548650" y="1097275"/>
            <a:ext cx="8046600" cy="331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298450" lvl="2" marL="137160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19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9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orient="horz" pos="518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21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424217" y="1198753"/>
            <a:ext cx="8092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type="title"/>
          </p:nvPr>
        </p:nvSpPr>
        <p:spPr>
          <a:xfrm>
            <a:off x="422848" y="336037"/>
            <a:ext cx="80925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424217" y="1198753"/>
            <a:ext cx="809225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422848" y="336037"/>
            <a:ext cx="8092250" cy="401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2">
            <a:alphaModFix/>
          </a:blip>
          <a:srcRect b="0" l="0" r="5829" t="0"/>
          <a:stretch/>
        </p:blipFill>
        <p:spPr>
          <a:xfrm>
            <a:off x="0" y="1367102"/>
            <a:ext cx="9144000" cy="37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/>
          <p:nvPr/>
        </p:nvSpPr>
        <p:spPr>
          <a:xfrm>
            <a:off x="-4543" y="4278499"/>
            <a:ext cx="9153103" cy="867186"/>
          </a:xfrm>
          <a:custGeom>
            <a:rect b="b" l="l" r="r" t="t"/>
            <a:pathLst>
              <a:path extrusionOk="0" h="1905904" w="20116709">
                <a:moveTo>
                  <a:pt x="20114092" y="1903286"/>
                </a:moveTo>
                <a:lnTo>
                  <a:pt x="7854" y="1903286"/>
                </a:lnTo>
                <a:lnTo>
                  <a:pt x="7854" y="1218103"/>
                </a:lnTo>
                <a:lnTo>
                  <a:pt x="17925234" y="1218103"/>
                </a:lnTo>
                <a:cubicBezTo>
                  <a:pt x="17925234" y="1218103"/>
                  <a:pt x="19210150" y="1231298"/>
                  <a:pt x="20114092" y="7854"/>
                </a:cubicBezTo>
                <a:lnTo>
                  <a:pt x="20114092" y="1903286"/>
                </a:lnTo>
                <a:close/>
              </a:path>
            </a:pathLst>
          </a:custGeom>
          <a:solidFill>
            <a:srgbClr val="41565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3" name="Google Shape;163;p23"/>
          <p:cNvGrpSpPr/>
          <p:nvPr/>
        </p:nvGrpSpPr>
        <p:grpSpPr>
          <a:xfrm>
            <a:off x="8799295" y="4895371"/>
            <a:ext cx="132676" cy="146654"/>
            <a:chOff x="19347602" y="10743921"/>
            <a:chExt cx="291723" cy="322458"/>
          </a:xfrm>
        </p:grpSpPr>
        <p:sp>
          <p:nvSpPr>
            <p:cNvPr id="164" name="Google Shape;164;p23"/>
            <p:cNvSpPr/>
            <p:nvPr/>
          </p:nvSpPr>
          <p:spPr>
            <a:xfrm>
              <a:off x="19347602" y="10983030"/>
              <a:ext cx="291723" cy="83349"/>
            </a:xfrm>
            <a:custGeom>
              <a:rect b="b" l="l" r="r" t="t"/>
              <a:pathLst>
                <a:path extrusionOk="0" h="83349" w="291723">
                  <a:moveTo>
                    <a:pt x="8393" y="8393"/>
                  </a:moveTo>
                  <a:lnTo>
                    <a:pt x="288031" y="8393"/>
                  </a:lnTo>
                  <a:lnTo>
                    <a:pt x="288031" y="78198"/>
                  </a:lnTo>
                  <a:lnTo>
                    <a:pt x="8393" y="78198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19347602" y="10743921"/>
              <a:ext cx="291723" cy="197955"/>
            </a:xfrm>
            <a:custGeom>
              <a:rect b="b" l="l" r="r" t="t"/>
              <a:pathLst>
                <a:path extrusionOk="0" h="197955" w="291723">
                  <a:moveTo>
                    <a:pt x="19958" y="196242"/>
                  </a:moveTo>
                  <a:cubicBezTo>
                    <a:pt x="74656" y="196242"/>
                    <a:pt x="129667" y="187594"/>
                    <a:pt x="183010" y="162277"/>
                  </a:cubicBezTo>
                  <a:cubicBezTo>
                    <a:pt x="220309" y="144565"/>
                    <a:pt x="260838" y="115185"/>
                    <a:pt x="287302" y="83616"/>
                  </a:cubicBezTo>
                  <a:lnTo>
                    <a:pt x="260838" y="8393"/>
                  </a:lnTo>
                  <a:cubicBezTo>
                    <a:pt x="255420" y="16519"/>
                    <a:pt x="247294" y="26521"/>
                    <a:pt x="230103" y="43712"/>
                  </a:cubicBezTo>
                  <a:cubicBezTo>
                    <a:pt x="213537" y="60278"/>
                    <a:pt x="190303" y="79032"/>
                    <a:pt x="161131" y="94660"/>
                  </a:cubicBezTo>
                  <a:cubicBezTo>
                    <a:pt x="117477" y="118102"/>
                    <a:pt x="65904" y="128833"/>
                    <a:pt x="19958" y="129041"/>
                  </a:cubicBezTo>
                  <a:lnTo>
                    <a:pt x="8393" y="129041"/>
                  </a:lnTo>
                  <a:lnTo>
                    <a:pt x="8393" y="196242"/>
                  </a:lnTo>
                  <a:lnTo>
                    <a:pt x="19958" y="196242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7" y="4937370"/>
            <a:ext cx="480594" cy="10455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>
            <p:ph type="title"/>
          </p:nvPr>
        </p:nvSpPr>
        <p:spPr>
          <a:xfrm>
            <a:off x="424217" y="341013"/>
            <a:ext cx="788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23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424564" y="1197792"/>
            <a:ext cx="78864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>
            <a:off x="424217" y="1198753"/>
            <a:ext cx="8092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24"/>
          <p:cNvSpPr txBox="1"/>
          <p:nvPr>
            <p:ph type="title"/>
          </p:nvPr>
        </p:nvSpPr>
        <p:spPr>
          <a:xfrm>
            <a:off x="422848" y="336037"/>
            <a:ext cx="80925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4"/>
          <p:cNvSpPr txBox="1"/>
          <p:nvPr>
            <p:ph idx="2" type="body"/>
          </p:nvPr>
        </p:nvSpPr>
        <p:spPr>
          <a:xfrm>
            <a:off x="424217" y="908271"/>
            <a:ext cx="80925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424217" y="341013"/>
            <a:ext cx="788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424217" y="1197705"/>
            <a:ext cx="378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0" name="Google Shape;180;p25"/>
          <p:cNvSpPr txBox="1"/>
          <p:nvPr>
            <p:ph idx="2" type="body"/>
          </p:nvPr>
        </p:nvSpPr>
        <p:spPr>
          <a:xfrm>
            <a:off x="4532102" y="1197705"/>
            <a:ext cx="378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1" name="Google Shape;181;p25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25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424217" y="341013"/>
            <a:ext cx="788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26"/>
          <p:cNvSpPr txBox="1"/>
          <p:nvPr>
            <p:ph idx="1" type="body"/>
          </p:nvPr>
        </p:nvSpPr>
        <p:spPr>
          <a:xfrm>
            <a:off x="424217" y="1197705"/>
            <a:ext cx="378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6" name="Google Shape;186;p26"/>
          <p:cNvSpPr txBox="1"/>
          <p:nvPr>
            <p:ph idx="2" type="body"/>
          </p:nvPr>
        </p:nvSpPr>
        <p:spPr>
          <a:xfrm>
            <a:off x="4532102" y="1197705"/>
            <a:ext cx="378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26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26"/>
          <p:cNvSpPr txBox="1"/>
          <p:nvPr>
            <p:ph idx="3" type="body"/>
          </p:nvPr>
        </p:nvSpPr>
        <p:spPr>
          <a:xfrm>
            <a:off x="424217" y="906596"/>
            <a:ext cx="37833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190" name="Google Shape;190;p26"/>
          <p:cNvSpPr txBox="1"/>
          <p:nvPr>
            <p:ph idx="4" type="body"/>
          </p:nvPr>
        </p:nvSpPr>
        <p:spPr>
          <a:xfrm>
            <a:off x="4532101" y="906596"/>
            <a:ext cx="38859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Title, Body, Imag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/>
          <p:nvPr>
            <p:ph idx="2" type="pic"/>
          </p:nvPr>
        </p:nvSpPr>
        <p:spPr>
          <a:xfrm>
            <a:off x="4670742" y="-27436"/>
            <a:ext cx="4510800" cy="48591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27"/>
          <p:cNvSpPr txBox="1"/>
          <p:nvPr>
            <p:ph idx="1" type="body"/>
          </p:nvPr>
        </p:nvSpPr>
        <p:spPr>
          <a:xfrm>
            <a:off x="443054" y="1198753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idx="12" type="sldNum"/>
          </p:nvPr>
        </p:nvSpPr>
        <p:spPr>
          <a:xfrm>
            <a:off x="8488382" y="4923200"/>
            <a:ext cx="229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7"/>
          <p:cNvSpPr txBox="1"/>
          <p:nvPr>
            <p:ph idx="11" type="ftr"/>
          </p:nvPr>
        </p:nvSpPr>
        <p:spPr>
          <a:xfrm>
            <a:off x="3041364" y="4923200"/>
            <a:ext cx="3073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27"/>
          <p:cNvSpPr txBox="1"/>
          <p:nvPr>
            <p:ph type="title"/>
          </p:nvPr>
        </p:nvSpPr>
        <p:spPr>
          <a:xfrm>
            <a:off x="422848" y="161198"/>
            <a:ext cx="40920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title"/>
          </p:nvPr>
        </p:nvSpPr>
        <p:spPr>
          <a:xfrm>
            <a:off x="424217" y="341013"/>
            <a:ext cx="80934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28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p28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8"/>
          <p:cNvSpPr/>
          <p:nvPr>
            <p:ph idx="2" type="chart"/>
          </p:nvPr>
        </p:nvSpPr>
        <p:spPr>
          <a:xfrm>
            <a:off x="424217" y="1129100"/>
            <a:ext cx="8093400" cy="31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4" name="Google Shape;204;p29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29"/>
          <p:cNvSpPr/>
          <p:nvPr>
            <p:ph idx="2" type="pic"/>
          </p:nvPr>
        </p:nvSpPr>
        <p:spPr>
          <a:xfrm>
            <a:off x="0" y="0"/>
            <a:ext cx="9144000" cy="513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1997161" y="2505704"/>
            <a:ext cx="51495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entury Gothic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8" name="Google Shape;208;p30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0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30"/>
          <p:cNvSpPr txBox="1"/>
          <p:nvPr>
            <p:ph idx="1" type="subTitle"/>
          </p:nvPr>
        </p:nvSpPr>
        <p:spPr>
          <a:xfrm>
            <a:off x="1997161" y="3086101"/>
            <a:ext cx="5149500" cy="7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3649" y="1695754"/>
            <a:ext cx="497691" cy="54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2">
            <a:alphaModFix/>
          </a:blip>
          <a:srcRect b="0" l="0" r="5829" t="0"/>
          <a:stretch/>
        </p:blipFill>
        <p:spPr>
          <a:xfrm>
            <a:off x="351" y="1367102"/>
            <a:ext cx="9144000" cy="37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>
            <p:ph type="ctrTitle"/>
          </p:nvPr>
        </p:nvSpPr>
        <p:spPr>
          <a:xfrm>
            <a:off x="1908976" y="3129046"/>
            <a:ext cx="53070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entury Gothic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216" name="Google Shape;216;p31"/>
          <p:cNvGrpSpPr/>
          <p:nvPr/>
        </p:nvGrpSpPr>
        <p:grpSpPr>
          <a:xfrm>
            <a:off x="8799295" y="4895371"/>
            <a:ext cx="132676" cy="146654"/>
            <a:chOff x="19347602" y="10743921"/>
            <a:chExt cx="291723" cy="322458"/>
          </a:xfrm>
        </p:grpSpPr>
        <p:sp>
          <p:nvSpPr>
            <p:cNvPr id="217" name="Google Shape;217;p31"/>
            <p:cNvSpPr/>
            <p:nvPr/>
          </p:nvSpPr>
          <p:spPr>
            <a:xfrm>
              <a:off x="19347602" y="10983030"/>
              <a:ext cx="291723" cy="83349"/>
            </a:xfrm>
            <a:custGeom>
              <a:rect b="b" l="l" r="r" t="t"/>
              <a:pathLst>
                <a:path extrusionOk="0" h="83349" w="291723">
                  <a:moveTo>
                    <a:pt x="8393" y="8393"/>
                  </a:moveTo>
                  <a:lnTo>
                    <a:pt x="288031" y="8393"/>
                  </a:lnTo>
                  <a:lnTo>
                    <a:pt x="288031" y="78198"/>
                  </a:lnTo>
                  <a:lnTo>
                    <a:pt x="8393" y="78198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19347602" y="10743921"/>
              <a:ext cx="291723" cy="197955"/>
            </a:xfrm>
            <a:custGeom>
              <a:rect b="b" l="l" r="r" t="t"/>
              <a:pathLst>
                <a:path extrusionOk="0" h="197955" w="291723">
                  <a:moveTo>
                    <a:pt x="19958" y="196242"/>
                  </a:moveTo>
                  <a:cubicBezTo>
                    <a:pt x="74656" y="196242"/>
                    <a:pt x="129667" y="187594"/>
                    <a:pt x="183010" y="162277"/>
                  </a:cubicBezTo>
                  <a:cubicBezTo>
                    <a:pt x="220309" y="144565"/>
                    <a:pt x="260838" y="115185"/>
                    <a:pt x="287302" y="83616"/>
                  </a:cubicBezTo>
                  <a:lnTo>
                    <a:pt x="260838" y="8393"/>
                  </a:lnTo>
                  <a:cubicBezTo>
                    <a:pt x="255420" y="16519"/>
                    <a:pt x="247294" y="26521"/>
                    <a:pt x="230103" y="43712"/>
                  </a:cubicBezTo>
                  <a:cubicBezTo>
                    <a:pt x="213537" y="60278"/>
                    <a:pt x="190303" y="79032"/>
                    <a:pt x="161131" y="94660"/>
                  </a:cubicBezTo>
                  <a:cubicBezTo>
                    <a:pt x="117477" y="118102"/>
                    <a:pt x="65904" y="128833"/>
                    <a:pt x="19958" y="129041"/>
                  </a:cubicBezTo>
                  <a:lnTo>
                    <a:pt x="8393" y="129041"/>
                  </a:lnTo>
                  <a:lnTo>
                    <a:pt x="8393" y="196242"/>
                  </a:lnTo>
                  <a:lnTo>
                    <a:pt x="19958" y="196242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7" y="4937370"/>
            <a:ext cx="480594" cy="104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5828" t="0"/>
          <a:stretch/>
        </p:blipFill>
        <p:spPr>
          <a:xfrm>
            <a:off x="0" y="1367102"/>
            <a:ext cx="9144000" cy="3776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4"/>
          <p:cNvGrpSpPr/>
          <p:nvPr/>
        </p:nvGrpSpPr>
        <p:grpSpPr>
          <a:xfrm>
            <a:off x="-4543" y="4278499"/>
            <a:ext cx="9149736" cy="866806"/>
            <a:chOff x="-9992" y="9387571"/>
            <a:chExt cx="20116710" cy="1905904"/>
          </a:xfrm>
        </p:grpSpPr>
        <p:grpSp>
          <p:nvGrpSpPr>
            <p:cNvPr id="32" name="Google Shape;32;p4"/>
            <p:cNvGrpSpPr/>
            <p:nvPr/>
          </p:nvGrpSpPr>
          <p:grpSpPr>
            <a:xfrm>
              <a:off x="-9992" y="9387571"/>
              <a:ext cx="20116710" cy="1905904"/>
              <a:chOff x="-9992" y="9387571"/>
              <a:chExt cx="20116710" cy="1905904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-9992" y="9387571"/>
                <a:ext cx="20116710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34" name="Google Shape;34;p4"/>
              <p:cNvGrpSpPr/>
              <p:nvPr/>
            </p:nvGrpSpPr>
            <p:grpSpPr>
              <a:xfrm>
                <a:off x="19347602" y="10743921"/>
                <a:ext cx="291724" cy="322459"/>
                <a:chOff x="19347602" y="10743921"/>
                <a:chExt cx="291724" cy="322459"/>
              </a:xfrm>
            </p:grpSpPr>
            <p:sp>
              <p:nvSpPr>
                <p:cNvPr id="35" name="Google Shape;35;p4"/>
                <p:cNvSpPr/>
                <p:nvPr/>
              </p:nvSpPr>
              <p:spPr>
                <a:xfrm>
                  <a:off x="19347602" y="10983030"/>
                  <a:ext cx="291724" cy="83350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6" name="Google Shape;36;p4"/>
                <p:cNvSpPr/>
                <p:nvPr/>
              </p:nvSpPr>
              <p:spPr>
                <a:xfrm>
                  <a:off x="19347602" y="10743921"/>
                  <a:ext cx="291724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37" name="Google Shape;37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2383" y="10836275"/>
              <a:ext cx="1056640" cy="229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424217" y="341013"/>
            <a:ext cx="7886700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424564" y="1197792"/>
            <a:ext cx="7886195" cy="15349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">
  <p:cSld name="1_Title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>
            <p:ph type="title"/>
          </p:nvPr>
        </p:nvSpPr>
        <p:spPr>
          <a:xfrm>
            <a:off x="424217" y="341013"/>
            <a:ext cx="788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32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32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w/ Logo">
  <p:cSld name="5_Title Slide w/ Logo">
    <p:bg>
      <p:bgPr>
        <a:solidFill>
          <a:schemeClr val="dk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/>
          <p:nvPr>
            <p:ph type="ctrTitle"/>
          </p:nvPr>
        </p:nvSpPr>
        <p:spPr>
          <a:xfrm>
            <a:off x="1918922" y="2850583"/>
            <a:ext cx="53061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26214" y="1562207"/>
            <a:ext cx="891510" cy="984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33"/>
          <p:cNvGrpSpPr/>
          <p:nvPr/>
        </p:nvGrpSpPr>
        <p:grpSpPr>
          <a:xfrm>
            <a:off x="-4544" y="4278492"/>
            <a:ext cx="9149079" cy="866805"/>
            <a:chOff x="-9992" y="9387571"/>
            <a:chExt cx="20116709" cy="1905904"/>
          </a:xfrm>
        </p:grpSpPr>
        <p:grpSp>
          <p:nvGrpSpPr>
            <p:cNvPr id="229" name="Google Shape;229;p33"/>
            <p:cNvGrpSpPr/>
            <p:nvPr/>
          </p:nvGrpSpPr>
          <p:grpSpPr>
            <a:xfrm>
              <a:off x="-9992" y="9387571"/>
              <a:ext cx="20116709" cy="1905904"/>
              <a:chOff x="-9992" y="9387571"/>
              <a:chExt cx="20116709" cy="1905904"/>
            </a:xfrm>
          </p:grpSpPr>
          <p:sp>
            <p:nvSpPr>
              <p:cNvPr id="230" name="Google Shape;230;p33"/>
              <p:cNvSpPr/>
              <p:nvPr/>
            </p:nvSpPr>
            <p:spPr>
              <a:xfrm>
                <a:off x="-9992" y="9387571"/>
                <a:ext cx="20116709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231" name="Google Shape;231;p33"/>
              <p:cNvGrpSpPr/>
              <p:nvPr/>
            </p:nvGrpSpPr>
            <p:grpSpPr>
              <a:xfrm>
                <a:off x="19347601" y="10743921"/>
                <a:ext cx="291723" cy="322458"/>
                <a:chOff x="19347601" y="10743921"/>
                <a:chExt cx="291723" cy="322458"/>
              </a:xfrm>
            </p:grpSpPr>
            <p:sp>
              <p:nvSpPr>
                <p:cNvPr id="232" name="Google Shape;232;p33"/>
                <p:cNvSpPr/>
                <p:nvPr/>
              </p:nvSpPr>
              <p:spPr>
                <a:xfrm>
                  <a:off x="19347601" y="10983030"/>
                  <a:ext cx="291723" cy="83349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405650"/>
                </a:solidFill>
                <a:ln>
                  <a:noFill/>
                </a:ln>
              </p:spPr>
              <p:txBody>
                <a:bodyPr anchorCtr="0" anchor="ctr" bIns="20775" lIns="41575" spcFirstLastPara="1" rIns="41575" wrap="square" tIns="207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8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33" name="Google Shape;233;p33"/>
                <p:cNvSpPr/>
                <p:nvPr/>
              </p:nvSpPr>
              <p:spPr>
                <a:xfrm>
                  <a:off x="19347601" y="10743921"/>
                  <a:ext cx="291723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405650"/>
                </a:solidFill>
                <a:ln>
                  <a:noFill/>
                </a:ln>
              </p:spPr>
              <p:txBody>
                <a:bodyPr anchorCtr="0" anchor="ctr" bIns="20775" lIns="41575" spcFirstLastPara="1" rIns="41575" wrap="square" tIns="207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8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234" name="Google Shape;234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2383" y="10836275"/>
              <a:ext cx="1056637" cy="2298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5" name="Google Shape;235;p33"/>
          <p:cNvSpPr txBox="1"/>
          <p:nvPr>
            <p:ph idx="12" type="sldNum"/>
          </p:nvPr>
        </p:nvSpPr>
        <p:spPr>
          <a:xfrm>
            <a:off x="8488382" y="4923200"/>
            <a:ext cx="229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33"/>
          <p:cNvSpPr txBox="1"/>
          <p:nvPr>
            <p:ph idx="11" type="ftr"/>
          </p:nvPr>
        </p:nvSpPr>
        <p:spPr>
          <a:xfrm>
            <a:off x="3041364" y="4923200"/>
            <a:ext cx="3073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sz="800">
                <a:solidFill>
                  <a:srgbClr val="4056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>
            <p:ph type="title"/>
          </p:nvPr>
        </p:nvSpPr>
        <p:spPr>
          <a:xfrm>
            <a:off x="424216" y="341013"/>
            <a:ext cx="830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39" name="Google Shape;239;p34"/>
          <p:cNvSpPr txBox="1"/>
          <p:nvPr>
            <p:ph idx="11" type="ftr"/>
          </p:nvPr>
        </p:nvSpPr>
        <p:spPr>
          <a:xfrm>
            <a:off x="3041364" y="4923200"/>
            <a:ext cx="30738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40" name="Google Shape;240;p34"/>
          <p:cNvSpPr txBox="1"/>
          <p:nvPr>
            <p:ph idx="12" type="sldNum"/>
          </p:nvPr>
        </p:nvSpPr>
        <p:spPr>
          <a:xfrm>
            <a:off x="8488382" y="4923200"/>
            <a:ext cx="229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34"/>
          <p:cNvSpPr txBox="1"/>
          <p:nvPr>
            <p:ph idx="1" type="body"/>
          </p:nvPr>
        </p:nvSpPr>
        <p:spPr>
          <a:xfrm>
            <a:off x="424563" y="1197705"/>
            <a:ext cx="8306100" cy="3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2794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ctrTitle"/>
          </p:nvPr>
        </p:nvSpPr>
        <p:spPr>
          <a:xfrm>
            <a:off x="1908976" y="2478584"/>
            <a:ext cx="53070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0" spcFirstLastPara="1" rIns="41575" wrap="square" tIns="207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44" name="Google Shape;244;p35"/>
          <p:cNvSpPr txBox="1"/>
          <p:nvPr>
            <p:ph idx="1" type="subTitle"/>
          </p:nvPr>
        </p:nvSpPr>
        <p:spPr>
          <a:xfrm>
            <a:off x="1996315" y="3085753"/>
            <a:ext cx="51489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4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3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1200"/>
            </a:lvl9pPr>
          </a:lstStyle>
          <a:p/>
        </p:txBody>
      </p:sp>
      <p:sp>
        <p:nvSpPr>
          <p:cNvPr id="245" name="Google Shape;245;p35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5E5DC"/>
              </a:buClr>
              <a:buSzPts val="600"/>
              <a:buFont typeface="Century Gothic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entury Gothic"/>
              <a:buNone/>
              <a:defRPr/>
            </a:lvl9pPr>
          </a:lstStyle>
          <a:p/>
        </p:txBody>
      </p:sp>
      <p:pic>
        <p:nvPicPr>
          <p:cNvPr id="246" name="Google Shape;24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2596" y="1378913"/>
            <a:ext cx="2438638" cy="53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>
            <a:lvl1pPr indent="0" lvl="0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Clr>
                <a:srgbClr val="B5E5DC"/>
              </a:buClr>
              <a:buSzPts val="800"/>
              <a:buFont typeface="Century Gothic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/>
          <p:nvPr/>
        </p:nvSpPr>
        <p:spPr>
          <a:xfrm>
            <a:off x="6232377" y="-2094"/>
            <a:ext cx="2908760" cy="5145465"/>
          </a:xfrm>
          <a:custGeom>
            <a:rect b="b" l="l" r="r" t="t"/>
            <a:pathLst>
              <a:path extrusionOk="0" h="11308715" w="5675630">
                <a:moveTo>
                  <a:pt x="0" y="11308556"/>
                </a:moveTo>
                <a:lnTo>
                  <a:pt x="5675219" y="11308556"/>
                </a:lnTo>
                <a:lnTo>
                  <a:pt x="567521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B5E5D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36"/>
          <p:cNvGrpSpPr/>
          <p:nvPr/>
        </p:nvGrpSpPr>
        <p:grpSpPr>
          <a:xfrm>
            <a:off x="-4543" y="4278495"/>
            <a:ext cx="9149079" cy="866805"/>
            <a:chOff x="-9992" y="9387571"/>
            <a:chExt cx="20116709" cy="1905904"/>
          </a:xfrm>
        </p:grpSpPr>
        <p:grpSp>
          <p:nvGrpSpPr>
            <p:cNvPr id="251" name="Google Shape;251;p36"/>
            <p:cNvGrpSpPr/>
            <p:nvPr/>
          </p:nvGrpSpPr>
          <p:grpSpPr>
            <a:xfrm>
              <a:off x="-9992" y="9387571"/>
              <a:ext cx="20116709" cy="1905904"/>
              <a:chOff x="-9992" y="9387571"/>
              <a:chExt cx="20116709" cy="1905904"/>
            </a:xfrm>
          </p:grpSpPr>
          <p:sp>
            <p:nvSpPr>
              <p:cNvPr id="252" name="Google Shape;252;p36"/>
              <p:cNvSpPr/>
              <p:nvPr/>
            </p:nvSpPr>
            <p:spPr>
              <a:xfrm>
                <a:off x="-9992" y="9387571"/>
                <a:ext cx="20116709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3" name="Google Shape;253;p36"/>
              <p:cNvGrpSpPr/>
              <p:nvPr/>
            </p:nvGrpSpPr>
            <p:grpSpPr>
              <a:xfrm>
                <a:off x="19347602" y="10743921"/>
                <a:ext cx="291723" cy="322458"/>
                <a:chOff x="19347602" y="10743921"/>
                <a:chExt cx="291723" cy="322458"/>
              </a:xfrm>
            </p:grpSpPr>
            <p:sp>
              <p:nvSpPr>
                <p:cNvPr id="254" name="Google Shape;254;p36"/>
                <p:cNvSpPr/>
                <p:nvPr/>
              </p:nvSpPr>
              <p:spPr>
                <a:xfrm>
                  <a:off x="19347602" y="10983030"/>
                  <a:ext cx="291723" cy="83349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36"/>
                <p:cNvSpPr/>
                <p:nvPr/>
              </p:nvSpPr>
              <p:spPr>
                <a:xfrm>
                  <a:off x="19347602" y="10743921"/>
                  <a:ext cx="291723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256" name="Google Shape;256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42383" y="10836275"/>
              <a:ext cx="1056637" cy="2298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36"/>
          <p:cNvSpPr txBox="1"/>
          <p:nvPr>
            <p:ph type="title"/>
          </p:nvPr>
        </p:nvSpPr>
        <p:spPr>
          <a:xfrm>
            <a:off x="424217" y="341013"/>
            <a:ext cx="54234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8" name="Google Shape;258;p36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9" name="Google Shape;259;p36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36"/>
          <p:cNvSpPr txBox="1"/>
          <p:nvPr>
            <p:ph idx="1" type="body"/>
          </p:nvPr>
        </p:nvSpPr>
        <p:spPr>
          <a:xfrm>
            <a:off x="6373225" y="644260"/>
            <a:ext cx="2634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solidFill>
                  <a:schemeClr val="dk1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solidFill>
                  <a:schemeClr val="dk1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36"/>
          <p:cNvSpPr txBox="1"/>
          <p:nvPr>
            <p:ph idx="2" type="body"/>
          </p:nvPr>
        </p:nvSpPr>
        <p:spPr>
          <a:xfrm>
            <a:off x="6373225" y="353778"/>
            <a:ext cx="26349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262" name="Google Shape;262;p36"/>
          <p:cNvSpPr/>
          <p:nvPr>
            <p:ph idx="3" type="pic"/>
          </p:nvPr>
        </p:nvSpPr>
        <p:spPr>
          <a:xfrm>
            <a:off x="424564" y="966031"/>
            <a:ext cx="5423400" cy="340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9" name="Google Shape;269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0" name="Google Shape;27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3" name="Google Shape;273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7" name="Google Shape;27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0" name="Google Shape;280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1" name="Google Shape;281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2" name="Google Shape;28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5" name="Google Shape;28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6232377" y="-2094"/>
            <a:ext cx="2908591" cy="5143211"/>
          </a:xfrm>
          <a:custGeom>
            <a:rect b="b" l="l" r="r" t="t"/>
            <a:pathLst>
              <a:path extrusionOk="0" h="11308715" w="5675630">
                <a:moveTo>
                  <a:pt x="0" y="11308556"/>
                </a:moveTo>
                <a:lnTo>
                  <a:pt x="5675219" y="11308556"/>
                </a:lnTo>
                <a:lnTo>
                  <a:pt x="567521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B5E5D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4" name="Google Shape;44;p5"/>
          <p:cNvGrpSpPr/>
          <p:nvPr/>
        </p:nvGrpSpPr>
        <p:grpSpPr>
          <a:xfrm>
            <a:off x="-4543" y="4278499"/>
            <a:ext cx="9149736" cy="866806"/>
            <a:chOff x="-9992" y="9387571"/>
            <a:chExt cx="20116710" cy="1905904"/>
          </a:xfrm>
        </p:grpSpPr>
        <p:grpSp>
          <p:nvGrpSpPr>
            <p:cNvPr id="45" name="Google Shape;45;p5"/>
            <p:cNvGrpSpPr/>
            <p:nvPr/>
          </p:nvGrpSpPr>
          <p:grpSpPr>
            <a:xfrm>
              <a:off x="-9992" y="9387571"/>
              <a:ext cx="20116710" cy="1905904"/>
              <a:chOff x="-9992" y="9387571"/>
              <a:chExt cx="20116710" cy="1905904"/>
            </a:xfrm>
          </p:grpSpPr>
          <p:sp>
            <p:nvSpPr>
              <p:cNvPr id="46" name="Google Shape;46;p5"/>
              <p:cNvSpPr/>
              <p:nvPr/>
            </p:nvSpPr>
            <p:spPr>
              <a:xfrm>
                <a:off x="-9992" y="9387571"/>
                <a:ext cx="20116710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47" name="Google Shape;47;p5"/>
              <p:cNvGrpSpPr/>
              <p:nvPr/>
            </p:nvGrpSpPr>
            <p:grpSpPr>
              <a:xfrm>
                <a:off x="19347602" y="10743921"/>
                <a:ext cx="291724" cy="322459"/>
                <a:chOff x="19347602" y="10743921"/>
                <a:chExt cx="291724" cy="322459"/>
              </a:xfrm>
            </p:grpSpPr>
            <p:sp>
              <p:nvSpPr>
                <p:cNvPr id="48" name="Google Shape;48;p5"/>
                <p:cNvSpPr/>
                <p:nvPr/>
              </p:nvSpPr>
              <p:spPr>
                <a:xfrm>
                  <a:off x="19347602" y="10983030"/>
                  <a:ext cx="291724" cy="83350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9" name="Google Shape;49;p5"/>
                <p:cNvSpPr/>
                <p:nvPr/>
              </p:nvSpPr>
              <p:spPr>
                <a:xfrm>
                  <a:off x="19347602" y="10743921"/>
                  <a:ext cx="291724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50" name="Google Shape;50;p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42383" y="10836275"/>
              <a:ext cx="1056640" cy="229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5"/>
          <p:cNvSpPr txBox="1"/>
          <p:nvPr>
            <p:ph type="title"/>
          </p:nvPr>
        </p:nvSpPr>
        <p:spPr>
          <a:xfrm>
            <a:off x="424217" y="341013"/>
            <a:ext cx="5423334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6373225" y="644260"/>
            <a:ext cx="263503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solidFill>
                  <a:schemeClr val="dk1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solidFill>
                  <a:schemeClr val="dk1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2" type="body"/>
          </p:nvPr>
        </p:nvSpPr>
        <p:spPr>
          <a:xfrm>
            <a:off x="6373225" y="353778"/>
            <a:ext cx="2635030" cy="21435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56" name="Google Shape;56;p5"/>
          <p:cNvSpPr/>
          <p:nvPr>
            <p:ph idx="3" type="pic"/>
          </p:nvPr>
        </p:nvSpPr>
        <p:spPr>
          <a:xfrm>
            <a:off x="424564" y="966031"/>
            <a:ext cx="5423294" cy="34020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8" name="Google Shape;288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9" name="Google Shape;28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92" name="Google Shape;29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6" name="Google Shape;296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7" name="Google Shape;297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8" name="Google Shape;29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01" name="Google Shape;30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4" name="Google Shape;304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5" name="Google Shape;30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0" name="Google Shape;310;p49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424217" y="1198753"/>
            <a:ext cx="8092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2" name="Google Shape;312;p49"/>
          <p:cNvSpPr txBox="1"/>
          <p:nvPr>
            <p:ph type="title"/>
          </p:nvPr>
        </p:nvSpPr>
        <p:spPr>
          <a:xfrm>
            <a:off x="422848" y="336037"/>
            <a:ext cx="80922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49"/>
          <p:cNvSpPr txBox="1"/>
          <p:nvPr>
            <p:ph idx="2" type="body"/>
          </p:nvPr>
        </p:nvSpPr>
        <p:spPr>
          <a:xfrm>
            <a:off x="424217" y="908271"/>
            <a:ext cx="8092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0" name="Google Shape;320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1" name="Google Shape;32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4" name="Google Shape;32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7" name="Google Shape;327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8" name="Google Shape;328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6"/>
          <p:cNvPicPr preferRelativeResize="0"/>
          <p:nvPr/>
        </p:nvPicPr>
        <p:blipFill rotWithShape="1">
          <a:blip r:embed="rId2">
            <a:alphaModFix/>
          </a:blip>
          <a:srcRect b="0" l="0" r="5828" t="0"/>
          <a:stretch/>
        </p:blipFill>
        <p:spPr>
          <a:xfrm>
            <a:off x="0" y="1367102"/>
            <a:ext cx="9144000" cy="37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/>
          <p:nvPr/>
        </p:nvSpPr>
        <p:spPr>
          <a:xfrm>
            <a:off x="-4543" y="4278499"/>
            <a:ext cx="9149735" cy="866807"/>
          </a:xfrm>
          <a:custGeom>
            <a:rect b="b" l="l" r="r" t="t"/>
            <a:pathLst>
              <a:path extrusionOk="0" h="1905904" w="20116709">
                <a:moveTo>
                  <a:pt x="20114092" y="1903286"/>
                </a:moveTo>
                <a:lnTo>
                  <a:pt x="7854" y="1903286"/>
                </a:lnTo>
                <a:lnTo>
                  <a:pt x="7854" y="1218103"/>
                </a:lnTo>
                <a:lnTo>
                  <a:pt x="17925234" y="1218103"/>
                </a:lnTo>
                <a:cubicBezTo>
                  <a:pt x="17925234" y="1218103"/>
                  <a:pt x="19210150" y="1231298"/>
                  <a:pt x="20114092" y="7854"/>
                </a:cubicBezTo>
                <a:lnTo>
                  <a:pt x="20114092" y="1903286"/>
                </a:lnTo>
                <a:close/>
              </a:path>
            </a:pathLst>
          </a:custGeom>
          <a:solidFill>
            <a:srgbClr val="41565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1" name="Google Shape;61;p6"/>
          <p:cNvGrpSpPr/>
          <p:nvPr/>
        </p:nvGrpSpPr>
        <p:grpSpPr>
          <a:xfrm>
            <a:off x="8799920" y="4895368"/>
            <a:ext cx="132685" cy="146654"/>
            <a:chOff x="19347602" y="10743921"/>
            <a:chExt cx="291724" cy="322459"/>
          </a:xfrm>
        </p:grpSpPr>
        <p:sp>
          <p:nvSpPr>
            <p:cNvPr id="62" name="Google Shape;62;p6"/>
            <p:cNvSpPr/>
            <p:nvPr/>
          </p:nvSpPr>
          <p:spPr>
            <a:xfrm>
              <a:off x="19347602" y="10983030"/>
              <a:ext cx="291724" cy="83350"/>
            </a:xfrm>
            <a:custGeom>
              <a:rect b="b" l="l" r="r" t="t"/>
              <a:pathLst>
                <a:path extrusionOk="0" h="83349" w="291723">
                  <a:moveTo>
                    <a:pt x="8393" y="8393"/>
                  </a:moveTo>
                  <a:lnTo>
                    <a:pt x="288031" y="8393"/>
                  </a:lnTo>
                  <a:lnTo>
                    <a:pt x="288031" y="78198"/>
                  </a:lnTo>
                  <a:lnTo>
                    <a:pt x="8393" y="78198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9347602" y="10743921"/>
              <a:ext cx="291724" cy="197955"/>
            </a:xfrm>
            <a:custGeom>
              <a:rect b="b" l="l" r="r" t="t"/>
              <a:pathLst>
                <a:path extrusionOk="0" h="197955" w="291723">
                  <a:moveTo>
                    <a:pt x="19958" y="196242"/>
                  </a:moveTo>
                  <a:cubicBezTo>
                    <a:pt x="74656" y="196242"/>
                    <a:pt x="129667" y="187594"/>
                    <a:pt x="183010" y="162277"/>
                  </a:cubicBezTo>
                  <a:cubicBezTo>
                    <a:pt x="220309" y="144565"/>
                    <a:pt x="260838" y="115185"/>
                    <a:pt x="287302" y="83616"/>
                  </a:cubicBezTo>
                  <a:lnTo>
                    <a:pt x="260838" y="8393"/>
                  </a:lnTo>
                  <a:cubicBezTo>
                    <a:pt x="255420" y="16519"/>
                    <a:pt x="247294" y="26521"/>
                    <a:pt x="230103" y="43712"/>
                  </a:cubicBezTo>
                  <a:cubicBezTo>
                    <a:pt x="213537" y="60278"/>
                    <a:pt x="190303" y="79032"/>
                    <a:pt x="161131" y="94660"/>
                  </a:cubicBezTo>
                  <a:cubicBezTo>
                    <a:pt x="117477" y="118102"/>
                    <a:pt x="65904" y="128833"/>
                    <a:pt x="19958" y="129041"/>
                  </a:cubicBezTo>
                  <a:lnTo>
                    <a:pt x="8393" y="129041"/>
                  </a:lnTo>
                  <a:lnTo>
                    <a:pt x="8393" y="196242"/>
                  </a:lnTo>
                  <a:lnTo>
                    <a:pt x="19958" y="196242"/>
                  </a:lnTo>
                  <a:close/>
                </a:path>
              </a:pathLst>
            </a:custGeom>
            <a:solidFill>
              <a:srgbClr val="B5E5D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4" name="Google Shape;6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7" y="4937370"/>
            <a:ext cx="480594" cy="10455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6"/>
          <p:cNvSpPr txBox="1"/>
          <p:nvPr>
            <p:ph type="title"/>
          </p:nvPr>
        </p:nvSpPr>
        <p:spPr>
          <a:xfrm>
            <a:off x="424217" y="341013"/>
            <a:ext cx="7886700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6"/>
          <p:cNvSpPr txBox="1"/>
          <p:nvPr>
            <p:ph idx="1" type="body"/>
          </p:nvPr>
        </p:nvSpPr>
        <p:spPr>
          <a:xfrm>
            <a:off x="424564" y="1197792"/>
            <a:ext cx="7886195" cy="15349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1" name="Google Shape;331;p5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2" name="Google Shape;332;p5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3" name="Google Shape;33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6" name="Google Shape;336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9" name="Google Shape;339;p5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0" name="Google Shape;34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3" name="Google Shape;34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7" name="Google Shape;347;p5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8" name="Google Shape;348;p5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52" name="Google Shape;35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5" name="Google Shape;355;p6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6" name="Google Shape;35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B 1" showMasterSp="0">
  <p:cSld name="Cover B_1">
    <p:bg>
      <p:bgPr>
        <a:solidFill>
          <a:schemeClr val="dk2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2"/>
          <p:cNvSpPr txBox="1"/>
          <p:nvPr/>
        </p:nvSpPr>
        <p:spPr>
          <a:xfrm>
            <a:off x="454024" y="4837540"/>
            <a:ext cx="24816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Lato"/>
              <a:buNone/>
            </a:pPr>
            <a:r>
              <a:rPr lang="en" sz="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© 2021 Observe.ai   All rights reserved.</a:t>
            </a:r>
            <a:endParaRPr sz="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2" name="Google Shape;362;p62"/>
          <p:cNvSpPr txBox="1"/>
          <p:nvPr>
            <p:ph type="title"/>
          </p:nvPr>
        </p:nvSpPr>
        <p:spPr>
          <a:xfrm>
            <a:off x="457200" y="1419925"/>
            <a:ext cx="6191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Inter ExtraBold"/>
              <a:buNone/>
              <a:defRPr i="0" sz="34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63" name="Google Shape;363;p62"/>
          <p:cNvSpPr txBox="1"/>
          <p:nvPr>
            <p:ph idx="1" type="body"/>
          </p:nvPr>
        </p:nvSpPr>
        <p:spPr>
          <a:xfrm>
            <a:off x="454025" y="2743199"/>
            <a:ext cx="8232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>
                <a:solidFill>
                  <a:schemeClr val="accent1"/>
                </a:solidFill>
              </a:defRPr>
            </a:lvl6pPr>
            <a:lvl7pPr indent="-3429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7pPr>
            <a:lvl8pPr indent="-3429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>
                <a:solidFill>
                  <a:schemeClr val="accent1"/>
                </a:solidFill>
              </a:defRPr>
            </a:lvl8pPr>
            <a:lvl9pPr indent="-3429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64" name="Google Shape;364;p62"/>
          <p:cNvSpPr txBox="1"/>
          <p:nvPr>
            <p:ph idx="2" type="body"/>
          </p:nvPr>
        </p:nvSpPr>
        <p:spPr>
          <a:xfrm>
            <a:off x="457200" y="4073736"/>
            <a:ext cx="82329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Char char="■"/>
              <a:defRPr/>
            </a:lvl9pPr>
          </a:lstStyle>
          <a:p/>
        </p:txBody>
      </p:sp>
      <p:grpSp>
        <p:nvGrpSpPr>
          <p:cNvPr id="365" name="Google Shape;365;p62"/>
          <p:cNvGrpSpPr/>
          <p:nvPr/>
        </p:nvGrpSpPr>
        <p:grpSpPr>
          <a:xfrm>
            <a:off x="457200" y="408344"/>
            <a:ext cx="1330138" cy="212012"/>
            <a:chOff x="0" y="2457487"/>
            <a:chExt cx="12191914" cy="1943280"/>
          </a:xfrm>
        </p:grpSpPr>
        <p:sp>
          <p:nvSpPr>
            <p:cNvPr id="366" name="Google Shape;366;p62"/>
            <p:cNvSpPr/>
            <p:nvPr/>
          </p:nvSpPr>
          <p:spPr>
            <a:xfrm>
              <a:off x="1124425" y="2518414"/>
              <a:ext cx="517952" cy="231507"/>
            </a:xfrm>
            <a:custGeom>
              <a:rect b="b" l="l" r="r" t="t"/>
              <a:pathLst>
                <a:path extrusionOk="0" h="231507" w="517952">
                  <a:moveTo>
                    <a:pt x="112347" y="231177"/>
                  </a:moveTo>
                  <a:lnTo>
                    <a:pt x="404897" y="231177"/>
                  </a:lnTo>
                  <a:cubicBezTo>
                    <a:pt x="468854" y="229442"/>
                    <a:pt x="519288" y="176210"/>
                    <a:pt x="517555" y="112281"/>
                  </a:cubicBezTo>
                  <a:cubicBezTo>
                    <a:pt x="515882" y="50792"/>
                    <a:pt x="466412" y="1340"/>
                    <a:pt x="404897" y="-330"/>
                  </a:cubicBezTo>
                  <a:lnTo>
                    <a:pt x="112347" y="-330"/>
                  </a:lnTo>
                  <a:cubicBezTo>
                    <a:pt x="48391" y="1406"/>
                    <a:pt x="-2044" y="54638"/>
                    <a:pt x="-311" y="118566"/>
                  </a:cubicBezTo>
                  <a:cubicBezTo>
                    <a:pt x="1363" y="180055"/>
                    <a:pt x="50832" y="229508"/>
                    <a:pt x="112347" y="23117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2"/>
            <p:cNvSpPr/>
            <p:nvPr/>
          </p:nvSpPr>
          <p:spPr>
            <a:xfrm>
              <a:off x="1127498" y="4147882"/>
              <a:ext cx="524235" cy="231595"/>
            </a:xfrm>
            <a:custGeom>
              <a:rect b="b" l="l" r="r" t="t"/>
              <a:pathLst>
                <a:path extrusionOk="0" h="231595" w="524235">
                  <a:moveTo>
                    <a:pt x="404897" y="-285"/>
                  </a:moveTo>
                  <a:lnTo>
                    <a:pt x="112347" y="-285"/>
                  </a:lnTo>
                  <a:cubicBezTo>
                    <a:pt x="48391" y="1447"/>
                    <a:pt x="-2044" y="54686"/>
                    <a:pt x="-311" y="118609"/>
                  </a:cubicBezTo>
                  <a:cubicBezTo>
                    <a:pt x="1363" y="180099"/>
                    <a:pt x="50832" y="229550"/>
                    <a:pt x="112347" y="231222"/>
                  </a:cubicBezTo>
                  <a:lnTo>
                    <a:pt x="404897" y="231222"/>
                  </a:lnTo>
                  <a:cubicBezTo>
                    <a:pt x="468854" y="232954"/>
                    <a:pt x="522105" y="182540"/>
                    <a:pt x="523838" y="118609"/>
                  </a:cubicBezTo>
                  <a:cubicBezTo>
                    <a:pt x="525579" y="54686"/>
                    <a:pt x="475136" y="1447"/>
                    <a:pt x="411189" y="-285"/>
                  </a:cubicBezTo>
                  <a:cubicBezTo>
                    <a:pt x="409089" y="-345"/>
                    <a:pt x="406997" y="-345"/>
                    <a:pt x="404897" y="-28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2"/>
            <p:cNvSpPr/>
            <p:nvPr/>
          </p:nvSpPr>
          <p:spPr>
            <a:xfrm>
              <a:off x="1121370" y="2917430"/>
              <a:ext cx="795271" cy="261971"/>
            </a:xfrm>
            <a:custGeom>
              <a:rect b="b" l="l" r="r" t="t"/>
              <a:pathLst>
                <a:path extrusionOk="0" h="261971" w="795271">
                  <a:moveTo>
                    <a:pt x="-354" y="130656"/>
                  </a:moveTo>
                  <a:cubicBezTo>
                    <a:pt x="-354" y="203700"/>
                    <a:pt x="57524" y="261641"/>
                    <a:pt x="130683" y="261641"/>
                  </a:cubicBezTo>
                  <a:lnTo>
                    <a:pt x="663966" y="261641"/>
                  </a:lnTo>
                  <a:cubicBezTo>
                    <a:pt x="737039" y="261641"/>
                    <a:pt x="794918" y="203700"/>
                    <a:pt x="794918" y="130656"/>
                  </a:cubicBezTo>
                  <a:cubicBezTo>
                    <a:pt x="794918" y="57611"/>
                    <a:pt x="737039" y="-330"/>
                    <a:pt x="663966" y="-330"/>
                  </a:cubicBezTo>
                  <a:lnTo>
                    <a:pt x="130683" y="-330"/>
                  </a:lnTo>
                  <a:cubicBezTo>
                    <a:pt x="57524" y="-415"/>
                    <a:pt x="-354" y="57526"/>
                    <a:pt x="-354" y="13065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2"/>
            <p:cNvSpPr/>
            <p:nvPr/>
          </p:nvSpPr>
          <p:spPr>
            <a:xfrm>
              <a:off x="1121370" y="3736794"/>
              <a:ext cx="795271" cy="261885"/>
            </a:xfrm>
            <a:custGeom>
              <a:rect b="b" l="l" r="r" t="t"/>
              <a:pathLst>
                <a:path extrusionOk="0" h="261885" w="795271">
                  <a:moveTo>
                    <a:pt x="663966" y="-330"/>
                  </a:moveTo>
                  <a:lnTo>
                    <a:pt x="130683" y="-330"/>
                  </a:lnTo>
                  <a:cubicBezTo>
                    <a:pt x="57524" y="-330"/>
                    <a:pt x="-354" y="57525"/>
                    <a:pt x="-354" y="130656"/>
                  </a:cubicBezTo>
                  <a:cubicBezTo>
                    <a:pt x="-354" y="203786"/>
                    <a:pt x="57524" y="261556"/>
                    <a:pt x="130683" y="261556"/>
                  </a:cubicBezTo>
                  <a:lnTo>
                    <a:pt x="663966" y="261556"/>
                  </a:lnTo>
                  <a:cubicBezTo>
                    <a:pt x="737039" y="261556"/>
                    <a:pt x="794918" y="203700"/>
                    <a:pt x="794918" y="130656"/>
                  </a:cubicBezTo>
                  <a:cubicBezTo>
                    <a:pt x="794918" y="57611"/>
                    <a:pt x="734052" y="-330"/>
                    <a:pt x="663966" y="-3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2"/>
            <p:cNvSpPr/>
            <p:nvPr/>
          </p:nvSpPr>
          <p:spPr>
            <a:xfrm>
              <a:off x="1121455" y="3328648"/>
              <a:ext cx="959857" cy="261971"/>
            </a:xfrm>
            <a:custGeom>
              <a:rect b="b" l="l" r="r" t="t"/>
              <a:pathLst>
                <a:path extrusionOk="0" h="261971" w="959857">
                  <a:moveTo>
                    <a:pt x="828381" y="-330"/>
                  </a:moveTo>
                  <a:lnTo>
                    <a:pt x="130598" y="-330"/>
                  </a:lnTo>
                  <a:cubicBezTo>
                    <a:pt x="57524" y="-330"/>
                    <a:pt x="-354" y="57525"/>
                    <a:pt x="-354" y="130570"/>
                  </a:cubicBezTo>
                  <a:cubicBezTo>
                    <a:pt x="-354" y="203615"/>
                    <a:pt x="57524" y="261641"/>
                    <a:pt x="130598" y="261641"/>
                  </a:cubicBezTo>
                  <a:lnTo>
                    <a:pt x="828467" y="261641"/>
                  </a:lnTo>
                  <a:cubicBezTo>
                    <a:pt x="901540" y="261641"/>
                    <a:pt x="959504" y="203700"/>
                    <a:pt x="959504" y="130570"/>
                  </a:cubicBezTo>
                  <a:cubicBezTo>
                    <a:pt x="959504" y="57440"/>
                    <a:pt x="898467" y="-330"/>
                    <a:pt x="828381" y="-3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2"/>
            <p:cNvSpPr/>
            <p:nvPr/>
          </p:nvSpPr>
          <p:spPr>
            <a:xfrm>
              <a:off x="0" y="2457487"/>
              <a:ext cx="1045138" cy="1943280"/>
            </a:xfrm>
            <a:custGeom>
              <a:rect b="b" l="l" r="r" t="t"/>
              <a:pathLst>
                <a:path extrusionOk="0" h="1943280" w="1045138">
                  <a:moveTo>
                    <a:pt x="877211" y="-330"/>
                  </a:moveTo>
                  <a:cubicBezTo>
                    <a:pt x="785783" y="-330"/>
                    <a:pt x="709637" y="75787"/>
                    <a:pt x="709637" y="167178"/>
                  </a:cubicBezTo>
                  <a:lnTo>
                    <a:pt x="709637" y="849413"/>
                  </a:lnTo>
                  <a:cubicBezTo>
                    <a:pt x="706649" y="879876"/>
                    <a:pt x="682234" y="901210"/>
                    <a:pt x="651759" y="901210"/>
                  </a:cubicBezTo>
                  <a:cubicBezTo>
                    <a:pt x="618210" y="901210"/>
                    <a:pt x="590807" y="873818"/>
                    <a:pt x="590807" y="843354"/>
                  </a:cubicBezTo>
                  <a:lnTo>
                    <a:pt x="590807" y="304222"/>
                  </a:lnTo>
                  <a:cubicBezTo>
                    <a:pt x="590807" y="228535"/>
                    <a:pt x="529426" y="167178"/>
                    <a:pt x="453709" y="167178"/>
                  </a:cubicBezTo>
                  <a:cubicBezTo>
                    <a:pt x="377992" y="167178"/>
                    <a:pt x="316611" y="228535"/>
                    <a:pt x="316611" y="304222"/>
                  </a:cubicBezTo>
                  <a:lnTo>
                    <a:pt x="316611" y="712368"/>
                  </a:lnTo>
                  <a:cubicBezTo>
                    <a:pt x="316611" y="736688"/>
                    <a:pt x="295269" y="758021"/>
                    <a:pt x="267781" y="758021"/>
                  </a:cubicBezTo>
                  <a:cubicBezTo>
                    <a:pt x="240293" y="758021"/>
                    <a:pt x="219037" y="736688"/>
                    <a:pt x="219037" y="709296"/>
                  </a:cubicBezTo>
                  <a:lnTo>
                    <a:pt x="219037" y="614918"/>
                  </a:lnTo>
                  <a:cubicBezTo>
                    <a:pt x="219037" y="554359"/>
                    <a:pt x="169925" y="505266"/>
                    <a:pt x="109342" y="505266"/>
                  </a:cubicBezTo>
                  <a:cubicBezTo>
                    <a:pt x="48758" y="505266"/>
                    <a:pt x="-354" y="554359"/>
                    <a:pt x="-354" y="614918"/>
                  </a:cubicBezTo>
                  <a:lnTo>
                    <a:pt x="-354" y="1324545"/>
                  </a:lnTo>
                  <a:cubicBezTo>
                    <a:pt x="-354" y="1385106"/>
                    <a:pt x="48758" y="1434198"/>
                    <a:pt x="109342" y="1434198"/>
                  </a:cubicBezTo>
                  <a:cubicBezTo>
                    <a:pt x="169925" y="1434198"/>
                    <a:pt x="219037" y="1385106"/>
                    <a:pt x="219037" y="1324545"/>
                  </a:cubicBezTo>
                  <a:lnTo>
                    <a:pt x="219037" y="1178370"/>
                  </a:lnTo>
                  <a:cubicBezTo>
                    <a:pt x="219037" y="1150978"/>
                    <a:pt x="240379" y="1129645"/>
                    <a:pt x="267781" y="1129645"/>
                  </a:cubicBezTo>
                  <a:cubicBezTo>
                    <a:pt x="292196" y="1129645"/>
                    <a:pt x="313538" y="1150978"/>
                    <a:pt x="316611" y="1175298"/>
                  </a:cubicBezTo>
                  <a:lnTo>
                    <a:pt x="316611" y="1635327"/>
                  </a:lnTo>
                  <a:cubicBezTo>
                    <a:pt x="316611" y="1711017"/>
                    <a:pt x="377992" y="1772371"/>
                    <a:pt x="453709" y="1772371"/>
                  </a:cubicBezTo>
                  <a:cubicBezTo>
                    <a:pt x="529426" y="1772371"/>
                    <a:pt x="590807" y="1711017"/>
                    <a:pt x="590807" y="1635327"/>
                  </a:cubicBezTo>
                  <a:lnTo>
                    <a:pt x="590807" y="1385558"/>
                  </a:lnTo>
                  <a:cubicBezTo>
                    <a:pt x="590807" y="1352022"/>
                    <a:pt x="618210" y="1327702"/>
                    <a:pt x="651759" y="1327702"/>
                  </a:cubicBezTo>
                  <a:cubicBezTo>
                    <a:pt x="682234" y="1327702"/>
                    <a:pt x="706649" y="1349036"/>
                    <a:pt x="709637" y="1379499"/>
                  </a:cubicBezTo>
                  <a:lnTo>
                    <a:pt x="709637" y="1775443"/>
                  </a:lnTo>
                  <a:cubicBezTo>
                    <a:pt x="709637" y="1866834"/>
                    <a:pt x="785869" y="1942951"/>
                    <a:pt x="877211" y="1942951"/>
                  </a:cubicBezTo>
                  <a:cubicBezTo>
                    <a:pt x="968552" y="1942951"/>
                    <a:pt x="1044784" y="1866749"/>
                    <a:pt x="1044784" y="1775443"/>
                  </a:cubicBezTo>
                  <a:lnTo>
                    <a:pt x="1044784" y="167178"/>
                  </a:lnTo>
                  <a:cubicBezTo>
                    <a:pt x="1044784" y="75787"/>
                    <a:pt x="971711" y="-330"/>
                    <a:pt x="877211" y="-3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2"/>
            <p:cNvSpPr/>
            <p:nvPr/>
          </p:nvSpPr>
          <p:spPr>
            <a:xfrm>
              <a:off x="2443778" y="2938677"/>
              <a:ext cx="1151931" cy="1072205"/>
            </a:xfrm>
            <a:custGeom>
              <a:rect b="b" l="l" r="r" t="t"/>
              <a:pathLst>
                <a:path extrusionOk="0" h="1072205" w="1151931">
                  <a:moveTo>
                    <a:pt x="1151578" y="532743"/>
                  </a:moveTo>
                  <a:cubicBezTo>
                    <a:pt x="1151578" y="843439"/>
                    <a:pt x="910845" y="1071875"/>
                    <a:pt x="575612" y="1071875"/>
                  </a:cubicBezTo>
                  <a:cubicBezTo>
                    <a:pt x="243537" y="1071875"/>
                    <a:pt x="-354" y="846511"/>
                    <a:pt x="-354" y="532743"/>
                  </a:cubicBezTo>
                  <a:cubicBezTo>
                    <a:pt x="-354" y="222047"/>
                    <a:pt x="240464" y="-330"/>
                    <a:pt x="575612" y="-330"/>
                  </a:cubicBezTo>
                  <a:cubicBezTo>
                    <a:pt x="910845" y="2742"/>
                    <a:pt x="1151578" y="225119"/>
                    <a:pt x="1151578" y="532743"/>
                  </a:cubicBezTo>
                  <a:moveTo>
                    <a:pt x="356221" y="535815"/>
                  </a:moveTo>
                  <a:cubicBezTo>
                    <a:pt x="356221" y="679003"/>
                    <a:pt x="459855" y="785584"/>
                    <a:pt x="581758" y="785584"/>
                  </a:cubicBezTo>
                  <a:cubicBezTo>
                    <a:pt x="700673" y="785584"/>
                    <a:pt x="798076" y="679003"/>
                    <a:pt x="798076" y="535815"/>
                  </a:cubicBezTo>
                  <a:cubicBezTo>
                    <a:pt x="798076" y="392627"/>
                    <a:pt x="703661" y="289033"/>
                    <a:pt x="581758" y="289033"/>
                  </a:cubicBezTo>
                  <a:cubicBezTo>
                    <a:pt x="459855" y="289033"/>
                    <a:pt x="356221" y="392627"/>
                    <a:pt x="356221" y="53581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2"/>
            <p:cNvSpPr/>
            <p:nvPr/>
          </p:nvSpPr>
          <p:spPr>
            <a:xfrm>
              <a:off x="3693197" y="2950880"/>
              <a:ext cx="975137" cy="1050871"/>
            </a:xfrm>
            <a:custGeom>
              <a:rect b="b" l="l" r="r" t="t"/>
              <a:pathLst>
                <a:path extrusionOk="0" h="1050871" w="975137">
                  <a:moveTo>
                    <a:pt x="529855" y="-330"/>
                  </a:moveTo>
                  <a:cubicBezTo>
                    <a:pt x="782796" y="-330"/>
                    <a:pt x="944308" y="103264"/>
                    <a:pt x="944308" y="264713"/>
                  </a:cubicBezTo>
                  <a:cubicBezTo>
                    <a:pt x="944308" y="368222"/>
                    <a:pt x="874223" y="456626"/>
                    <a:pt x="767600" y="490162"/>
                  </a:cubicBezTo>
                  <a:cubicBezTo>
                    <a:pt x="892491" y="517554"/>
                    <a:pt x="974784" y="624134"/>
                    <a:pt x="974784" y="755120"/>
                  </a:cubicBezTo>
                  <a:cubicBezTo>
                    <a:pt x="974784" y="934831"/>
                    <a:pt x="810198" y="1050542"/>
                    <a:pt x="554270" y="1050542"/>
                  </a:cubicBezTo>
                  <a:lnTo>
                    <a:pt x="-354" y="1050542"/>
                  </a:lnTo>
                  <a:lnTo>
                    <a:pt x="-354" y="-330"/>
                  </a:lnTo>
                  <a:close/>
                  <a:moveTo>
                    <a:pt x="344013" y="401757"/>
                  </a:moveTo>
                  <a:lnTo>
                    <a:pt x="508599" y="401757"/>
                  </a:lnTo>
                  <a:cubicBezTo>
                    <a:pt x="557343" y="401757"/>
                    <a:pt x="587819" y="371294"/>
                    <a:pt x="587819" y="325555"/>
                  </a:cubicBezTo>
                  <a:cubicBezTo>
                    <a:pt x="587819" y="279817"/>
                    <a:pt x="557343" y="252511"/>
                    <a:pt x="508599" y="252511"/>
                  </a:cubicBezTo>
                  <a:lnTo>
                    <a:pt x="344013" y="252511"/>
                  </a:lnTo>
                  <a:close/>
                  <a:moveTo>
                    <a:pt x="344013" y="791643"/>
                  </a:moveTo>
                  <a:lnTo>
                    <a:pt x="508599" y="791643"/>
                  </a:lnTo>
                  <a:cubicBezTo>
                    <a:pt x="572538" y="791643"/>
                    <a:pt x="615221" y="758192"/>
                    <a:pt x="615221" y="709382"/>
                  </a:cubicBezTo>
                  <a:cubicBezTo>
                    <a:pt x="615221" y="663729"/>
                    <a:pt x="572538" y="633265"/>
                    <a:pt x="508599" y="633265"/>
                  </a:cubicBezTo>
                  <a:lnTo>
                    <a:pt x="344013" y="6332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2"/>
            <p:cNvSpPr/>
            <p:nvPr/>
          </p:nvSpPr>
          <p:spPr>
            <a:xfrm>
              <a:off x="4711018" y="2932704"/>
              <a:ext cx="972065" cy="1075191"/>
            </a:xfrm>
            <a:custGeom>
              <a:rect b="b" l="l" r="r" t="t"/>
              <a:pathLst>
                <a:path extrusionOk="0" h="1075191" w="972065">
                  <a:moveTo>
                    <a:pt x="971711" y="127498"/>
                  </a:moveTo>
                  <a:lnTo>
                    <a:pt x="846735" y="389470"/>
                  </a:lnTo>
                  <a:cubicBezTo>
                    <a:pt x="740112" y="331614"/>
                    <a:pt x="578600" y="267615"/>
                    <a:pt x="487173" y="267615"/>
                  </a:cubicBezTo>
                  <a:cubicBezTo>
                    <a:pt x="447563" y="267615"/>
                    <a:pt x="423233" y="279817"/>
                    <a:pt x="423233" y="310281"/>
                  </a:cubicBezTo>
                  <a:cubicBezTo>
                    <a:pt x="423233" y="441267"/>
                    <a:pt x="965650" y="359006"/>
                    <a:pt x="965650" y="739760"/>
                  </a:cubicBezTo>
                  <a:cubicBezTo>
                    <a:pt x="965650" y="971268"/>
                    <a:pt x="761454" y="1074862"/>
                    <a:pt x="523795" y="1074862"/>
                  </a:cubicBezTo>
                  <a:cubicBezTo>
                    <a:pt x="340940" y="1074862"/>
                    <a:pt x="139818" y="1013934"/>
                    <a:pt x="-354" y="907354"/>
                  </a:cubicBezTo>
                  <a:lnTo>
                    <a:pt x="127695" y="648454"/>
                  </a:lnTo>
                  <a:cubicBezTo>
                    <a:pt x="234318" y="736774"/>
                    <a:pt x="420160" y="809904"/>
                    <a:pt x="526868" y="809904"/>
                  </a:cubicBezTo>
                  <a:cubicBezTo>
                    <a:pt x="578600" y="809904"/>
                    <a:pt x="609161" y="794714"/>
                    <a:pt x="609161" y="755035"/>
                  </a:cubicBezTo>
                  <a:cubicBezTo>
                    <a:pt x="609161" y="617990"/>
                    <a:pt x="66744" y="709382"/>
                    <a:pt x="66744" y="340830"/>
                  </a:cubicBezTo>
                  <a:cubicBezTo>
                    <a:pt x="66744" y="130656"/>
                    <a:pt x="243452" y="-330"/>
                    <a:pt x="514660" y="-330"/>
                  </a:cubicBezTo>
                  <a:cubicBezTo>
                    <a:pt x="682234" y="2657"/>
                    <a:pt x="852881" y="51381"/>
                    <a:pt x="971711" y="12749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2"/>
            <p:cNvSpPr/>
            <p:nvPr/>
          </p:nvSpPr>
          <p:spPr>
            <a:xfrm>
              <a:off x="5765291" y="2950965"/>
              <a:ext cx="898991" cy="1044727"/>
            </a:xfrm>
            <a:custGeom>
              <a:rect b="b" l="l" r="r" t="t"/>
              <a:pathLst>
                <a:path extrusionOk="0" h="1044727" w="898991">
                  <a:moveTo>
                    <a:pt x="347440" y="261886"/>
                  </a:moveTo>
                  <a:lnTo>
                    <a:pt x="347440" y="389800"/>
                  </a:lnTo>
                  <a:lnTo>
                    <a:pt x="837955" y="389800"/>
                  </a:lnTo>
                  <a:lnTo>
                    <a:pt x="837955" y="651771"/>
                  </a:lnTo>
                  <a:lnTo>
                    <a:pt x="347440" y="651771"/>
                  </a:lnTo>
                  <a:lnTo>
                    <a:pt x="347440" y="782757"/>
                  </a:lnTo>
                  <a:lnTo>
                    <a:pt x="898992" y="782757"/>
                  </a:lnTo>
                  <a:lnTo>
                    <a:pt x="898992" y="1044728"/>
                  </a:lnTo>
                  <a:lnTo>
                    <a:pt x="0" y="1044728"/>
                  </a:lnTo>
                  <a:lnTo>
                    <a:pt x="0" y="0"/>
                  </a:lnTo>
                  <a:lnTo>
                    <a:pt x="886784" y="0"/>
                  </a:lnTo>
                  <a:lnTo>
                    <a:pt x="886784" y="261886"/>
                  </a:lnTo>
                  <a:lnTo>
                    <a:pt x="347440" y="26188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2"/>
            <p:cNvSpPr/>
            <p:nvPr/>
          </p:nvSpPr>
          <p:spPr>
            <a:xfrm>
              <a:off x="6795319" y="2950880"/>
              <a:ext cx="996480" cy="1047799"/>
            </a:xfrm>
            <a:custGeom>
              <a:rect b="b" l="l" r="r" t="t"/>
              <a:pathLst>
                <a:path extrusionOk="0" h="1047799" w="996480">
                  <a:moveTo>
                    <a:pt x="475051" y="773381"/>
                  </a:moveTo>
                  <a:lnTo>
                    <a:pt x="347001" y="773381"/>
                  </a:lnTo>
                  <a:lnTo>
                    <a:pt x="347001" y="1044483"/>
                  </a:lnTo>
                  <a:lnTo>
                    <a:pt x="-354" y="1044483"/>
                  </a:lnTo>
                  <a:lnTo>
                    <a:pt x="-354" y="-330"/>
                  </a:lnTo>
                  <a:lnTo>
                    <a:pt x="505527" y="-330"/>
                  </a:lnTo>
                  <a:cubicBezTo>
                    <a:pt x="788857" y="-330"/>
                    <a:pt x="953443" y="136800"/>
                    <a:pt x="953443" y="374366"/>
                  </a:cubicBezTo>
                  <a:cubicBezTo>
                    <a:pt x="953443" y="526599"/>
                    <a:pt x="895564" y="639324"/>
                    <a:pt x="788857" y="706310"/>
                  </a:cubicBezTo>
                  <a:lnTo>
                    <a:pt x="996126" y="1047470"/>
                  </a:lnTo>
                  <a:lnTo>
                    <a:pt x="606003" y="1047470"/>
                  </a:lnTo>
                  <a:close/>
                  <a:moveTo>
                    <a:pt x="505527" y="511410"/>
                  </a:moveTo>
                  <a:cubicBezTo>
                    <a:pt x="581674" y="511410"/>
                    <a:pt x="624271" y="465757"/>
                    <a:pt x="624271" y="383496"/>
                  </a:cubicBezTo>
                  <a:cubicBezTo>
                    <a:pt x="624271" y="307380"/>
                    <a:pt x="581674" y="261641"/>
                    <a:pt x="505527" y="261641"/>
                  </a:cubicBezTo>
                  <a:lnTo>
                    <a:pt x="347001" y="261641"/>
                  </a:lnTo>
                  <a:lnTo>
                    <a:pt x="347001" y="5114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2"/>
            <p:cNvSpPr/>
            <p:nvPr/>
          </p:nvSpPr>
          <p:spPr>
            <a:xfrm>
              <a:off x="7788640" y="2947893"/>
              <a:ext cx="1157992" cy="1047799"/>
            </a:xfrm>
            <a:custGeom>
              <a:rect b="b" l="l" r="r" t="t"/>
              <a:pathLst>
                <a:path extrusionOk="0" h="1047799" w="1157992">
                  <a:moveTo>
                    <a:pt x="396099" y="1047800"/>
                  </a:moveTo>
                  <a:lnTo>
                    <a:pt x="0" y="0"/>
                  </a:lnTo>
                  <a:lnTo>
                    <a:pt x="371770" y="0"/>
                  </a:lnTo>
                  <a:lnTo>
                    <a:pt x="588088" y="685307"/>
                  </a:lnTo>
                  <a:lnTo>
                    <a:pt x="804491" y="0"/>
                  </a:lnTo>
                  <a:lnTo>
                    <a:pt x="1157993" y="0"/>
                  </a:lnTo>
                  <a:lnTo>
                    <a:pt x="755747" y="1047800"/>
                  </a:lnTo>
                  <a:lnTo>
                    <a:pt x="396099" y="10478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2"/>
            <p:cNvSpPr/>
            <p:nvPr/>
          </p:nvSpPr>
          <p:spPr>
            <a:xfrm>
              <a:off x="9010572" y="2950965"/>
              <a:ext cx="898991" cy="1044727"/>
            </a:xfrm>
            <a:custGeom>
              <a:rect b="b" l="l" r="r" t="t"/>
              <a:pathLst>
                <a:path extrusionOk="0" h="1044727" w="898991">
                  <a:moveTo>
                    <a:pt x="347440" y="261886"/>
                  </a:moveTo>
                  <a:lnTo>
                    <a:pt x="347440" y="389800"/>
                  </a:lnTo>
                  <a:lnTo>
                    <a:pt x="838040" y="389800"/>
                  </a:lnTo>
                  <a:lnTo>
                    <a:pt x="838040" y="651771"/>
                  </a:lnTo>
                  <a:lnTo>
                    <a:pt x="347440" y="651771"/>
                  </a:lnTo>
                  <a:lnTo>
                    <a:pt x="347440" y="782757"/>
                  </a:lnTo>
                  <a:lnTo>
                    <a:pt x="898991" y="782757"/>
                  </a:lnTo>
                  <a:lnTo>
                    <a:pt x="898991" y="1044728"/>
                  </a:lnTo>
                  <a:lnTo>
                    <a:pt x="0" y="1044728"/>
                  </a:lnTo>
                  <a:lnTo>
                    <a:pt x="0" y="0"/>
                  </a:lnTo>
                  <a:lnTo>
                    <a:pt x="886784" y="0"/>
                  </a:lnTo>
                  <a:lnTo>
                    <a:pt x="886784" y="261886"/>
                  </a:lnTo>
                  <a:lnTo>
                    <a:pt x="347440" y="26188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2"/>
            <p:cNvSpPr/>
            <p:nvPr/>
          </p:nvSpPr>
          <p:spPr>
            <a:xfrm>
              <a:off x="10561676" y="2950880"/>
              <a:ext cx="1225004" cy="1047885"/>
            </a:xfrm>
            <a:custGeom>
              <a:rect b="b" l="l" r="r" t="t"/>
              <a:pathLst>
                <a:path extrusionOk="0" h="1047885" w="1225004">
                  <a:moveTo>
                    <a:pt x="411026" y="898308"/>
                  </a:moveTo>
                  <a:lnTo>
                    <a:pt x="356221" y="1047555"/>
                  </a:lnTo>
                  <a:lnTo>
                    <a:pt x="-354" y="1047555"/>
                  </a:lnTo>
                  <a:lnTo>
                    <a:pt x="441502" y="-330"/>
                  </a:lnTo>
                  <a:lnTo>
                    <a:pt x="798077" y="-330"/>
                  </a:lnTo>
                  <a:lnTo>
                    <a:pt x="1224651" y="1047555"/>
                  </a:lnTo>
                  <a:lnTo>
                    <a:pt x="855955" y="1047555"/>
                  </a:lnTo>
                  <a:lnTo>
                    <a:pt x="804052" y="898308"/>
                  </a:lnTo>
                  <a:close/>
                  <a:moveTo>
                    <a:pt x="609076" y="343902"/>
                  </a:moveTo>
                  <a:lnTo>
                    <a:pt x="499380" y="648540"/>
                  </a:lnTo>
                  <a:lnTo>
                    <a:pt x="718771" y="6485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2"/>
            <p:cNvSpPr/>
            <p:nvPr/>
          </p:nvSpPr>
          <p:spPr>
            <a:xfrm>
              <a:off x="11844474" y="2950965"/>
              <a:ext cx="347440" cy="1047799"/>
            </a:xfrm>
            <a:custGeom>
              <a:rect b="b" l="l" r="r" t="t"/>
              <a:pathLst>
                <a:path extrusionOk="0" h="1047799" w="347440">
                  <a:moveTo>
                    <a:pt x="0" y="1044728"/>
                  </a:moveTo>
                  <a:lnTo>
                    <a:pt x="0" y="0"/>
                  </a:lnTo>
                  <a:lnTo>
                    <a:pt x="347440" y="0"/>
                  </a:lnTo>
                  <a:lnTo>
                    <a:pt x="347440" y="1047800"/>
                  </a:lnTo>
                  <a:lnTo>
                    <a:pt x="0" y="1047800"/>
                  </a:lnTo>
                  <a:lnTo>
                    <a:pt x="0" y="10447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2"/>
            <p:cNvSpPr/>
            <p:nvPr/>
          </p:nvSpPr>
          <p:spPr>
            <a:xfrm>
              <a:off x="10092418" y="3319517"/>
              <a:ext cx="423586" cy="423335"/>
            </a:xfrm>
            <a:custGeom>
              <a:rect b="b" l="l" r="r" t="t"/>
              <a:pathLst>
                <a:path extrusionOk="0" h="423335" w="423586">
                  <a:moveTo>
                    <a:pt x="423233" y="209844"/>
                  </a:moveTo>
                  <a:cubicBezTo>
                    <a:pt x="423233" y="334686"/>
                    <a:pt x="334878" y="423005"/>
                    <a:pt x="209903" y="423005"/>
                  </a:cubicBezTo>
                  <a:cubicBezTo>
                    <a:pt x="84926" y="423005"/>
                    <a:pt x="-354" y="334686"/>
                    <a:pt x="-354" y="209844"/>
                  </a:cubicBezTo>
                  <a:cubicBezTo>
                    <a:pt x="-354" y="85003"/>
                    <a:pt x="88000" y="-330"/>
                    <a:pt x="209903" y="-330"/>
                  </a:cubicBezTo>
                  <a:cubicBezTo>
                    <a:pt x="334793" y="-330"/>
                    <a:pt x="423233" y="84917"/>
                    <a:pt x="423233" y="20984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- Single headline">
  <p:cSld name="BLANK_1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3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4" name="Google Shape;384;p63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5" name="Google Shape;385;p63"/>
          <p:cNvSpPr txBox="1"/>
          <p:nvPr>
            <p:ph idx="1" type="body"/>
          </p:nvPr>
        </p:nvSpPr>
        <p:spPr>
          <a:xfrm>
            <a:off x="548650" y="1097275"/>
            <a:ext cx="80466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6" name="Google Shape;386;p63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87" name="Google Shape;387;p63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63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orient="horz" pos="518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7"/>
          <p:cNvSpPr txBox="1"/>
          <p:nvPr>
            <p:ph idx="1" type="body"/>
          </p:nvPr>
        </p:nvSpPr>
        <p:spPr>
          <a:xfrm>
            <a:off x="424217" y="1198753"/>
            <a:ext cx="809225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type="title"/>
          </p:nvPr>
        </p:nvSpPr>
        <p:spPr>
          <a:xfrm>
            <a:off x="422848" y="336037"/>
            <a:ext cx="8092250" cy="401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2" type="body"/>
          </p:nvPr>
        </p:nvSpPr>
        <p:spPr>
          <a:xfrm>
            <a:off x="424217" y="908271"/>
            <a:ext cx="8092250" cy="21435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White 1">
  <p:cSld name="CUSTOM_2">
    <p:bg>
      <p:bgPr>
        <a:solidFill>
          <a:srgbClr val="FFCA40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4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91" name="Google Shape;391;p64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64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64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Inter Black"/>
              <a:buNone/>
              <a:defRPr b="0" sz="36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Gradient">
  <p:cSld name="CUSTOM_1_1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5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523CE5"/>
              </a:gs>
              <a:gs pos="100000">
                <a:srgbClr val="FFCA40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5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397" name="Google Shape;397;p65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8" name="Google Shape;398;p65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5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 Black"/>
              <a:buNone/>
              <a:defRPr b="0" sz="36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Gradient 1">
  <p:cSld name="CUSTOM_1_1_1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6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523CE5"/>
              </a:gs>
              <a:gs pos="100000">
                <a:srgbClr val="FFCA40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66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b="0" i="0" sz="80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403" name="Google Shape;403;p66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4" name="Google Shape;404;p66"/>
          <p:cNvPicPr preferRelativeResize="0"/>
          <p:nvPr/>
        </p:nvPicPr>
        <p:blipFill rotWithShape="1">
          <a:blip r:embed="rId2">
            <a:alphaModFix/>
          </a:blip>
          <a:srcRect b="29097" l="7940" r="7940" t="29084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6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 Black"/>
              <a:buNone/>
              <a:defRPr b="0" sz="36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CUSTOM_3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7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08" name="Google Shape;408;p67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67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0">
          <p15:clr>
            <a:srgbClr val="FA7B17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3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- Single headline">
  <p:cSld name="BLANK_1_1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3" name="Google Shape;413;p69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4" name="Google Shape;414;p69"/>
          <p:cNvSpPr txBox="1"/>
          <p:nvPr>
            <p:ph idx="1" type="body"/>
          </p:nvPr>
        </p:nvSpPr>
        <p:spPr>
          <a:xfrm>
            <a:off x="548650" y="1097275"/>
            <a:ext cx="39318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5" name="Google Shape;415;p69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16" name="Google Shape;416;p69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69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69"/>
          <p:cNvSpPr txBox="1"/>
          <p:nvPr>
            <p:ph idx="2" type="body"/>
          </p:nvPr>
        </p:nvSpPr>
        <p:spPr>
          <a:xfrm>
            <a:off x="4663450" y="1097275"/>
            <a:ext cx="39318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pos="2822">
          <p15:clr>
            <a:srgbClr val="FA7B17"/>
          </p15:clr>
        </p15:guide>
        <p15:guide id="3" pos="2938">
          <p15:clr>
            <a:srgbClr val="FA7B17"/>
          </p15:clr>
        </p15:guide>
        <p15:guide id="4" orient="horz" pos="518">
          <p15:clr>
            <a:srgbClr val="FA7B17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- Single headline 1">
  <p:cSld name="BLANK_1_2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0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1" name="Google Shape;421;p70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2" name="Google Shape;422;p70"/>
          <p:cNvSpPr txBox="1"/>
          <p:nvPr>
            <p:ph idx="1" type="body"/>
          </p:nvPr>
        </p:nvSpPr>
        <p:spPr>
          <a:xfrm>
            <a:off x="548650" y="1097275"/>
            <a:ext cx="80466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3" name="Google Shape;423;p70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24" name="Google Shape;424;p70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70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orient="horz" pos="518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- Single headline 2">
  <p:cSld name="BLANK_1_3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8" name="Google Shape;428;p71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9" name="Google Shape;429;p71"/>
          <p:cNvSpPr txBox="1"/>
          <p:nvPr>
            <p:ph idx="1" type="body"/>
          </p:nvPr>
        </p:nvSpPr>
        <p:spPr>
          <a:xfrm>
            <a:off x="548650" y="1097275"/>
            <a:ext cx="80466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0" name="Google Shape;430;p71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31" name="Google Shape;431;p71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71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orient="horz" pos="518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">
  <p:cSld name="TITLE_AND_BODY_5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5" name="Google Shape;435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6" name="Google Shape;436;p7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9" name="Google Shape;439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0" name="Google Shape;440;p73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/>
          <p:nvPr>
            <p:ph type="title"/>
          </p:nvPr>
        </p:nvSpPr>
        <p:spPr>
          <a:xfrm>
            <a:off x="424217" y="341013"/>
            <a:ext cx="7886700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" type="body"/>
          </p:nvPr>
        </p:nvSpPr>
        <p:spPr>
          <a:xfrm>
            <a:off x="424217" y="1197705"/>
            <a:ext cx="3783227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2" type="body"/>
          </p:nvPr>
        </p:nvSpPr>
        <p:spPr>
          <a:xfrm>
            <a:off x="4532102" y="1197705"/>
            <a:ext cx="3783227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_">
  <p:cSld name="CUSTOM_3_1_1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- Gradient">
  <p:cSld name="TITLE_ONLY_3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75"/>
          <p:cNvGrpSpPr/>
          <p:nvPr/>
        </p:nvGrpSpPr>
        <p:grpSpPr>
          <a:xfrm>
            <a:off x="-125" y="-9600"/>
            <a:ext cx="9161825" cy="5157900"/>
            <a:chOff x="-125" y="-9600"/>
            <a:chExt cx="9161825" cy="5157900"/>
          </a:xfrm>
        </p:grpSpPr>
        <p:sp>
          <p:nvSpPr>
            <p:cNvPr id="444" name="Google Shape;444;p75"/>
            <p:cNvSpPr/>
            <p:nvPr/>
          </p:nvSpPr>
          <p:spPr>
            <a:xfrm flipH="1" rot="10800000">
              <a:off x="0" y="-9600"/>
              <a:ext cx="9161700" cy="51531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FFE299"/>
                </a:gs>
                <a:gs pos="35000">
                  <a:srgbClr val="FFFFFF">
                    <a:alpha val="0"/>
                  </a:srgbClr>
                </a:gs>
                <a:gs pos="49000">
                  <a:srgbClr val="FFFFFF">
                    <a:alpha val="0"/>
                  </a:srgbClr>
                </a:gs>
                <a:gs pos="63000">
                  <a:srgbClr val="FFFFFF">
                    <a:alpha val="0"/>
                  </a:srgbClr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5"/>
            <p:cNvSpPr/>
            <p:nvPr/>
          </p:nvSpPr>
          <p:spPr>
            <a:xfrm flipH="1">
              <a:off x="-125" y="-9500"/>
              <a:ext cx="9144000" cy="51531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75"/>
            <p:cNvSpPr/>
            <p:nvPr/>
          </p:nvSpPr>
          <p:spPr>
            <a:xfrm flipH="1">
              <a:off x="-125" y="-4800"/>
              <a:ext cx="9144000" cy="51531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7" name="Google Shape;447;p75"/>
          <p:cNvGrpSpPr/>
          <p:nvPr/>
        </p:nvGrpSpPr>
        <p:grpSpPr>
          <a:xfrm>
            <a:off x="8493774" y="4628975"/>
            <a:ext cx="290343" cy="271088"/>
            <a:chOff x="0" y="2457487"/>
            <a:chExt cx="2081312" cy="1943280"/>
          </a:xfrm>
        </p:grpSpPr>
        <p:sp>
          <p:nvSpPr>
            <p:cNvPr id="448" name="Google Shape;448;p75"/>
            <p:cNvSpPr/>
            <p:nvPr/>
          </p:nvSpPr>
          <p:spPr>
            <a:xfrm>
              <a:off x="1124425" y="2518414"/>
              <a:ext cx="517952" cy="231507"/>
            </a:xfrm>
            <a:custGeom>
              <a:rect b="b" l="l" r="r" t="t"/>
              <a:pathLst>
                <a:path extrusionOk="0" h="231507" w="517952">
                  <a:moveTo>
                    <a:pt x="112347" y="231177"/>
                  </a:moveTo>
                  <a:lnTo>
                    <a:pt x="404897" y="231177"/>
                  </a:lnTo>
                  <a:cubicBezTo>
                    <a:pt x="468854" y="229442"/>
                    <a:pt x="519288" y="176210"/>
                    <a:pt x="517555" y="112281"/>
                  </a:cubicBezTo>
                  <a:cubicBezTo>
                    <a:pt x="515882" y="50792"/>
                    <a:pt x="466412" y="1340"/>
                    <a:pt x="404897" y="-330"/>
                  </a:cubicBezTo>
                  <a:lnTo>
                    <a:pt x="112347" y="-330"/>
                  </a:lnTo>
                  <a:cubicBezTo>
                    <a:pt x="48391" y="1406"/>
                    <a:pt x="-2044" y="54638"/>
                    <a:pt x="-311" y="118566"/>
                  </a:cubicBezTo>
                  <a:cubicBezTo>
                    <a:pt x="1363" y="180055"/>
                    <a:pt x="50832" y="229508"/>
                    <a:pt x="112347" y="23117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75"/>
            <p:cNvSpPr/>
            <p:nvPr/>
          </p:nvSpPr>
          <p:spPr>
            <a:xfrm>
              <a:off x="1127498" y="4147882"/>
              <a:ext cx="524235" cy="231595"/>
            </a:xfrm>
            <a:custGeom>
              <a:rect b="b" l="l" r="r" t="t"/>
              <a:pathLst>
                <a:path extrusionOk="0" h="231595" w="524235">
                  <a:moveTo>
                    <a:pt x="404897" y="-285"/>
                  </a:moveTo>
                  <a:lnTo>
                    <a:pt x="112347" y="-285"/>
                  </a:lnTo>
                  <a:cubicBezTo>
                    <a:pt x="48391" y="1447"/>
                    <a:pt x="-2044" y="54686"/>
                    <a:pt x="-311" y="118609"/>
                  </a:cubicBezTo>
                  <a:cubicBezTo>
                    <a:pt x="1363" y="180099"/>
                    <a:pt x="50832" y="229550"/>
                    <a:pt x="112347" y="231222"/>
                  </a:cubicBezTo>
                  <a:lnTo>
                    <a:pt x="404897" y="231222"/>
                  </a:lnTo>
                  <a:cubicBezTo>
                    <a:pt x="468854" y="232954"/>
                    <a:pt x="522105" y="182540"/>
                    <a:pt x="523838" y="118609"/>
                  </a:cubicBezTo>
                  <a:cubicBezTo>
                    <a:pt x="525579" y="54686"/>
                    <a:pt x="475136" y="1447"/>
                    <a:pt x="411189" y="-285"/>
                  </a:cubicBezTo>
                  <a:cubicBezTo>
                    <a:pt x="409089" y="-345"/>
                    <a:pt x="406997" y="-345"/>
                    <a:pt x="404897" y="-28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75"/>
            <p:cNvSpPr/>
            <p:nvPr/>
          </p:nvSpPr>
          <p:spPr>
            <a:xfrm>
              <a:off x="1121370" y="2917430"/>
              <a:ext cx="795271" cy="261971"/>
            </a:xfrm>
            <a:custGeom>
              <a:rect b="b" l="l" r="r" t="t"/>
              <a:pathLst>
                <a:path extrusionOk="0" h="261971" w="795271">
                  <a:moveTo>
                    <a:pt x="-354" y="130656"/>
                  </a:moveTo>
                  <a:cubicBezTo>
                    <a:pt x="-354" y="203700"/>
                    <a:pt x="57524" y="261641"/>
                    <a:pt x="130683" y="261641"/>
                  </a:cubicBezTo>
                  <a:lnTo>
                    <a:pt x="663966" y="261641"/>
                  </a:lnTo>
                  <a:cubicBezTo>
                    <a:pt x="737039" y="261641"/>
                    <a:pt x="794918" y="203700"/>
                    <a:pt x="794918" y="130656"/>
                  </a:cubicBezTo>
                  <a:cubicBezTo>
                    <a:pt x="794918" y="57611"/>
                    <a:pt x="737039" y="-330"/>
                    <a:pt x="663966" y="-330"/>
                  </a:cubicBezTo>
                  <a:lnTo>
                    <a:pt x="130683" y="-330"/>
                  </a:lnTo>
                  <a:cubicBezTo>
                    <a:pt x="57524" y="-415"/>
                    <a:pt x="-354" y="57526"/>
                    <a:pt x="-354" y="13065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75"/>
            <p:cNvSpPr/>
            <p:nvPr/>
          </p:nvSpPr>
          <p:spPr>
            <a:xfrm>
              <a:off x="1121370" y="3736794"/>
              <a:ext cx="795271" cy="261885"/>
            </a:xfrm>
            <a:custGeom>
              <a:rect b="b" l="l" r="r" t="t"/>
              <a:pathLst>
                <a:path extrusionOk="0" h="261885" w="795271">
                  <a:moveTo>
                    <a:pt x="663966" y="-330"/>
                  </a:moveTo>
                  <a:lnTo>
                    <a:pt x="130683" y="-330"/>
                  </a:lnTo>
                  <a:cubicBezTo>
                    <a:pt x="57524" y="-330"/>
                    <a:pt x="-354" y="57525"/>
                    <a:pt x="-354" y="130656"/>
                  </a:cubicBezTo>
                  <a:cubicBezTo>
                    <a:pt x="-354" y="203786"/>
                    <a:pt x="57524" y="261556"/>
                    <a:pt x="130683" y="261556"/>
                  </a:cubicBezTo>
                  <a:lnTo>
                    <a:pt x="663966" y="261556"/>
                  </a:lnTo>
                  <a:cubicBezTo>
                    <a:pt x="737039" y="261556"/>
                    <a:pt x="794918" y="203700"/>
                    <a:pt x="794918" y="130656"/>
                  </a:cubicBezTo>
                  <a:cubicBezTo>
                    <a:pt x="794918" y="57611"/>
                    <a:pt x="734052" y="-330"/>
                    <a:pt x="663966" y="-33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75"/>
            <p:cNvSpPr/>
            <p:nvPr/>
          </p:nvSpPr>
          <p:spPr>
            <a:xfrm>
              <a:off x="1121455" y="3328648"/>
              <a:ext cx="959857" cy="261971"/>
            </a:xfrm>
            <a:custGeom>
              <a:rect b="b" l="l" r="r" t="t"/>
              <a:pathLst>
                <a:path extrusionOk="0" h="261971" w="959857">
                  <a:moveTo>
                    <a:pt x="828381" y="-330"/>
                  </a:moveTo>
                  <a:lnTo>
                    <a:pt x="130598" y="-330"/>
                  </a:lnTo>
                  <a:cubicBezTo>
                    <a:pt x="57524" y="-330"/>
                    <a:pt x="-354" y="57525"/>
                    <a:pt x="-354" y="130570"/>
                  </a:cubicBezTo>
                  <a:cubicBezTo>
                    <a:pt x="-354" y="203615"/>
                    <a:pt x="57524" y="261641"/>
                    <a:pt x="130598" y="261641"/>
                  </a:cubicBezTo>
                  <a:lnTo>
                    <a:pt x="828467" y="261641"/>
                  </a:lnTo>
                  <a:cubicBezTo>
                    <a:pt x="901540" y="261641"/>
                    <a:pt x="959504" y="203700"/>
                    <a:pt x="959504" y="130570"/>
                  </a:cubicBezTo>
                  <a:cubicBezTo>
                    <a:pt x="959504" y="57440"/>
                    <a:pt x="898467" y="-330"/>
                    <a:pt x="828381" y="-33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5"/>
            <p:cNvSpPr/>
            <p:nvPr/>
          </p:nvSpPr>
          <p:spPr>
            <a:xfrm>
              <a:off x="0" y="2457487"/>
              <a:ext cx="1045138" cy="1943280"/>
            </a:xfrm>
            <a:custGeom>
              <a:rect b="b" l="l" r="r" t="t"/>
              <a:pathLst>
                <a:path extrusionOk="0" h="1943280" w="1045138">
                  <a:moveTo>
                    <a:pt x="877211" y="-330"/>
                  </a:moveTo>
                  <a:cubicBezTo>
                    <a:pt x="785783" y="-330"/>
                    <a:pt x="709637" y="75787"/>
                    <a:pt x="709637" y="167178"/>
                  </a:cubicBezTo>
                  <a:lnTo>
                    <a:pt x="709637" y="849413"/>
                  </a:lnTo>
                  <a:cubicBezTo>
                    <a:pt x="706649" y="879876"/>
                    <a:pt x="682234" y="901210"/>
                    <a:pt x="651759" y="901210"/>
                  </a:cubicBezTo>
                  <a:cubicBezTo>
                    <a:pt x="618210" y="901210"/>
                    <a:pt x="590807" y="873818"/>
                    <a:pt x="590807" y="843354"/>
                  </a:cubicBezTo>
                  <a:lnTo>
                    <a:pt x="590807" y="304222"/>
                  </a:lnTo>
                  <a:cubicBezTo>
                    <a:pt x="590807" y="228535"/>
                    <a:pt x="529426" y="167178"/>
                    <a:pt x="453709" y="167178"/>
                  </a:cubicBezTo>
                  <a:cubicBezTo>
                    <a:pt x="377992" y="167178"/>
                    <a:pt x="316611" y="228535"/>
                    <a:pt x="316611" y="304222"/>
                  </a:cubicBezTo>
                  <a:lnTo>
                    <a:pt x="316611" y="712368"/>
                  </a:lnTo>
                  <a:cubicBezTo>
                    <a:pt x="316611" y="736688"/>
                    <a:pt x="295269" y="758021"/>
                    <a:pt x="267781" y="758021"/>
                  </a:cubicBezTo>
                  <a:cubicBezTo>
                    <a:pt x="240293" y="758021"/>
                    <a:pt x="219037" y="736688"/>
                    <a:pt x="219037" y="709296"/>
                  </a:cubicBezTo>
                  <a:lnTo>
                    <a:pt x="219037" y="614918"/>
                  </a:lnTo>
                  <a:cubicBezTo>
                    <a:pt x="219037" y="554359"/>
                    <a:pt x="169925" y="505266"/>
                    <a:pt x="109342" y="505266"/>
                  </a:cubicBezTo>
                  <a:cubicBezTo>
                    <a:pt x="48758" y="505266"/>
                    <a:pt x="-354" y="554359"/>
                    <a:pt x="-354" y="614918"/>
                  </a:cubicBezTo>
                  <a:lnTo>
                    <a:pt x="-354" y="1324545"/>
                  </a:lnTo>
                  <a:cubicBezTo>
                    <a:pt x="-354" y="1385106"/>
                    <a:pt x="48758" y="1434198"/>
                    <a:pt x="109342" y="1434198"/>
                  </a:cubicBezTo>
                  <a:cubicBezTo>
                    <a:pt x="169925" y="1434198"/>
                    <a:pt x="219037" y="1385106"/>
                    <a:pt x="219037" y="1324545"/>
                  </a:cubicBezTo>
                  <a:lnTo>
                    <a:pt x="219037" y="1178370"/>
                  </a:lnTo>
                  <a:cubicBezTo>
                    <a:pt x="219037" y="1150978"/>
                    <a:pt x="240379" y="1129645"/>
                    <a:pt x="267781" y="1129645"/>
                  </a:cubicBezTo>
                  <a:cubicBezTo>
                    <a:pt x="292196" y="1129645"/>
                    <a:pt x="313538" y="1150978"/>
                    <a:pt x="316611" y="1175298"/>
                  </a:cubicBezTo>
                  <a:lnTo>
                    <a:pt x="316611" y="1635327"/>
                  </a:lnTo>
                  <a:cubicBezTo>
                    <a:pt x="316611" y="1711017"/>
                    <a:pt x="377992" y="1772371"/>
                    <a:pt x="453709" y="1772371"/>
                  </a:cubicBezTo>
                  <a:cubicBezTo>
                    <a:pt x="529426" y="1772371"/>
                    <a:pt x="590807" y="1711017"/>
                    <a:pt x="590807" y="1635327"/>
                  </a:cubicBezTo>
                  <a:lnTo>
                    <a:pt x="590807" y="1385558"/>
                  </a:lnTo>
                  <a:cubicBezTo>
                    <a:pt x="590807" y="1352022"/>
                    <a:pt x="618210" y="1327702"/>
                    <a:pt x="651759" y="1327702"/>
                  </a:cubicBezTo>
                  <a:cubicBezTo>
                    <a:pt x="682234" y="1327702"/>
                    <a:pt x="706649" y="1349036"/>
                    <a:pt x="709637" y="1379499"/>
                  </a:cubicBezTo>
                  <a:lnTo>
                    <a:pt x="709637" y="1775443"/>
                  </a:lnTo>
                  <a:cubicBezTo>
                    <a:pt x="709637" y="1866834"/>
                    <a:pt x="785869" y="1942951"/>
                    <a:pt x="877211" y="1942951"/>
                  </a:cubicBezTo>
                  <a:cubicBezTo>
                    <a:pt x="968552" y="1942951"/>
                    <a:pt x="1044784" y="1866749"/>
                    <a:pt x="1044784" y="1775443"/>
                  </a:cubicBezTo>
                  <a:lnTo>
                    <a:pt x="1044784" y="167178"/>
                  </a:lnTo>
                  <a:cubicBezTo>
                    <a:pt x="1044784" y="75787"/>
                    <a:pt x="971711" y="-330"/>
                    <a:pt x="877211" y="-33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518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5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76"/>
          <p:cNvGrpSpPr/>
          <p:nvPr/>
        </p:nvGrpSpPr>
        <p:grpSpPr>
          <a:xfrm>
            <a:off x="-4912" y="-4837"/>
            <a:ext cx="9153825" cy="5153175"/>
            <a:chOff x="-9525" y="-9675"/>
            <a:chExt cx="9153825" cy="5153175"/>
          </a:xfrm>
        </p:grpSpPr>
        <p:sp>
          <p:nvSpPr>
            <p:cNvPr id="456" name="Google Shape;456;p76"/>
            <p:cNvSpPr/>
            <p:nvPr/>
          </p:nvSpPr>
          <p:spPr>
            <a:xfrm flipH="1" rot="10800000">
              <a:off x="0" y="-9600"/>
              <a:ext cx="9144300" cy="51531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FFE299"/>
                </a:gs>
                <a:gs pos="35000">
                  <a:srgbClr val="FFFFFF">
                    <a:alpha val="0"/>
                  </a:srgbClr>
                </a:gs>
                <a:gs pos="49000">
                  <a:srgbClr val="FFFFFF">
                    <a:alpha val="0"/>
                  </a:srgbClr>
                </a:gs>
                <a:gs pos="63000">
                  <a:srgbClr val="FFFFFF">
                    <a:alpha val="0"/>
                  </a:srgbClr>
                </a:gs>
                <a:gs pos="100000">
                  <a:schemeClr val="accent6"/>
                </a:gs>
              </a:gsLst>
              <a:lin ang="8100019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76"/>
            <p:cNvSpPr/>
            <p:nvPr/>
          </p:nvSpPr>
          <p:spPr>
            <a:xfrm flipH="1" rot="10800000">
              <a:off x="-9525" y="-9675"/>
              <a:ext cx="9144000" cy="515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8" name="Google Shape;458;p76"/>
          <p:cNvSpPr txBox="1"/>
          <p:nvPr>
            <p:ph type="title"/>
          </p:nvPr>
        </p:nvSpPr>
        <p:spPr>
          <a:xfrm>
            <a:off x="548650" y="274325"/>
            <a:ext cx="804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 Aligned 1">
  <p:cSld name="TITLE_1_1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8"/>
          <p:cNvSpPr txBox="1"/>
          <p:nvPr>
            <p:ph type="ctrTitle"/>
          </p:nvPr>
        </p:nvSpPr>
        <p:spPr>
          <a:xfrm>
            <a:off x="548650" y="731400"/>
            <a:ext cx="80469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65" name="Google Shape;465;p78"/>
          <p:cNvSpPr txBox="1"/>
          <p:nvPr>
            <p:ph idx="1" type="subTitle"/>
          </p:nvPr>
        </p:nvSpPr>
        <p:spPr>
          <a:xfrm>
            <a:off x="548550" y="1371600"/>
            <a:ext cx="80469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66" name="Google Shape;466;p78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8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68" name="Google Shape;468;p78"/>
          <p:cNvSpPr/>
          <p:nvPr/>
        </p:nvSpPr>
        <p:spPr>
          <a:xfrm>
            <a:off x="1937175" y="3319975"/>
            <a:ext cx="6042000" cy="1279500"/>
          </a:xfrm>
          <a:prstGeom prst="roundRect">
            <a:avLst>
              <a:gd fmla="val 5272" name="adj"/>
            </a:avLst>
          </a:prstGeom>
          <a:gradFill>
            <a:gsLst>
              <a:gs pos="0">
                <a:srgbClr val="523CE5"/>
              </a:gs>
              <a:gs pos="100000">
                <a:srgbClr val="FFCA40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050" y="1967350"/>
            <a:ext cx="4920000" cy="2449200"/>
          </a:xfrm>
          <a:prstGeom prst="roundRect">
            <a:avLst>
              <a:gd fmla="val 1762" name="adj"/>
            </a:avLst>
          </a:prstGeom>
          <a:noFill/>
          <a:ln>
            <a:noFill/>
          </a:ln>
          <a:effectLst>
            <a:outerShdw blurRad="142875" rotWithShape="0" algn="bl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extLst>
    <p:ext uri="{DCECCB84-F9BA-43D5-87BE-67443E8EF086}">
      <p15:sldGuideLst>
        <p15:guide id="1" orient="horz" pos="576">
          <p15:clr>
            <a:srgbClr val="FA7B17"/>
          </p15:clr>
        </p15:guide>
        <p15:guide id="2" orient="horz" pos="864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"/>
          <p:cNvSpPr txBox="1"/>
          <p:nvPr>
            <p:ph type="ctrTitle"/>
          </p:nvPr>
        </p:nvSpPr>
        <p:spPr>
          <a:xfrm>
            <a:off x="548650" y="274325"/>
            <a:ext cx="5299800" cy="24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2" name="Google Shape;472;p79"/>
          <p:cNvSpPr txBox="1"/>
          <p:nvPr>
            <p:ph idx="1" type="subTitle"/>
          </p:nvPr>
        </p:nvSpPr>
        <p:spPr>
          <a:xfrm>
            <a:off x="548650" y="2743200"/>
            <a:ext cx="5299800" cy="16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73" name="Google Shape;473;p7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79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75" name="Google Shape;475;p79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9"/>
          <p:cNvSpPr/>
          <p:nvPr/>
        </p:nvSpPr>
        <p:spPr>
          <a:xfrm>
            <a:off x="6035100" y="658425"/>
            <a:ext cx="2286900" cy="3758100"/>
          </a:xfrm>
          <a:prstGeom prst="roundRect">
            <a:avLst>
              <a:gd fmla="val 5272" name="adj"/>
            </a:avLst>
          </a:prstGeom>
          <a:gradFill>
            <a:gsLst>
              <a:gs pos="0">
                <a:srgbClr val="523CE5"/>
              </a:gs>
              <a:gs pos="100000">
                <a:srgbClr val="FFCA40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057" y="274325"/>
            <a:ext cx="3979800" cy="1259400"/>
          </a:xfrm>
          <a:prstGeom prst="roundRect">
            <a:avLst>
              <a:gd fmla="val 7469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78" name="Google Shape;47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9674" y="841465"/>
            <a:ext cx="2075700" cy="3758100"/>
          </a:xfrm>
          <a:prstGeom prst="roundRect">
            <a:avLst>
              <a:gd fmla="val 4984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extLst>
    <p:ext uri="{DCECCB84-F9BA-43D5-87BE-67443E8EF086}">
      <p15:sldGuideLst>
        <p15:guide id="1" orient="horz" pos="1728">
          <p15:clr>
            <a:srgbClr val="FA7B17"/>
          </p15:clr>
        </p15:guide>
        <p15:guide id="2" pos="3684">
          <p15:clr>
            <a:srgbClr val="FA7B17"/>
          </p15:clr>
        </p15:guide>
        <p15:guide id="3" pos="3802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bg>
      <p:bgPr>
        <a:solidFill>
          <a:srgbClr val="F3F3F3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0"/>
          <p:cNvSpPr txBox="1"/>
          <p:nvPr>
            <p:ph type="ctrTitle"/>
          </p:nvPr>
        </p:nvSpPr>
        <p:spPr>
          <a:xfrm>
            <a:off x="548650" y="274325"/>
            <a:ext cx="5299800" cy="24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1" name="Google Shape;481;p80"/>
          <p:cNvSpPr txBox="1"/>
          <p:nvPr>
            <p:ph idx="1" type="subTitle"/>
          </p:nvPr>
        </p:nvSpPr>
        <p:spPr>
          <a:xfrm>
            <a:off x="548650" y="2743200"/>
            <a:ext cx="5299800" cy="16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82" name="Google Shape;482;p80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3" name="Google Shape;483;p80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84" name="Google Shape;484;p80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80"/>
          <p:cNvSpPr/>
          <p:nvPr/>
        </p:nvSpPr>
        <p:spPr>
          <a:xfrm rot="10800000">
            <a:off x="5376850" y="1017750"/>
            <a:ext cx="2991300" cy="29913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6" name="Google Shape;486;p80"/>
          <p:cNvPicPr preferRelativeResize="0"/>
          <p:nvPr/>
        </p:nvPicPr>
        <p:blipFill rotWithShape="1">
          <a:blip r:embed="rId3">
            <a:alphaModFix/>
          </a:blip>
          <a:srcRect b="0" l="32578" r="16541" t="12800"/>
          <a:stretch/>
        </p:blipFill>
        <p:spPr>
          <a:xfrm>
            <a:off x="5848350" y="1460825"/>
            <a:ext cx="2747002" cy="313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28">
          <p15:clr>
            <a:srgbClr val="FA7B17"/>
          </p15:clr>
        </p15:guide>
        <p15:guide id="2" pos="3684">
          <p15:clr>
            <a:srgbClr val="FA7B17"/>
          </p15:clr>
        </p15:guide>
        <p15:guide id="3" pos="3802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2_1">
    <p:bg>
      <p:bgPr>
        <a:solidFill>
          <a:srgbClr val="F3F3F3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1"/>
          <p:cNvSpPr txBox="1"/>
          <p:nvPr>
            <p:ph type="ctrTitle"/>
          </p:nvPr>
        </p:nvSpPr>
        <p:spPr>
          <a:xfrm>
            <a:off x="548650" y="274325"/>
            <a:ext cx="5299800" cy="24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9" name="Google Shape;489;p81"/>
          <p:cNvSpPr txBox="1"/>
          <p:nvPr>
            <p:ph idx="1" type="subTitle"/>
          </p:nvPr>
        </p:nvSpPr>
        <p:spPr>
          <a:xfrm>
            <a:off x="548650" y="2743200"/>
            <a:ext cx="5299800" cy="16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90" name="Google Shape;490;p81"/>
          <p:cNvSpPr/>
          <p:nvPr/>
        </p:nvSpPr>
        <p:spPr>
          <a:xfrm rot="10800000">
            <a:off x="5376850" y="1017750"/>
            <a:ext cx="2991300" cy="2991300"/>
          </a:xfrm>
          <a:prstGeom prst="ellipse">
            <a:avLst/>
          </a:prstGeom>
          <a:solidFill>
            <a:srgbClr val="FFCA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1" name="Google Shape;491;p81"/>
          <p:cNvPicPr preferRelativeResize="0"/>
          <p:nvPr/>
        </p:nvPicPr>
        <p:blipFill rotWithShape="1">
          <a:blip r:embed="rId2">
            <a:alphaModFix/>
          </a:blip>
          <a:srcRect b="0" l="36445" r="10649" t="0"/>
          <a:stretch/>
        </p:blipFill>
        <p:spPr>
          <a:xfrm>
            <a:off x="6035099" y="1877325"/>
            <a:ext cx="2560248" cy="272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28">
          <p15:clr>
            <a:srgbClr val="FA7B17"/>
          </p15:clr>
        </p15:guide>
        <p15:guide id="2" pos="3684">
          <p15:clr>
            <a:srgbClr val="FA7B17"/>
          </p15:clr>
        </p15:guide>
        <p15:guide id="3" pos="3802">
          <p15:clr>
            <a:srgbClr val="FA7B17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2">
  <p:cSld name="TITLE_2_2">
    <p:bg>
      <p:bgPr>
        <a:solidFill>
          <a:srgbClr val="F3F3F3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2"/>
          <p:cNvSpPr txBox="1"/>
          <p:nvPr>
            <p:ph type="ctrTitle"/>
          </p:nvPr>
        </p:nvSpPr>
        <p:spPr>
          <a:xfrm>
            <a:off x="548650" y="274325"/>
            <a:ext cx="5299800" cy="24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4" name="Google Shape;494;p82"/>
          <p:cNvSpPr txBox="1"/>
          <p:nvPr>
            <p:ph idx="1" type="subTitle"/>
          </p:nvPr>
        </p:nvSpPr>
        <p:spPr>
          <a:xfrm>
            <a:off x="548650" y="2743200"/>
            <a:ext cx="5299800" cy="16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95" name="Google Shape;495;p8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6" name="Google Shape;496;p82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97" name="Google Shape;497;p82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82"/>
          <p:cNvSpPr/>
          <p:nvPr/>
        </p:nvSpPr>
        <p:spPr>
          <a:xfrm rot="10800000">
            <a:off x="5376850" y="1017750"/>
            <a:ext cx="2991300" cy="29913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82"/>
          <p:cNvPicPr preferRelativeResize="0"/>
          <p:nvPr/>
        </p:nvPicPr>
        <p:blipFill rotWithShape="1">
          <a:blip r:embed="rId3">
            <a:alphaModFix/>
          </a:blip>
          <a:srcRect b="0" l="33091" r="14003" t="0"/>
          <a:stretch/>
        </p:blipFill>
        <p:spPr>
          <a:xfrm>
            <a:off x="6035099" y="1877325"/>
            <a:ext cx="2560248" cy="272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28">
          <p15:clr>
            <a:srgbClr val="FA7B17"/>
          </p15:clr>
        </p15:guide>
        <p15:guide id="2" pos="3684">
          <p15:clr>
            <a:srgbClr val="FA7B17"/>
          </p15:clr>
        </p15:guide>
        <p15:guide id="3" pos="3802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 Aligned">
  <p:cSld name="TITLE_1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3"/>
          <p:cNvSpPr txBox="1"/>
          <p:nvPr>
            <p:ph type="ctrTitle"/>
          </p:nvPr>
        </p:nvSpPr>
        <p:spPr>
          <a:xfrm>
            <a:off x="548650" y="731400"/>
            <a:ext cx="80469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02" name="Google Shape;502;p83"/>
          <p:cNvSpPr txBox="1"/>
          <p:nvPr>
            <p:ph idx="1" type="subTitle"/>
          </p:nvPr>
        </p:nvSpPr>
        <p:spPr>
          <a:xfrm>
            <a:off x="548550" y="1371600"/>
            <a:ext cx="80469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503" name="Google Shape;503;p83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83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05" name="Google Shape;50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512" y="1940700"/>
            <a:ext cx="3673178" cy="265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576">
          <p15:clr>
            <a:srgbClr val="FA7B17"/>
          </p15:clr>
        </p15:guide>
        <p15:guide id="2" orient="horz" pos="864">
          <p15:clr>
            <a:srgbClr val="FA7B17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 Aligned 2">
  <p:cSld name="TITLE_1_2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4"/>
          <p:cNvSpPr txBox="1"/>
          <p:nvPr>
            <p:ph type="ctrTitle"/>
          </p:nvPr>
        </p:nvSpPr>
        <p:spPr>
          <a:xfrm>
            <a:off x="548650" y="731400"/>
            <a:ext cx="80469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08" name="Google Shape;508;p84"/>
          <p:cNvSpPr txBox="1"/>
          <p:nvPr>
            <p:ph idx="1" type="subTitle"/>
          </p:nvPr>
        </p:nvSpPr>
        <p:spPr>
          <a:xfrm>
            <a:off x="548550" y="1371600"/>
            <a:ext cx="80469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509" name="Google Shape;509;p84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84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11" name="Google Shape;51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0608" y="1967100"/>
            <a:ext cx="3682981" cy="26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576">
          <p15:clr>
            <a:srgbClr val="FA7B17"/>
          </p15:clr>
        </p15:guide>
        <p15:guide id="2" orient="horz" pos="864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/>
          <p:nvPr>
            <p:ph type="title"/>
          </p:nvPr>
        </p:nvSpPr>
        <p:spPr>
          <a:xfrm>
            <a:off x="424217" y="341013"/>
            <a:ext cx="7886700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" type="body"/>
          </p:nvPr>
        </p:nvSpPr>
        <p:spPr>
          <a:xfrm>
            <a:off x="424217" y="1197705"/>
            <a:ext cx="3783227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2" type="body"/>
          </p:nvPr>
        </p:nvSpPr>
        <p:spPr>
          <a:xfrm>
            <a:off x="4532102" y="1197705"/>
            <a:ext cx="3783227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9"/>
          <p:cNvSpPr txBox="1"/>
          <p:nvPr>
            <p:ph idx="3" type="body"/>
          </p:nvPr>
        </p:nvSpPr>
        <p:spPr>
          <a:xfrm>
            <a:off x="424217" y="906596"/>
            <a:ext cx="3783227" cy="21435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  <p:sp>
        <p:nvSpPr>
          <p:cNvPr id="88" name="Google Shape;88;p9"/>
          <p:cNvSpPr txBox="1"/>
          <p:nvPr>
            <p:ph idx="4" type="body"/>
          </p:nvPr>
        </p:nvSpPr>
        <p:spPr>
          <a:xfrm>
            <a:off x="4532101" y="906596"/>
            <a:ext cx="3885947" cy="21435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b="1" sz="7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5"/>
          <p:cNvSpPr txBox="1"/>
          <p:nvPr>
            <p:ph type="ctrTitle"/>
          </p:nvPr>
        </p:nvSpPr>
        <p:spPr>
          <a:xfrm>
            <a:off x="548650" y="274325"/>
            <a:ext cx="5299800" cy="24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Inter Black"/>
              <a:buNone/>
              <a:defRPr b="0" sz="3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4" name="Google Shape;514;p85"/>
          <p:cNvSpPr txBox="1"/>
          <p:nvPr>
            <p:ph idx="1" type="subTitle"/>
          </p:nvPr>
        </p:nvSpPr>
        <p:spPr>
          <a:xfrm>
            <a:off x="548650" y="2743200"/>
            <a:ext cx="5299800" cy="16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15" name="Google Shape;515;p85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6" name="Google Shape;516;p85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17" name="Google Shape;517;p85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000" y="1017175"/>
            <a:ext cx="4004249" cy="32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28">
          <p15:clr>
            <a:srgbClr val="FA7B17"/>
          </p15:clr>
        </p15:guide>
        <p15:guide id="2" pos="3684">
          <p15:clr>
            <a:srgbClr val="FA7B17"/>
          </p15:clr>
        </p15:guide>
        <p15:guide id="3" pos="3802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- Single headline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6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86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22" name="Google Shape;522;p86"/>
          <p:cNvSpPr txBox="1"/>
          <p:nvPr>
            <p:ph idx="1" type="body"/>
          </p:nvPr>
        </p:nvSpPr>
        <p:spPr>
          <a:xfrm>
            <a:off x="548650" y="1097275"/>
            <a:ext cx="80466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3" name="Google Shape;523;p86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24" name="Google Shape;524;p86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86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orient="horz" pos="518">
          <p15:clr>
            <a:srgbClr val="FA7B17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- Single headline">
  <p:cSld name="BLANK_1_1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7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8" name="Google Shape;528;p87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29" name="Google Shape;529;p87"/>
          <p:cNvSpPr txBox="1"/>
          <p:nvPr>
            <p:ph idx="1" type="body"/>
          </p:nvPr>
        </p:nvSpPr>
        <p:spPr>
          <a:xfrm>
            <a:off x="548650" y="1097275"/>
            <a:ext cx="39318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0" name="Google Shape;530;p87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31" name="Google Shape;531;p87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87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Google Shape;533;p87"/>
          <p:cNvSpPr txBox="1"/>
          <p:nvPr>
            <p:ph idx="2" type="body"/>
          </p:nvPr>
        </p:nvSpPr>
        <p:spPr>
          <a:xfrm>
            <a:off x="4663450" y="1097275"/>
            <a:ext cx="39318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pos="2822">
          <p15:clr>
            <a:srgbClr val="FA7B17"/>
          </p15:clr>
        </p15:guide>
        <p15:guide id="3" pos="2938">
          <p15:clr>
            <a:srgbClr val="FA7B17"/>
          </p15:clr>
        </p15:guide>
        <p15:guide id="4" orient="horz" pos="518">
          <p15:clr>
            <a:srgbClr val="FA7B17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 - Single headline">
  <p:cSld name="BLANK_1_1_1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8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6" name="Google Shape;536;p88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7" name="Google Shape;537;p88"/>
          <p:cNvSpPr txBox="1"/>
          <p:nvPr>
            <p:ph idx="1" type="body"/>
          </p:nvPr>
        </p:nvSpPr>
        <p:spPr>
          <a:xfrm>
            <a:off x="548650" y="1097275"/>
            <a:ext cx="25605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8" name="Google Shape;538;p88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39" name="Google Shape;539;p88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0" name="Google Shape;540;p88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1" name="Google Shape;541;p88"/>
          <p:cNvSpPr txBox="1"/>
          <p:nvPr>
            <p:ph idx="2" type="body"/>
          </p:nvPr>
        </p:nvSpPr>
        <p:spPr>
          <a:xfrm>
            <a:off x="3291850" y="1097275"/>
            <a:ext cx="25605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2" name="Google Shape;542;p88"/>
          <p:cNvSpPr txBox="1"/>
          <p:nvPr>
            <p:ph idx="3" type="body"/>
          </p:nvPr>
        </p:nvSpPr>
        <p:spPr>
          <a:xfrm>
            <a:off x="6035050" y="1097275"/>
            <a:ext cx="25605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pos="1959">
          <p15:clr>
            <a:srgbClr val="FA7B17"/>
          </p15:clr>
        </p15:guide>
        <p15:guide id="3" pos="2074">
          <p15:clr>
            <a:srgbClr val="FA7B17"/>
          </p15:clr>
        </p15:guide>
        <p15:guide id="4" pos="3687">
          <p15:clr>
            <a:srgbClr val="FA7B17"/>
          </p15:clr>
        </p15:guide>
        <p15:guide id="5" pos="3802">
          <p15:clr>
            <a:srgbClr val="FA7B17"/>
          </p15:clr>
        </p15:guide>
        <p15:guide id="6" orient="horz" pos="518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 - Single headline">
  <p:cSld name="BLANK_2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5" name="Google Shape;545;p89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6" name="Google Shape;546;p89"/>
          <p:cNvSpPr txBox="1"/>
          <p:nvPr>
            <p:ph idx="1" type="body"/>
          </p:nvPr>
        </p:nvSpPr>
        <p:spPr>
          <a:xfrm>
            <a:off x="548650" y="1097275"/>
            <a:ext cx="18744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7" name="Google Shape;547;p89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48" name="Google Shape;548;p89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89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0" name="Google Shape;550;p89"/>
          <p:cNvSpPr txBox="1"/>
          <p:nvPr>
            <p:ph idx="2" type="body"/>
          </p:nvPr>
        </p:nvSpPr>
        <p:spPr>
          <a:xfrm>
            <a:off x="2606050" y="1097275"/>
            <a:ext cx="18744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1" name="Google Shape;551;p89"/>
          <p:cNvSpPr txBox="1"/>
          <p:nvPr>
            <p:ph idx="3" type="body"/>
          </p:nvPr>
        </p:nvSpPr>
        <p:spPr>
          <a:xfrm>
            <a:off x="4663450" y="1097275"/>
            <a:ext cx="18744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2" name="Google Shape;552;p89"/>
          <p:cNvSpPr txBox="1"/>
          <p:nvPr>
            <p:ph idx="4" type="body"/>
          </p:nvPr>
        </p:nvSpPr>
        <p:spPr>
          <a:xfrm>
            <a:off x="6720850" y="1097275"/>
            <a:ext cx="18744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pos="2822">
          <p15:clr>
            <a:srgbClr val="FA7B17"/>
          </p15:clr>
        </p15:guide>
        <p15:guide id="3" pos="2938">
          <p15:clr>
            <a:srgbClr val="FA7B17"/>
          </p15:clr>
        </p15:guide>
        <p15:guide id="4" pos="1526">
          <p15:clr>
            <a:srgbClr val="FA7B17"/>
          </p15:clr>
        </p15:guide>
        <p15:guide id="5" pos="1642">
          <p15:clr>
            <a:srgbClr val="FA7B17"/>
          </p15:clr>
        </p15:guide>
        <p15:guide id="6" pos="4118">
          <p15:clr>
            <a:srgbClr val="FA7B17"/>
          </p15:clr>
        </p15:guide>
        <p15:guide id="7" pos="4234">
          <p15:clr>
            <a:srgbClr val="FA7B17"/>
          </p15:clr>
        </p15:guide>
        <p15:guide id="8" orient="horz" pos="518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 - Single headline">
  <p:cSld name="BLANK_2_2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0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5" name="Google Shape;555;p90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6" name="Google Shape;556;p90"/>
          <p:cNvSpPr txBox="1"/>
          <p:nvPr>
            <p:ph idx="1" type="body"/>
          </p:nvPr>
        </p:nvSpPr>
        <p:spPr>
          <a:xfrm>
            <a:off x="548650" y="1097275"/>
            <a:ext cx="14631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7" name="Google Shape;557;p90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58" name="Google Shape;558;p90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9" name="Google Shape;559;p90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0" name="Google Shape;560;p90"/>
          <p:cNvSpPr txBox="1"/>
          <p:nvPr>
            <p:ph idx="2" type="body"/>
          </p:nvPr>
        </p:nvSpPr>
        <p:spPr>
          <a:xfrm>
            <a:off x="2194550" y="1097275"/>
            <a:ext cx="14631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1" name="Google Shape;561;p90"/>
          <p:cNvSpPr txBox="1"/>
          <p:nvPr>
            <p:ph idx="3" type="body"/>
          </p:nvPr>
        </p:nvSpPr>
        <p:spPr>
          <a:xfrm>
            <a:off x="3840450" y="1097275"/>
            <a:ext cx="14631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2" name="Google Shape;562;p90"/>
          <p:cNvSpPr txBox="1"/>
          <p:nvPr>
            <p:ph idx="4" type="body"/>
          </p:nvPr>
        </p:nvSpPr>
        <p:spPr>
          <a:xfrm>
            <a:off x="5486350" y="1097275"/>
            <a:ext cx="14631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3" name="Google Shape;563;p90"/>
          <p:cNvSpPr txBox="1"/>
          <p:nvPr>
            <p:ph idx="5" type="body"/>
          </p:nvPr>
        </p:nvSpPr>
        <p:spPr>
          <a:xfrm>
            <a:off x="7132250" y="1097275"/>
            <a:ext cx="14631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91">
          <p15:clr>
            <a:srgbClr val="FA7B17"/>
          </p15:clr>
        </p15:guide>
        <p15:guide id="2" pos="1267">
          <p15:clr>
            <a:srgbClr val="FA7B17"/>
          </p15:clr>
        </p15:guide>
        <p15:guide id="3" pos="1382">
          <p15:clr>
            <a:srgbClr val="FA7B17"/>
          </p15:clr>
        </p15:guide>
        <p15:guide id="4" pos="2304">
          <p15:clr>
            <a:srgbClr val="FA7B17"/>
          </p15:clr>
        </p15:guide>
        <p15:guide id="5" pos="2419">
          <p15:clr>
            <a:srgbClr val="FA7B17"/>
          </p15:clr>
        </p15:guide>
        <p15:guide id="6" pos="3341">
          <p15:clr>
            <a:srgbClr val="FA7B17"/>
          </p15:clr>
        </p15:guide>
        <p15:guide id="7" pos="3456">
          <p15:clr>
            <a:srgbClr val="FA7B17"/>
          </p15:clr>
        </p15:guide>
        <p15:guide id="8" orient="horz" pos="518">
          <p15:clr>
            <a:srgbClr val="FA7B17"/>
          </p15:clr>
        </p15:guide>
        <p15:guide id="9" pos="4378">
          <p15:clr>
            <a:srgbClr val="FA7B17"/>
          </p15:clr>
        </p15:guide>
        <p15:guide id="10" pos="4493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 - Double headline">
  <p:cSld name="BLANK_2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1"/>
          <p:cNvSpPr txBox="1"/>
          <p:nvPr>
            <p:ph idx="1" type="body"/>
          </p:nvPr>
        </p:nvSpPr>
        <p:spPr>
          <a:xfrm>
            <a:off x="548650" y="1371600"/>
            <a:ext cx="18744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6" name="Google Shape;566;p91"/>
          <p:cNvSpPr txBox="1"/>
          <p:nvPr>
            <p:ph idx="2" type="body"/>
          </p:nvPr>
        </p:nvSpPr>
        <p:spPr>
          <a:xfrm>
            <a:off x="2606050" y="1371600"/>
            <a:ext cx="18744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7" name="Google Shape;567;p91"/>
          <p:cNvSpPr txBox="1"/>
          <p:nvPr>
            <p:ph idx="3" type="body"/>
          </p:nvPr>
        </p:nvSpPr>
        <p:spPr>
          <a:xfrm>
            <a:off x="4663450" y="1371600"/>
            <a:ext cx="18744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8" name="Google Shape;568;p91"/>
          <p:cNvSpPr txBox="1"/>
          <p:nvPr>
            <p:ph idx="4" type="body"/>
          </p:nvPr>
        </p:nvSpPr>
        <p:spPr>
          <a:xfrm>
            <a:off x="6720850" y="1371600"/>
            <a:ext cx="18744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9" name="Google Shape;569;p9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0" name="Google Shape;570;p91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1" name="Google Shape;571;p91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72" name="Google Shape;572;p91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3" name="Google Shape;573;p91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864">
          <p15:clr>
            <a:srgbClr val="FA7B17"/>
          </p15:clr>
        </p15:guide>
        <p15:guide id="2" pos="2822">
          <p15:clr>
            <a:srgbClr val="FA7B17"/>
          </p15:clr>
        </p15:guide>
        <p15:guide id="3" pos="2938">
          <p15:clr>
            <a:srgbClr val="FA7B17"/>
          </p15:clr>
        </p15:guide>
        <p15:guide id="4" pos="1526">
          <p15:clr>
            <a:srgbClr val="FA7B17"/>
          </p15:clr>
        </p15:guide>
        <p15:guide id="5" pos="1642">
          <p15:clr>
            <a:srgbClr val="FA7B17"/>
          </p15:clr>
        </p15:guide>
        <p15:guide id="6" pos="4118">
          <p15:clr>
            <a:srgbClr val="FA7B17"/>
          </p15:clr>
        </p15:guide>
        <p15:guide id="7" pos="4234">
          <p15:clr>
            <a:srgbClr val="FA7B17"/>
          </p15:clr>
        </p15:guide>
        <p15:guide id="8" orient="horz" pos="747">
          <p15:clr>
            <a:srgbClr val="FA7B17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- Two Headlines">
  <p:cSld name="BLANK_1_1_2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6" name="Google Shape;576;p92"/>
          <p:cNvSpPr txBox="1"/>
          <p:nvPr>
            <p:ph type="title"/>
          </p:nvPr>
        </p:nvSpPr>
        <p:spPr>
          <a:xfrm>
            <a:off x="548650" y="274325"/>
            <a:ext cx="3931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7" name="Google Shape;577;p92"/>
          <p:cNvSpPr txBox="1"/>
          <p:nvPr>
            <p:ph idx="1" type="body"/>
          </p:nvPr>
        </p:nvSpPr>
        <p:spPr>
          <a:xfrm>
            <a:off x="548650" y="1371600"/>
            <a:ext cx="39318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8" name="Google Shape;578;p92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79" name="Google Shape;579;p92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Google Shape;580;p92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1" name="Google Shape;581;p92"/>
          <p:cNvSpPr txBox="1"/>
          <p:nvPr>
            <p:ph idx="2" type="body"/>
          </p:nvPr>
        </p:nvSpPr>
        <p:spPr>
          <a:xfrm>
            <a:off x="4663450" y="1371600"/>
            <a:ext cx="3931800" cy="30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2" name="Google Shape;582;p92"/>
          <p:cNvSpPr txBox="1"/>
          <p:nvPr>
            <p:ph idx="3" type="title"/>
          </p:nvPr>
        </p:nvSpPr>
        <p:spPr>
          <a:xfrm>
            <a:off x="4663450" y="274325"/>
            <a:ext cx="3931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64">
          <p15:clr>
            <a:srgbClr val="FA7B17"/>
          </p15:clr>
        </p15:guide>
        <p15:guide id="2" pos="2822">
          <p15:clr>
            <a:srgbClr val="FA7B17"/>
          </p15:clr>
        </p15:guide>
        <p15:guide id="3" pos="2938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White">
  <p:cSld name="CUSTOM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3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85" name="Google Shape;585;p93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p93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7" name="Google Shape;587;p93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Inter Black"/>
              <a:buNone/>
              <a:defRPr b="0" sz="36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White 1">
  <p:cSld name="CUSTOM_2">
    <p:bg>
      <p:bgPr>
        <a:solidFill>
          <a:srgbClr val="FFCA40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4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90" name="Google Shape;590;p94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1" name="Google Shape;591;p94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2" name="Google Shape;592;p94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Inter Black"/>
              <a:buNone/>
              <a:defRPr b="0" sz="3600"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b="1" sz="36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Title, Body, Imag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/>
          <p:nvPr>
            <p:ph idx="2" type="pic"/>
          </p:nvPr>
        </p:nvSpPr>
        <p:spPr>
          <a:xfrm>
            <a:off x="4670742" y="-27436"/>
            <a:ext cx="4510805" cy="4859033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443054" y="1198753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0"/>
          <p:cNvSpPr txBox="1"/>
          <p:nvPr>
            <p:ph idx="12" type="sldNum"/>
          </p:nvPr>
        </p:nvSpPr>
        <p:spPr>
          <a:xfrm>
            <a:off x="8488382" y="4923200"/>
            <a:ext cx="229582" cy="14241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0"/>
          <p:cNvSpPr txBox="1"/>
          <p:nvPr>
            <p:ph idx="11" type="ftr"/>
          </p:nvPr>
        </p:nvSpPr>
        <p:spPr>
          <a:xfrm>
            <a:off x="3041364" y="4923200"/>
            <a:ext cx="3073651" cy="143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sz="8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0"/>
          <p:cNvSpPr txBox="1"/>
          <p:nvPr>
            <p:ph type="title"/>
          </p:nvPr>
        </p:nvSpPr>
        <p:spPr>
          <a:xfrm>
            <a:off x="422848" y="161198"/>
            <a:ext cx="4092003" cy="734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Gradient">
  <p:cSld name="CUSTOM_1_1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5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523CE5"/>
              </a:gs>
              <a:gs pos="100000">
                <a:srgbClr val="FFCA40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95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596" name="Google Shape;596;p95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97" name="Google Shape;597;p95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95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 Black"/>
              <a:buNone/>
              <a:defRPr b="0" sz="36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Gradient 1">
  <p:cSld name="CUSTOM_1_1_1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6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523CE5"/>
              </a:gs>
              <a:gs pos="100000">
                <a:srgbClr val="FFCA40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96"/>
          <p:cNvSpPr/>
          <p:nvPr/>
        </p:nvSpPr>
        <p:spPr>
          <a:xfrm rot="10800000">
            <a:off x="5376850" y="1017750"/>
            <a:ext cx="2991300" cy="2991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p96"/>
          <p:cNvPicPr preferRelativeResize="0"/>
          <p:nvPr/>
        </p:nvPicPr>
        <p:blipFill rotWithShape="1">
          <a:blip r:embed="rId2">
            <a:alphaModFix/>
          </a:blip>
          <a:srcRect b="0" l="32578" r="16541" t="12800"/>
          <a:stretch/>
        </p:blipFill>
        <p:spPr>
          <a:xfrm>
            <a:off x="5848350" y="1460825"/>
            <a:ext cx="2747002" cy="313859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96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604" name="Google Shape;604;p96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05" name="Google Shape;605;p96"/>
          <p:cNvPicPr preferRelativeResize="0"/>
          <p:nvPr/>
        </p:nvPicPr>
        <p:blipFill rotWithShape="1">
          <a:blip r:embed="rId3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6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Black"/>
              <a:buNone/>
              <a:defRPr b="0" sz="18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7" name="Google Shape;607;p96"/>
          <p:cNvSpPr txBox="1"/>
          <p:nvPr/>
        </p:nvSpPr>
        <p:spPr>
          <a:xfrm>
            <a:off x="548700" y="2631725"/>
            <a:ext cx="52998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608" name="Google Shape;608;p96"/>
          <p:cNvSpPr txBox="1"/>
          <p:nvPr>
            <p:ph idx="1" type="subTitle"/>
          </p:nvPr>
        </p:nvSpPr>
        <p:spPr>
          <a:xfrm>
            <a:off x="548650" y="2631725"/>
            <a:ext cx="58611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Slide – Black">
  <p:cSld name="CUSTOM_1_2">
    <p:bg>
      <p:bgPr>
        <a:solidFill>
          <a:srgbClr val="000000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7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solidFill>
                <a:srgbClr val="B7B7B7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611" name="Google Shape;611;p97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2" name="Google Shape;612;p97"/>
          <p:cNvPicPr preferRelativeResize="0"/>
          <p:nvPr/>
        </p:nvPicPr>
        <p:blipFill rotWithShape="1">
          <a:blip r:embed="rId2">
            <a:alphaModFix amt="70000"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97"/>
          <p:cNvSpPr txBox="1"/>
          <p:nvPr>
            <p:ph type="title"/>
          </p:nvPr>
        </p:nvSpPr>
        <p:spPr>
          <a:xfrm>
            <a:off x="548700" y="2059025"/>
            <a:ext cx="8046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 Black"/>
              <a:buNone/>
              <a:defRPr b="0" sz="36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_1">
    <p:bg>
      <p:bgPr>
        <a:solidFill>
          <a:schemeClr val="accent5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8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16" name="Google Shape;616;p98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98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8" name="Google Shape;618;p98"/>
          <p:cNvSpPr txBox="1"/>
          <p:nvPr>
            <p:ph type="title"/>
          </p:nvPr>
        </p:nvSpPr>
        <p:spPr>
          <a:xfrm>
            <a:off x="3295650" y="2059025"/>
            <a:ext cx="5299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619" name="Google Shape;619;p98"/>
          <p:cNvSpPr txBox="1"/>
          <p:nvPr>
            <p:ph idx="2" type="title"/>
          </p:nvPr>
        </p:nvSpPr>
        <p:spPr>
          <a:xfrm>
            <a:off x="3295650" y="2631725"/>
            <a:ext cx="529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b="1" sz="12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684">
          <p15:clr>
            <a:srgbClr val="FA7B17"/>
          </p15:clr>
        </p15:guide>
        <p15:guide id="2" pos="3802">
          <p15:clr>
            <a:srgbClr val="FA7B17"/>
          </p15:clr>
        </p15:guide>
        <p15:guide id="3" pos="1958">
          <p15:clr>
            <a:srgbClr val="FA7B17"/>
          </p15:clr>
        </p15:guide>
        <p15:guide id="4" pos="2076">
          <p15:clr>
            <a:srgbClr val="FA7B17"/>
          </p15:clr>
        </p15:guide>
        <p15:guide id="5" pos="1152">
          <p15:clr>
            <a:srgbClr val="FA7B17"/>
          </p15:clr>
        </p15:guide>
        <p15:guide id="6" orient="horz" pos="1658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ogo">
  <p:cSld name="CUSTOM_3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9"/>
          <p:cNvSpPr txBox="1"/>
          <p:nvPr/>
        </p:nvSpPr>
        <p:spPr>
          <a:xfrm>
            <a:off x="6035100" y="4798513"/>
            <a:ext cx="2560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8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22" name="Google Shape;622;p99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68582"/>
            <a:ext cx="102412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3" name="Google Shape;623;p99"/>
          <p:cNvCxnSpPr/>
          <p:nvPr/>
        </p:nvCxnSpPr>
        <p:spPr>
          <a:xfrm>
            <a:off x="548700" y="4599425"/>
            <a:ext cx="8046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690">
          <p15:clr>
            <a:srgbClr val="FA7B17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3_1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(Single Line Headline)" type="tx">
  <p:cSld name="TITLE_AND_BODY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1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101"/>
          <p:cNvSpPr txBox="1"/>
          <p:nvPr>
            <p:ph idx="1" type="body"/>
          </p:nvPr>
        </p:nvSpPr>
        <p:spPr>
          <a:xfrm>
            <a:off x="548700" y="1097275"/>
            <a:ext cx="8046600" cy="3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●"/>
              <a:defRPr>
                <a:solidFill>
                  <a:srgbClr val="1A1A1A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○"/>
              <a:defRPr>
                <a:solidFill>
                  <a:srgbClr val="1A1A1A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■"/>
              <a:defRPr>
                <a:solidFill>
                  <a:srgbClr val="1A1A1A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●"/>
              <a:defRPr>
                <a:solidFill>
                  <a:srgbClr val="1A1A1A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○"/>
              <a:defRPr>
                <a:solidFill>
                  <a:srgbClr val="1A1A1A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■"/>
              <a:defRPr>
                <a:solidFill>
                  <a:srgbClr val="1A1A1A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●"/>
              <a:defRPr>
                <a:solidFill>
                  <a:srgbClr val="1A1A1A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○"/>
              <a:defRPr>
                <a:solidFill>
                  <a:srgbClr val="1A1A1A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Char char="■"/>
              <a:defRPr>
                <a:solidFill>
                  <a:srgbClr val="1A1A1A"/>
                </a:solidFill>
              </a:defRPr>
            </a:lvl9pPr>
          </a:lstStyle>
          <a:p/>
        </p:txBody>
      </p:sp>
      <p:cxnSp>
        <p:nvCxnSpPr>
          <p:cNvPr id="628" name="Google Shape;628;p101"/>
          <p:cNvCxnSpPr/>
          <p:nvPr/>
        </p:nvCxnSpPr>
        <p:spPr>
          <a:xfrm>
            <a:off x="548700" y="4599425"/>
            <a:ext cx="8046600" cy="0"/>
          </a:xfrm>
          <a:prstGeom prst="straightConnector1">
            <a:avLst/>
          </a:prstGeom>
          <a:noFill/>
          <a:ln cap="flat" cmpd="sng" w="38100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29" name="Google Shape;629;p101"/>
          <p:cNvPicPr preferRelativeResize="0"/>
          <p:nvPr/>
        </p:nvPicPr>
        <p:blipFill rotWithShape="1">
          <a:blip r:embed="rId2">
            <a:alphaModFix/>
          </a:blip>
          <a:srcRect b="29095" l="7940" r="7940" t="29087"/>
          <a:stretch/>
        </p:blipFill>
        <p:spPr>
          <a:xfrm>
            <a:off x="548647" y="4780094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01"/>
          <p:cNvSpPr txBox="1"/>
          <p:nvPr/>
        </p:nvSpPr>
        <p:spPr>
          <a:xfrm>
            <a:off x="6035100" y="4791288"/>
            <a:ext cx="25602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© 2022 Private and Confidential</a:t>
            </a:r>
            <a:endParaRPr sz="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8">
          <p15:clr>
            <a:srgbClr val="EA4335"/>
          </p15:clr>
        </p15:guide>
        <p15:guide id="2" orient="horz" pos="691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 (Double Line Headline) 1">
  <p:cSld name="TITLE_AND_BODY_2_1_1_2_1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077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10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5019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02"/>
          <p:cNvSpPr txBox="1"/>
          <p:nvPr>
            <p:ph type="title"/>
          </p:nvPr>
        </p:nvSpPr>
        <p:spPr>
          <a:xfrm>
            <a:off x="548650" y="274325"/>
            <a:ext cx="8046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5" name="Google Shape;635;p102"/>
          <p:cNvSpPr txBox="1"/>
          <p:nvPr>
            <p:ph idx="1" type="body"/>
          </p:nvPr>
        </p:nvSpPr>
        <p:spPr>
          <a:xfrm>
            <a:off x="548700" y="1371725"/>
            <a:ext cx="1874400" cy="30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6" name="Google Shape;636;p102"/>
          <p:cNvSpPr txBox="1"/>
          <p:nvPr>
            <p:ph idx="2" type="body"/>
          </p:nvPr>
        </p:nvSpPr>
        <p:spPr>
          <a:xfrm>
            <a:off x="2606050" y="1371725"/>
            <a:ext cx="1874400" cy="30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7" name="Google Shape;637;p102"/>
          <p:cNvSpPr txBox="1"/>
          <p:nvPr>
            <p:ph idx="3" type="body"/>
          </p:nvPr>
        </p:nvSpPr>
        <p:spPr>
          <a:xfrm>
            <a:off x="6720800" y="1371725"/>
            <a:ext cx="1874400" cy="30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8" name="Google Shape;638;p102"/>
          <p:cNvSpPr txBox="1"/>
          <p:nvPr>
            <p:ph idx="4" type="body"/>
          </p:nvPr>
        </p:nvSpPr>
        <p:spPr>
          <a:xfrm>
            <a:off x="4663425" y="1371725"/>
            <a:ext cx="1874400" cy="30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1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1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1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100"/>
              </a:spcBef>
              <a:spcAft>
                <a:spcPts val="110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639" name="Google Shape;639;p102"/>
          <p:cNvCxnSpPr/>
          <p:nvPr/>
        </p:nvCxnSpPr>
        <p:spPr>
          <a:xfrm>
            <a:off x="548700" y="4599425"/>
            <a:ext cx="8046600" cy="0"/>
          </a:xfrm>
          <a:prstGeom prst="straightConnector1">
            <a:avLst/>
          </a:prstGeom>
          <a:noFill/>
          <a:ln cap="flat" cmpd="sng" w="38100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0" name="Google Shape;640;p102"/>
          <p:cNvPicPr preferRelativeResize="0"/>
          <p:nvPr/>
        </p:nvPicPr>
        <p:blipFill rotWithShape="1">
          <a:blip r:embed="rId3">
            <a:alphaModFix/>
          </a:blip>
          <a:srcRect b="29095" l="7940" r="7940" t="29087"/>
          <a:stretch/>
        </p:blipFill>
        <p:spPr>
          <a:xfrm>
            <a:off x="548647" y="4780094"/>
            <a:ext cx="102412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02"/>
          <p:cNvSpPr txBox="1"/>
          <p:nvPr/>
        </p:nvSpPr>
        <p:spPr>
          <a:xfrm>
            <a:off x="6035100" y="4791288"/>
            <a:ext cx="25602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IBM Plex Sans Light"/>
                <a:ea typeface="IBM Plex Sans Light"/>
                <a:cs typeface="IBM Plex Sans Light"/>
                <a:sym typeface="IBM Plex Sans Light"/>
              </a:rPr>
              <a:t>© 2021 Private and Confidential</a:t>
            </a:r>
            <a:endParaRPr sz="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8">
          <p15:clr>
            <a:srgbClr val="EA4335"/>
          </p15:clr>
        </p15:guide>
        <p15:guide id="2" pos="2822">
          <p15:clr>
            <a:srgbClr val="FA7B17"/>
          </p15:clr>
        </p15:guide>
        <p15:guide id="3" pos="2938">
          <p15:clr>
            <a:srgbClr val="FA7B17"/>
          </p15:clr>
        </p15:guide>
        <p15:guide id="4" pos="1526">
          <p15:clr>
            <a:srgbClr val="FA7B17"/>
          </p15:clr>
        </p15:guide>
        <p15:guide id="5" pos="1642">
          <p15:clr>
            <a:srgbClr val="FA7B17"/>
          </p15:clr>
        </p15:guide>
        <p15:guide id="6" orient="horz" pos="864">
          <p15:clr>
            <a:srgbClr val="FA7B17"/>
          </p15:clr>
        </p15:guide>
        <p15:guide id="7" pos="4118">
          <p15:clr>
            <a:srgbClr val="FA7B17"/>
          </p15:clr>
        </p15:guide>
        <p15:guide id="8" pos="4234">
          <p15:clr>
            <a:srgbClr val="FA7B17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3"/>
          <p:cNvSpPr txBox="1"/>
          <p:nvPr>
            <p:ph type="title"/>
          </p:nvPr>
        </p:nvSpPr>
        <p:spPr>
          <a:xfrm>
            <a:off x="812675" y="60425"/>
            <a:ext cx="75264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44" name="Google Shape;644;p103"/>
          <p:cNvSpPr txBox="1"/>
          <p:nvPr>
            <p:ph idx="12" type="sldNum"/>
          </p:nvPr>
        </p:nvSpPr>
        <p:spPr>
          <a:xfrm>
            <a:off x="8294074" y="46362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5" name="Google Shape;645;p103"/>
          <p:cNvPicPr preferRelativeResize="0"/>
          <p:nvPr/>
        </p:nvPicPr>
        <p:blipFill rotWithShape="1">
          <a:blip r:embed="rId2">
            <a:alphaModFix/>
          </a:blip>
          <a:srcRect b="-3014" l="-629" r="-934" t="-4247"/>
          <a:stretch/>
        </p:blipFill>
        <p:spPr>
          <a:xfrm>
            <a:off x="289400" y="4691800"/>
            <a:ext cx="557225" cy="1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| Grey">
  <p:cSld name="CUSTOM_11_1_1_1">
    <p:bg>
      <p:bgPr>
        <a:solidFill>
          <a:schemeClr val="lt1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4"/>
          <p:cNvSpPr txBox="1"/>
          <p:nvPr>
            <p:ph idx="1" type="body"/>
          </p:nvPr>
        </p:nvSpPr>
        <p:spPr>
          <a:xfrm>
            <a:off x="749850" y="1073925"/>
            <a:ext cx="76443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8" name="Google Shape;648;p104"/>
          <p:cNvSpPr txBox="1"/>
          <p:nvPr>
            <p:ph type="title"/>
          </p:nvPr>
        </p:nvSpPr>
        <p:spPr>
          <a:xfrm>
            <a:off x="812675" y="60425"/>
            <a:ext cx="75264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49" name="Google Shape;649;p104"/>
          <p:cNvSpPr txBox="1"/>
          <p:nvPr>
            <p:ph idx="12" type="sldNum"/>
          </p:nvPr>
        </p:nvSpPr>
        <p:spPr>
          <a:xfrm>
            <a:off x="8294074" y="46362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9A1A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0" name="Google Shape;650;p104"/>
          <p:cNvSpPr/>
          <p:nvPr/>
        </p:nvSpPr>
        <p:spPr>
          <a:xfrm>
            <a:off x="11" y="0"/>
            <a:ext cx="1081214" cy="1021848"/>
          </a:xfrm>
          <a:custGeom>
            <a:rect b="b" l="l" r="r" t="t"/>
            <a:pathLst>
              <a:path extrusionOk="0" h="206434" w="218427">
                <a:moveTo>
                  <a:pt x="0" y="0"/>
                </a:moveTo>
                <a:lnTo>
                  <a:pt x="0" y="206434"/>
                </a:lnTo>
                <a:lnTo>
                  <a:pt x="378" y="206434"/>
                </a:lnTo>
                <a:cubicBezTo>
                  <a:pt x="6610" y="91790"/>
                  <a:pt x="102272" y="0"/>
                  <a:pt x="218427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104"/>
          <p:cNvPicPr preferRelativeResize="0"/>
          <p:nvPr/>
        </p:nvPicPr>
        <p:blipFill rotWithShape="1">
          <a:blip r:embed="rId2">
            <a:alphaModFix/>
          </a:blip>
          <a:srcRect b="-3014" l="-629" r="-934" t="-4247"/>
          <a:stretch/>
        </p:blipFill>
        <p:spPr>
          <a:xfrm>
            <a:off x="289400" y="4691800"/>
            <a:ext cx="557225" cy="1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71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4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99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29" Type="http://schemas.openxmlformats.org/officeDocument/2006/relationships/theme" Target="../theme/theme6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4543" y="4278499"/>
            <a:ext cx="9149736" cy="866806"/>
            <a:chOff x="-9992" y="9387571"/>
            <a:chExt cx="20116710" cy="1905904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-9992" y="9387571"/>
              <a:ext cx="20116710" cy="1905904"/>
              <a:chOff x="-9992" y="9387571"/>
              <a:chExt cx="20116710" cy="1905904"/>
            </a:xfrm>
          </p:grpSpPr>
          <p:sp>
            <p:nvSpPr>
              <p:cNvPr id="8" name="Google Shape;8;p1"/>
              <p:cNvSpPr/>
              <p:nvPr/>
            </p:nvSpPr>
            <p:spPr>
              <a:xfrm>
                <a:off x="-9992" y="9387571"/>
                <a:ext cx="20116710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9" name="Google Shape;9;p1"/>
              <p:cNvGrpSpPr/>
              <p:nvPr/>
            </p:nvGrpSpPr>
            <p:grpSpPr>
              <a:xfrm>
                <a:off x="19347602" y="10743921"/>
                <a:ext cx="291724" cy="322459"/>
                <a:chOff x="19347602" y="10743921"/>
                <a:chExt cx="291724" cy="322459"/>
              </a:xfrm>
            </p:grpSpPr>
            <p:sp>
              <p:nvSpPr>
                <p:cNvPr id="10" name="Google Shape;10;p1"/>
                <p:cNvSpPr/>
                <p:nvPr/>
              </p:nvSpPr>
              <p:spPr>
                <a:xfrm>
                  <a:off x="19347602" y="10983030"/>
                  <a:ext cx="291724" cy="83350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1" name="Google Shape;11;p1"/>
                <p:cNvSpPr/>
                <p:nvPr/>
              </p:nvSpPr>
              <p:spPr>
                <a:xfrm>
                  <a:off x="19347602" y="10743921"/>
                  <a:ext cx="291724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12" name="Google Shape;12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942383" y="10836275"/>
              <a:ext cx="1056640" cy="229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1"/>
          <p:cNvSpPr txBox="1"/>
          <p:nvPr>
            <p:ph type="title"/>
          </p:nvPr>
        </p:nvSpPr>
        <p:spPr>
          <a:xfrm>
            <a:off x="424217" y="341013"/>
            <a:ext cx="7886700" cy="390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424217" y="1197705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3035902" y="485540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20"/>
          <p:cNvGrpSpPr/>
          <p:nvPr/>
        </p:nvGrpSpPr>
        <p:grpSpPr>
          <a:xfrm>
            <a:off x="-4543" y="4278492"/>
            <a:ext cx="9149079" cy="866805"/>
            <a:chOff x="-9992" y="9387571"/>
            <a:chExt cx="20116709" cy="1905904"/>
          </a:xfrm>
        </p:grpSpPr>
        <p:grpSp>
          <p:nvGrpSpPr>
            <p:cNvPr id="141" name="Google Shape;141;p20"/>
            <p:cNvGrpSpPr/>
            <p:nvPr/>
          </p:nvGrpSpPr>
          <p:grpSpPr>
            <a:xfrm>
              <a:off x="-9992" y="9387571"/>
              <a:ext cx="20116709" cy="1905904"/>
              <a:chOff x="-9992" y="9387571"/>
              <a:chExt cx="20116709" cy="1905904"/>
            </a:xfrm>
          </p:grpSpPr>
          <p:sp>
            <p:nvSpPr>
              <p:cNvPr id="142" name="Google Shape;142;p20"/>
              <p:cNvSpPr/>
              <p:nvPr/>
            </p:nvSpPr>
            <p:spPr>
              <a:xfrm>
                <a:off x="-9992" y="9387571"/>
                <a:ext cx="20116709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43" name="Google Shape;143;p20"/>
              <p:cNvGrpSpPr/>
              <p:nvPr/>
            </p:nvGrpSpPr>
            <p:grpSpPr>
              <a:xfrm>
                <a:off x="19347602" y="10743921"/>
                <a:ext cx="291723" cy="322458"/>
                <a:chOff x="19347602" y="10743921"/>
                <a:chExt cx="291723" cy="322458"/>
              </a:xfrm>
            </p:grpSpPr>
            <p:sp>
              <p:nvSpPr>
                <p:cNvPr id="144" name="Google Shape;144;p20"/>
                <p:cNvSpPr/>
                <p:nvPr/>
              </p:nvSpPr>
              <p:spPr>
                <a:xfrm>
                  <a:off x="19347602" y="10983030"/>
                  <a:ext cx="291723" cy="83349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5" name="Google Shape;145;p20"/>
                <p:cNvSpPr/>
                <p:nvPr/>
              </p:nvSpPr>
              <p:spPr>
                <a:xfrm>
                  <a:off x="19347602" y="10743921"/>
                  <a:ext cx="291723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146" name="Google Shape;146;p20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942383" y="10836275"/>
              <a:ext cx="1056637" cy="2298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20"/>
          <p:cNvSpPr txBox="1"/>
          <p:nvPr>
            <p:ph type="title"/>
          </p:nvPr>
        </p:nvSpPr>
        <p:spPr>
          <a:xfrm>
            <a:off x="424217" y="341013"/>
            <a:ext cx="7886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424217" y="1197705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11" type="ftr"/>
          </p:nvPr>
        </p:nvSpPr>
        <p:spPr>
          <a:xfrm>
            <a:off x="3035902" y="485540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6657973" y="48484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5" name="Google Shape;26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6" name="Google Shape;26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"/>
              <a:buNone/>
              <a:defRPr sz="28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6" name="Google Shape;316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17" name="Google Shape;31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7"/>
          <p:cNvSpPr txBox="1"/>
          <p:nvPr>
            <p:ph type="title"/>
          </p:nvPr>
        </p:nvSpPr>
        <p:spPr>
          <a:xfrm>
            <a:off x="548650" y="274325"/>
            <a:ext cx="804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b="1" sz="240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Inter Black"/>
              <a:buNone/>
              <a:defRPr sz="24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/>
        </p:txBody>
      </p:sp>
      <p:sp>
        <p:nvSpPr>
          <p:cNvPr id="461" name="Google Shape;461;p77"/>
          <p:cNvSpPr txBox="1"/>
          <p:nvPr>
            <p:ph idx="1" type="body"/>
          </p:nvPr>
        </p:nvSpPr>
        <p:spPr>
          <a:xfrm>
            <a:off x="548650" y="1090325"/>
            <a:ext cx="8046600" cy="3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Inter"/>
              <a:buChar char="●"/>
              <a:defRPr sz="1100">
                <a:latin typeface="Inter"/>
                <a:ea typeface="Inter"/>
                <a:cs typeface="Inter"/>
                <a:sym typeface="Inter"/>
              </a:defRPr>
            </a:lvl1pPr>
            <a:lvl2pPr indent="-298450" lvl="1" marL="9144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○"/>
              <a:defRPr sz="1100">
                <a:latin typeface="Inter"/>
                <a:ea typeface="Inter"/>
                <a:cs typeface="Inter"/>
                <a:sym typeface="Inter"/>
              </a:defRPr>
            </a:lvl2pPr>
            <a:lvl3pPr indent="-298450" lvl="2" marL="13716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■"/>
              <a:defRPr sz="1100">
                <a:latin typeface="Inter"/>
                <a:ea typeface="Inter"/>
                <a:cs typeface="Inter"/>
                <a:sym typeface="Inter"/>
              </a:defRPr>
            </a:lvl3pPr>
            <a:lvl4pPr indent="-298450" lvl="3" marL="18288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●"/>
              <a:defRPr sz="1100">
                <a:latin typeface="Inter"/>
                <a:ea typeface="Inter"/>
                <a:cs typeface="Inter"/>
                <a:sym typeface="Inter"/>
              </a:defRPr>
            </a:lvl4pPr>
            <a:lvl5pPr indent="-298450" lvl="4" marL="22860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○"/>
              <a:defRPr sz="1100">
                <a:latin typeface="Inter"/>
                <a:ea typeface="Inter"/>
                <a:cs typeface="Inter"/>
                <a:sym typeface="Inter"/>
              </a:defRPr>
            </a:lvl5pPr>
            <a:lvl6pPr indent="-298450" lvl="5" marL="27432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■"/>
              <a:defRPr sz="1100">
                <a:latin typeface="Inter"/>
                <a:ea typeface="Inter"/>
                <a:cs typeface="Inter"/>
                <a:sym typeface="Inter"/>
              </a:defRPr>
            </a:lvl6pPr>
            <a:lvl7pPr indent="-298450" lvl="6" marL="32004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●"/>
              <a:defRPr sz="1100">
                <a:latin typeface="Inter"/>
                <a:ea typeface="Inter"/>
                <a:cs typeface="Inter"/>
                <a:sym typeface="Inter"/>
              </a:defRPr>
            </a:lvl7pPr>
            <a:lvl8pPr indent="-298450" lvl="7" marL="365760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Inter"/>
              <a:buChar char="○"/>
              <a:defRPr sz="1100">
                <a:latin typeface="Inter"/>
                <a:ea typeface="Inter"/>
                <a:cs typeface="Inter"/>
                <a:sym typeface="Inter"/>
              </a:defRPr>
            </a:lvl8pPr>
            <a:lvl9pPr indent="-298450" lvl="8" marL="4114800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SzPts val="1100"/>
              <a:buFont typeface="Inter"/>
              <a:buChar char="■"/>
              <a:defRPr sz="11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62" name="Google Shape;462;p77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73">
          <p15:clr>
            <a:srgbClr val="EA4335"/>
          </p15:clr>
        </p15:guide>
        <p15:guide id="2" pos="346">
          <p15:clr>
            <a:srgbClr val="EA4335"/>
          </p15:clr>
        </p15:guide>
        <p15:guide id="3" pos="5414">
          <p15:clr>
            <a:srgbClr val="EA4335"/>
          </p15:clr>
        </p15:guide>
        <p15:guide id="4" orient="horz" pos="2897">
          <p15:clr>
            <a:srgbClr val="EA4335"/>
          </p15:clr>
        </p15:guide>
        <p15:guide id="5" orient="horz" pos="27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Relationship Id="rId4" Type="http://schemas.openxmlformats.org/officeDocument/2006/relationships/image" Target="../media/image83.png"/><Relationship Id="rId5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Relationship Id="rId4" Type="http://schemas.openxmlformats.org/officeDocument/2006/relationships/image" Target="../media/image83.png"/><Relationship Id="rId5" Type="http://schemas.openxmlformats.org/officeDocument/2006/relationships/image" Target="../media/image7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Relationship Id="rId4" Type="http://schemas.openxmlformats.org/officeDocument/2006/relationships/image" Target="../media/image83.png"/><Relationship Id="rId5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png"/><Relationship Id="rId4" Type="http://schemas.openxmlformats.org/officeDocument/2006/relationships/image" Target="../media/image83.png"/><Relationship Id="rId5" Type="http://schemas.openxmlformats.org/officeDocument/2006/relationships/image" Target="../media/image6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7.gif"/><Relationship Id="rId4" Type="http://schemas.openxmlformats.org/officeDocument/2006/relationships/image" Target="../media/image76.png"/><Relationship Id="rId5" Type="http://schemas.openxmlformats.org/officeDocument/2006/relationships/image" Target="../media/image7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6.jpg"/><Relationship Id="rId4" Type="http://schemas.openxmlformats.org/officeDocument/2006/relationships/image" Target="../media/image112.jpg"/><Relationship Id="rId5" Type="http://schemas.openxmlformats.org/officeDocument/2006/relationships/image" Target="../media/image89.png"/><Relationship Id="rId6" Type="http://schemas.openxmlformats.org/officeDocument/2006/relationships/image" Target="../media/image87.jpg"/><Relationship Id="rId7" Type="http://schemas.openxmlformats.org/officeDocument/2006/relationships/image" Target="../media/image115.jpg"/><Relationship Id="rId8" Type="http://schemas.openxmlformats.org/officeDocument/2006/relationships/image" Target="../media/image7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jpg"/><Relationship Id="rId4" Type="http://schemas.openxmlformats.org/officeDocument/2006/relationships/image" Target="../media/image94.jpg"/><Relationship Id="rId9" Type="http://schemas.openxmlformats.org/officeDocument/2006/relationships/image" Target="../media/image99.png"/><Relationship Id="rId5" Type="http://schemas.openxmlformats.org/officeDocument/2006/relationships/image" Target="../media/image106.gif"/><Relationship Id="rId6" Type="http://schemas.openxmlformats.org/officeDocument/2006/relationships/image" Target="../media/image107.png"/><Relationship Id="rId7" Type="http://schemas.openxmlformats.org/officeDocument/2006/relationships/image" Target="../media/image110.png"/><Relationship Id="rId8" Type="http://schemas.openxmlformats.org/officeDocument/2006/relationships/image" Target="../media/image105.png"/><Relationship Id="rId11" Type="http://schemas.openxmlformats.org/officeDocument/2006/relationships/image" Target="../media/image111.png"/><Relationship Id="rId10" Type="http://schemas.openxmlformats.org/officeDocument/2006/relationships/image" Target="../media/image96.png"/><Relationship Id="rId13" Type="http://schemas.openxmlformats.org/officeDocument/2006/relationships/image" Target="../media/image98.jpg"/><Relationship Id="rId12" Type="http://schemas.openxmlformats.org/officeDocument/2006/relationships/image" Target="../media/image102.png"/><Relationship Id="rId15" Type="http://schemas.openxmlformats.org/officeDocument/2006/relationships/image" Target="../media/image101.png"/><Relationship Id="rId14" Type="http://schemas.openxmlformats.org/officeDocument/2006/relationships/image" Target="../media/image95.png"/><Relationship Id="rId16" Type="http://schemas.openxmlformats.org/officeDocument/2006/relationships/image" Target="../media/image8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3.jpg"/><Relationship Id="rId4" Type="http://schemas.openxmlformats.org/officeDocument/2006/relationships/image" Target="../media/image113.gif"/><Relationship Id="rId9" Type="http://schemas.openxmlformats.org/officeDocument/2006/relationships/image" Target="../media/image104.png"/><Relationship Id="rId5" Type="http://schemas.openxmlformats.org/officeDocument/2006/relationships/image" Target="../media/image108.jpg"/><Relationship Id="rId6" Type="http://schemas.openxmlformats.org/officeDocument/2006/relationships/image" Target="../media/image70.png"/><Relationship Id="rId7" Type="http://schemas.openxmlformats.org/officeDocument/2006/relationships/image" Target="../media/image97.jpg"/><Relationship Id="rId8" Type="http://schemas.openxmlformats.org/officeDocument/2006/relationships/image" Target="../media/image10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8.png"/><Relationship Id="rId4" Type="http://schemas.openxmlformats.org/officeDocument/2006/relationships/image" Target="../media/image114.png"/><Relationship Id="rId5" Type="http://schemas.openxmlformats.org/officeDocument/2006/relationships/hyperlink" Target="mailto:sydney@scalevp.com" TargetMode="External"/><Relationship Id="rId6" Type="http://schemas.openxmlformats.org/officeDocument/2006/relationships/hyperlink" Target="mailto:mini@scalevp.com" TargetMode="External"/><Relationship Id="rId7" Type="http://schemas.openxmlformats.org/officeDocument/2006/relationships/image" Target="../media/image10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Relationship Id="rId5" Type="http://schemas.openxmlformats.org/officeDocument/2006/relationships/image" Target="../media/image51.png"/><Relationship Id="rId6" Type="http://schemas.openxmlformats.org/officeDocument/2006/relationships/image" Target="../media/image39.png"/><Relationship Id="rId7" Type="http://schemas.openxmlformats.org/officeDocument/2006/relationships/image" Target="../media/image46.jpg"/><Relationship Id="rId8" Type="http://schemas.openxmlformats.org/officeDocument/2006/relationships/image" Target="../media/image42.png"/><Relationship Id="rId11" Type="http://schemas.openxmlformats.org/officeDocument/2006/relationships/image" Target="../media/image50.png"/><Relationship Id="rId10" Type="http://schemas.openxmlformats.org/officeDocument/2006/relationships/image" Target="../media/image69.png"/><Relationship Id="rId13" Type="http://schemas.openxmlformats.org/officeDocument/2006/relationships/image" Target="../media/image49.png"/><Relationship Id="rId12" Type="http://schemas.openxmlformats.org/officeDocument/2006/relationships/image" Target="../media/image45.png"/><Relationship Id="rId15" Type="http://schemas.openxmlformats.org/officeDocument/2006/relationships/image" Target="../media/image41.png"/><Relationship Id="rId14" Type="http://schemas.openxmlformats.org/officeDocument/2006/relationships/image" Target="../media/image54.png"/><Relationship Id="rId17" Type="http://schemas.openxmlformats.org/officeDocument/2006/relationships/image" Target="../media/image44.png"/><Relationship Id="rId16" Type="http://schemas.openxmlformats.org/officeDocument/2006/relationships/image" Target="../media/image55.png"/><Relationship Id="rId18" Type="http://schemas.openxmlformats.org/officeDocument/2006/relationships/image" Target="../media/image9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72.png"/><Relationship Id="rId5" Type="http://schemas.openxmlformats.org/officeDocument/2006/relationships/image" Target="../media/image64.png"/><Relationship Id="rId6" Type="http://schemas.openxmlformats.org/officeDocument/2006/relationships/image" Target="../media/image58.png"/><Relationship Id="rId7" Type="http://schemas.openxmlformats.org/officeDocument/2006/relationships/image" Target="../media/image65.png"/><Relationship Id="rId8" Type="http://schemas.openxmlformats.org/officeDocument/2006/relationships/image" Target="../media/image52.png"/><Relationship Id="rId11" Type="http://schemas.openxmlformats.org/officeDocument/2006/relationships/image" Target="../media/image56.png"/><Relationship Id="rId10" Type="http://schemas.openxmlformats.org/officeDocument/2006/relationships/image" Target="../media/image71.png"/><Relationship Id="rId13" Type="http://schemas.openxmlformats.org/officeDocument/2006/relationships/image" Target="../media/image81.png"/><Relationship Id="rId12" Type="http://schemas.openxmlformats.org/officeDocument/2006/relationships/image" Target="../media/image61.png"/><Relationship Id="rId15" Type="http://schemas.openxmlformats.org/officeDocument/2006/relationships/image" Target="../media/image63.png"/><Relationship Id="rId14" Type="http://schemas.openxmlformats.org/officeDocument/2006/relationships/image" Target="../media/image59.png"/><Relationship Id="rId17" Type="http://schemas.openxmlformats.org/officeDocument/2006/relationships/image" Target="../media/image60.png"/><Relationship Id="rId16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0.png"/><Relationship Id="rId4" Type="http://schemas.openxmlformats.org/officeDocument/2006/relationships/image" Target="../media/image8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6"/>
          <p:cNvSpPr txBox="1"/>
          <p:nvPr>
            <p:ph idx="1" type="subTitle"/>
          </p:nvPr>
        </p:nvSpPr>
        <p:spPr>
          <a:xfrm>
            <a:off x="1996315" y="3085753"/>
            <a:ext cx="5148829" cy="7610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Craig Rosenberg</a:t>
            </a:r>
            <a:r>
              <a:rPr lang="en"/>
              <a:t>, Mini Peiris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July 28th, 2023</a:t>
            </a:r>
            <a:endParaRPr/>
          </a:p>
        </p:txBody>
      </p:sp>
      <p:sp>
        <p:nvSpPr>
          <p:cNvPr id="667" name="Google Shape;667;p106"/>
          <p:cNvSpPr txBox="1"/>
          <p:nvPr>
            <p:ph idx="12" type="sldNum"/>
          </p:nvPr>
        </p:nvSpPr>
        <p:spPr>
          <a:xfrm>
            <a:off x="6657973" y="48484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p106"/>
          <p:cNvSpPr txBox="1"/>
          <p:nvPr>
            <p:ph type="ctrTitle"/>
          </p:nvPr>
        </p:nvSpPr>
        <p:spPr>
          <a:xfrm>
            <a:off x="1824750" y="2478575"/>
            <a:ext cx="55542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"/>
              <a:t>A Demand Gen Playbook for Today’s Dynamic Market Conditions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15"/>
          <p:cNvSpPr txBox="1"/>
          <p:nvPr>
            <p:ph idx="1" type="body"/>
          </p:nvPr>
        </p:nvSpPr>
        <p:spPr>
          <a:xfrm>
            <a:off x="424225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    </a:t>
            </a:r>
            <a:r>
              <a:rPr b="1" lang="en" sz="2350">
                <a:solidFill>
                  <a:srgbClr val="CC0000"/>
                </a:solidFill>
              </a:rPr>
              <a:t>STOP</a:t>
            </a:r>
            <a:endParaRPr b="1" sz="235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0671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❏"/>
            </a:pPr>
            <a:r>
              <a:rPr lang="en" sz="1150"/>
              <a:t>Events in general - particularly Dreamforce sponsorship &amp; SFDC Partner events</a:t>
            </a:r>
            <a:endParaRPr sz="1150"/>
          </a:p>
          <a:p>
            <a:pPr indent="-2906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1150"/>
              <a:t>Pure brand marketing - podcast, awareness blogs/ TOFU content, “proactive” social media engagement</a:t>
            </a:r>
            <a:endParaRPr sz="1150"/>
          </a:p>
          <a:p>
            <a:pPr indent="-2906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1150"/>
              <a:t>Acquisition experiments</a:t>
            </a:r>
            <a:endParaRPr sz="1150"/>
          </a:p>
          <a:p>
            <a:pPr indent="-2906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1150"/>
              <a:t>Lower converting programs &amp; campaigns</a:t>
            </a:r>
            <a:endParaRPr sz="1150"/>
          </a:p>
          <a:p>
            <a:pPr indent="-29067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1150"/>
              <a:t>SDR outbound</a:t>
            </a:r>
            <a:endParaRPr sz="1150"/>
          </a:p>
        </p:txBody>
      </p:sp>
      <p:sp>
        <p:nvSpPr>
          <p:cNvPr id="789" name="Google Shape;789;p115"/>
          <p:cNvSpPr txBox="1"/>
          <p:nvPr>
            <p:ph type="title"/>
          </p:nvPr>
        </p:nvSpPr>
        <p:spPr>
          <a:xfrm>
            <a:off x="624298" y="274087"/>
            <a:ext cx="8092200" cy="3462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 Elle Woulfe, SVP Global Marketing</a:t>
            </a:r>
            <a:endParaRPr sz="2000"/>
          </a:p>
        </p:txBody>
      </p:sp>
      <p:sp>
        <p:nvSpPr>
          <p:cNvPr id="790" name="Google Shape;790;p115"/>
          <p:cNvSpPr txBox="1"/>
          <p:nvPr>
            <p:ph idx="2" type="body"/>
          </p:nvPr>
        </p:nvSpPr>
        <p:spPr>
          <a:xfrm>
            <a:off x="370350" y="948038"/>
            <a:ext cx="8197200" cy="214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STOP/START/CONTINUE: Using 1H Learnings to Set 2H Program Plan</a:t>
            </a:r>
            <a:endParaRPr/>
          </a:p>
        </p:txBody>
      </p:sp>
      <p:sp>
        <p:nvSpPr>
          <p:cNvPr id="791" name="Google Shape;791;p115"/>
          <p:cNvSpPr txBox="1"/>
          <p:nvPr>
            <p:ph idx="1" type="body"/>
          </p:nvPr>
        </p:nvSpPr>
        <p:spPr>
          <a:xfrm>
            <a:off x="3367729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    </a:t>
            </a:r>
            <a:r>
              <a:rPr b="1" lang="en" sz="2000">
                <a:solidFill>
                  <a:srgbClr val="6AA84F"/>
                </a:solidFill>
              </a:rPr>
              <a:t>START</a:t>
            </a:r>
            <a:endParaRPr b="1" sz="20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Hyper alignment with sales teams &amp; motions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Product Led Sales / ABM  expansion plays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Verticalized marketing plays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Personalized lifecycle marketing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Automation &amp; scaling for lead handling &amp; follow up</a:t>
            </a:r>
            <a:endParaRPr sz="1000"/>
          </a:p>
        </p:txBody>
      </p:sp>
      <p:sp>
        <p:nvSpPr>
          <p:cNvPr id="792" name="Google Shape;792;p115"/>
          <p:cNvSpPr txBox="1"/>
          <p:nvPr>
            <p:ph idx="1" type="body"/>
          </p:nvPr>
        </p:nvSpPr>
        <p:spPr>
          <a:xfrm>
            <a:off x="6311225" y="1600775"/>
            <a:ext cx="2628600" cy="2990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F9000"/>
                </a:solidFill>
              </a:rPr>
              <a:t>    </a:t>
            </a:r>
            <a:r>
              <a:rPr b="1" lang="en" sz="2000">
                <a:solidFill>
                  <a:srgbClr val="F1C232"/>
                </a:solidFill>
              </a:rPr>
              <a:t>CONTINUE</a:t>
            </a:r>
            <a:endParaRPr b="1" sz="2000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Content Marketing / Social Media, but changing our approach to committee based content development, ruthlessly aligned to quarterly themes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PLG Growth experiments 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Scoring refinements to drive greater lead handling efficiency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Very product-centric demand campaigns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SEM / SEO aligned to acquisition &amp; ROI targets </a:t>
            </a:r>
            <a:endParaRPr sz="1000"/>
          </a:p>
        </p:txBody>
      </p:sp>
      <p:cxnSp>
        <p:nvCxnSpPr>
          <p:cNvPr id="793" name="Google Shape;793;p115"/>
          <p:cNvCxnSpPr/>
          <p:nvPr/>
        </p:nvCxnSpPr>
        <p:spPr>
          <a:xfrm>
            <a:off x="3022250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94" name="Google Shape;794;p115"/>
          <p:cNvCxnSpPr/>
          <p:nvPr/>
        </p:nvCxnSpPr>
        <p:spPr>
          <a:xfrm>
            <a:off x="6049975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795" name="Google Shape;795;p115"/>
          <p:cNvPicPr preferRelativeResize="0"/>
          <p:nvPr/>
        </p:nvPicPr>
        <p:blipFill rotWithShape="1">
          <a:blip r:embed="rId3">
            <a:alphaModFix/>
          </a:blip>
          <a:srcRect b="5410" l="3269" r="51199" t="4418"/>
          <a:stretch/>
        </p:blipFill>
        <p:spPr>
          <a:xfrm>
            <a:off x="424225" y="1456017"/>
            <a:ext cx="627001" cy="63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15"/>
          <p:cNvPicPr preferRelativeResize="0"/>
          <p:nvPr/>
        </p:nvPicPr>
        <p:blipFill rotWithShape="1">
          <a:blip r:embed="rId3">
            <a:alphaModFix/>
          </a:blip>
          <a:srcRect b="6780" l="51795" r="3706" t="5722"/>
          <a:stretch/>
        </p:blipFill>
        <p:spPr>
          <a:xfrm>
            <a:off x="3330500" y="1458276"/>
            <a:ext cx="627001" cy="6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15"/>
          <p:cNvPicPr preferRelativeResize="0"/>
          <p:nvPr/>
        </p:nvPicPr>
        <p:blipFill rotWithShape="1">
          <a:blip r:embed="rId4">
            <a:alphaModFix/>
          </a:blip>
          <a:srcRect b="6069" l="19107" r="19531" t="6973"/>
          <a:stretch/>
        </p:blipFill>
        <p:spPr>
          <a:xfrm>
            <a:off x="6311225" y="1453798"/>
            <a:ext cx="627000" cy="641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8" name="Google Shape;798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225" y="203050"/>
            <a:ext cx="2202475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16"/>
          <p:cNvSpPr txBox="1"/>
          <p:nvPr>
            <p:ph idx="1" type="body"/>
          </p:nvPr>
        </p:nvSpPr>
        <p:spPr>
          <a:xfrm>
            <a:off x="424225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    </a:t>
            </a:r>
            <a:r>
              <a:rPr b="1" lang="en" sz="2000">
                <a:solidFill>
                  <a:srgbClr val="CC0000"/>
                </a:solidFill>
              </a:rPr>
              <a:t>STOP</a:t>
            </a:r>
            <a:endParaRPr b="1" sz="20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50"/>
          </a:p>
          <a:p>
            <a:pPr indent="-295275" lvl="0" marL="457200" rtl="0" algn="l">
              <a:spcBef>
                <a:spcPts val="80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3rd party webinars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Trade show booths 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Direct Mail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Paid Social…</a:t>
            </a:r>
            <a:endParaRPr sz="105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50"/>
          </a:p>
        </p:txBody>
      </p:sp>
      <p:sp>
        <p:nvSpPr>
          <p:cNvPr id="804" name="Google Shape;804;p116"/>
          <p:cNvSpPr txBox="1"/>
          <p:nvPr>
            <p:ph type="title"/>
          </p:nvPr>
        </p:nvSpPr>
        <p:spPr>
          <a:xfrm>
            <a:off x="3208499" y="288550"/>
            <a:ext cx="5184600" cy="3462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Ari Rosenstein, VP Marketing</a:t>
            </a:r>
            <a:endParaRPr sz="2000"/>
          </a:p>
        </p:txBody>
      </p:sp>
      <p:sp>
        <p:nvSpPr>
          <p:cNvPr id="805" name="Google Shape;805;p116"/>
          <p:cNvSpPr txBox="1"/>
          <p:nvPr>
            <p:ph idx="2" type="body"/>
          </p:nvPr>
        </p:nvSpPr>
        <p:spPr>
          <a:xfrm>
            <a:off x="370475" y="939250"/>
            <a:ext cx="8197200" cy="214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STOP/START/CONTINUE: Using 1H Learnings to Set 2H Program Plan</a:t>
            </a:r>
            <a:endParaRPr/>
          </a:p>
        </p:txBody>
      </p:sp>
      <p:sp>
        <p:nvSpPr>
          <p:cNvPr id="806" name="Google Shape;806;p116"/>
          <p:cNvSpPr txBox="1"/>
          <p:nvPr>
            <p:ph idx="1" type="body"/>
          </p:nvPr>
        </p:nvSpPr>
        <p:spPr>
          <a:xfrm>
            <a:off x="3367729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    </a:t>
            </a:r>
            <a:r>
              <a:rPr b="1" lang="en" sz="2000">
                <a:solidFill>
                  <a:srgbClr val="6AA84F"/>
                </a:solidFill>
              </a:rPr>
              <a:t>START</a:t>
            </a:r>
            <a:endParaRPr b="1" sz="20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Videos, videos, videos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AI assisted efforts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AI BDRs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AI Generated Messaging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AI Image creation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Retargeting</a:t>
            </a:r>
            <a:endParaRPr sz="1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807" name="Google Shape;807;p116"/>
          <p:cNvSpPr txBox="1"/>
          <p:nvPr>
            <p:ph idx="1" type="body"/>
          </p:nvPr>
        </p:nvSpPr>
        <p:spPr>
          <a:xfrm>
            <a:off x="6311232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F9000"/>
                </a:solidFill>
              </a:rPr>
              <a:t>    </a:t>
            </a:r>
            <a:r>
              <a:rPr b="1" lang="en" sz="2000">
                <a:solidFill>
                  <a:srgbClr val="F1C232"/>
                </a:solidFill>
              </a:rPr>
              <a:t>CONTINUE</a:t>
            </a:r>
            <a:endParaRPr b="1" sz="2000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SEO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Content Marketing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Targeted events for booking meetings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Partner generated pipeline enablement</a:t>
            </a:r>
            <a:endParaRPr sz="1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8" name="Google Shape;808;p116"/>
          <p:cNvCxnSpPr/>
          <p:nvPr/>
        </p:nvCxnSpPr>
        <p:spPr>
          <a:xfrm>
            <a:off x="3022250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09" name="Google Shape;809;p116"/>
          <p:cNvCxnSpPr/>
          <p:nvPr/>
        </p:nvCxnSpPr>
        <p:spPr>
          <a:xfrm>
            <a:off x="6049975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810" name="Google Shape;810;p116"/>
          <p:cNvPicPr preferRelativeResize="0"/>
          <p:nvPr/>
        </p:nvPicPr>
        <p:blipFill rotWithShape="1">
          <a:blip r:embed="rId3">
            <a:alphaModFix/>
          </a:blip>
          <a:srcRect b="5410" l="3269" r="51199" t="4418"/>
          <a:stretch/>
        </p:blipFill>
        <p:spPr>
          <a:xfrm>
            <a:off x="424225" y="1456017"/>
            <a:ext cx="627001" cy="63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16"/>
          <p:cNvPicPr preferRelativeResize="0"/>
          <p:nvPr/>
        </p:nvPicPr>
        <p:blipFill rotWithShape="1">
          <a:blip r:embed="rId3">
            <a:alphaModFix/>
          </a:blip>
          <a:srcRect b="6780" l="51795" r="3706" t="5722"/>
          <a:stretch/>
        </p:blipFill>
        <p:spPr>
          <a:xfrm>
            <a:off x="3330500" y="1458276"/>
            <a:ext cx="627001" cy="6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16"/>
          <p:cNvPicPr preferRelativeResize="0"/>
          <p:nvPr/>
        </p:nvPicPr>
        <p:blipFill rotWithShape="1">
          <a:blip r:embed="rId4">
            <a:alphaModFix/>
          </a:blip>
          <a:srcRect b="6069" l="19107" r="19531" t="6973"/>
          <a:stretch/>
        </p:blipFill>
        <p:spPr>
          <a:xfrm>
            <a:off x="6311225" y="1453798"/>
            <a:ext cx="627000" cy="641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3" name="Google Shape;813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638" y="2"/>
            <a:ext cx="2682685" cy="8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7"/>
          <p:cNvSpPr txBox="1"/>
          <p:nvPr>
            <p:ph idx="1" type="body"/>
          </p:nvPr>
        </p:nvSpPr>
        <p:spPr>
          <a:xfrm>
            <a:off x="424225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    </a:t>
            </a:r>
            <a:r>
              <a:rPr b="1" lang="en" sz="2000">
                <a:solidFill>
                  <a:srgbClr val="CC0000"/>
                </a:solidFill>
              </a:rPr>
              <a:t>STOP</a:t>
            </a:r>
            <a:endParaRPr b="1" sz="20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Partner Marketing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SEO (Website Migration)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Email Blasts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Google Ads (to every industry and sub-industry)</a:t>
            </a:r>
            <a:endParaRPr sz="1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endParaRPr sz="1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17"/>
          <p:cNvSpPr txBox="1"/>
          <p:nvPr>
            <p:ph idx="2" type="body"/>
          </p:nvPr>
        </p:nvSpPr>
        <p:spPr>
          <a:xfrm>
            <a:off x="370350" y="944763"/>
            <a:ext cx="8197200" cy="214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STOP/START/CONTINUE: Using 1H Learnings to Set 2H Program Plan</a:t>
            </a:r>
            <a:endParaRPr/>
          </a:p>
        </p:txBody>
      </p:sp>
      <p:sp>
        <p:nvSpPr>
          <p:cNvPr id="820" name="Google Shape;820;p117"/>
          <p:cNvSpPr txBox="1"/>
          <p:nvPr>
            <p:ph idx="1" type="body"/>
          </p:nvPr>
        </p:nvSpPr>
        <p:spPr>
          <a:xfrm>
            <a:off x="3367729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    </a:t>
            </a:r>
            <a:r>
              <a:rPr b="1" lang="en" sz="2000">
                <a:solidFill>
                  <a:srgbClr val="6AA84F"/>
                </a:solidFill>
              </a:rPr>
              <a:t>START</a:t>
            </a:r>
            <a:endParaRPr b="1" sz="20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Brand Campaign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Direct Mail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Events - Field Dinners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Integrated ABX Campaigns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Community - Networking     Forum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Face to Face Customer Meetings</a:t>
            </a:r>
            <a:endParaRPr sz="1000"/>
          </a:p>
        </p:txBody>
      </p:sp>
      <p:sp>
        <p:nvSpPr>
          <p:cNvPr id="821" name="Google Shape;821;p117"/>
          <p:cNvSpPr txBox="1"/>
          <p:nvPr>
            <p:ph idx="1" type="body"/>
          </p:nvPr>
        </p:nvSpPr>
        <p:spPr>
          <a:xfrm>
            <a:off x="6311232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F9000"/>
                </a:solidFill>
              </a:rPr>
              <a:t>    </a:t>
            </a:r>
            <a:r>
              <a:rPr b="1" lang="en" sz="2000">
                <a:solidFill>
                  <a:srgbClr val="F1C232"/>
                </a:solidFill>
              </a:rPr>
              <a:t>CONTINUE</a:t>
            </a:r>
            <a:endParaRPr b="1" sz="2000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Advertising (Targeted)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Community - CAB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Community - Support Forum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Database Marketing - ABM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Events - Tradeshows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Events- Pre-set meetings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Podcasts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SDR/BDR - In-house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Webinars - 3rd Party &amp; In-house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SEM/Paid Search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Social - Organic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Social - LinkedIn Paid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Videos</a:t>
            </a:r>
            <a:endParaRPr sz="1000"/>
          </a:p>
        </p:txBody>
      </p:sp>
      <p:cxnSp>
        <p:nvCxnSpPr>
          <p:cNvPr id="822" name="Google Shape;822;p117"/>
          <p:cNvCxnSpPr/>
          <p:nvPr/>
        </p:nvCxnSpPr>
        <p:spPr>
          <a:xfrm>
            <a:off x="3022250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23" name="Google Shape;823;p117"/>
          <p:cNvCxnSpPr/>
          <p:nvPr/>
        </p:nvCxnSpPr>
        <p:spPr>
          <a:xfrm>
            <a:off x="6049975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824" name="Google Shape;824;p117"/>
          <p:cNvPicPr preferRelativeResize="0"/>
          <p:nvPr/>
        </p:nvPicPr>
        <p:blipFill rotWithShape="1">
          <a:blip r:embed="rId3">
            <a:alphaModFix/>
          </a:blip>
          <a:srcRect b="5410" l="3269" r="51199" t="4418"/>
          <a:stretch/>
        </p:blipFill>
        <p:spPr>
          <a:xfrm>
            <a:off x="424225" y="1456017"/>
            <a:ext cx="627001" cy="63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17"/>
          <p:cNvPicPr preferRelativeResize="0"/>
          <p:nvPr/>
        </p:nvPicPr>
        <p:blipFill rotWithShape="1">
          <a:blip r:embed="rId3">
            <a:alphaModFix/>
          </a:blip>
          <a:srcRect b="6780" l="51795" r="3706" t="5722"/>
          <a:stretch/>
        </p:blipFill>
        <p:spPr>
          <a:xfrm>
            <a:off x="3330500" y="1458276"/>
            <a:ext cx="627001" cy="6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17"/>
          <p:cNvPicPr preferRelativeResize="0"/>
          <p:nvPr/>
        </p:nvPicPr>
        <p:blipFill rotWithShape="1">
          <a:blip r:embed="rId4">
            <a:alphaModFix/>
          </a:blip>
          <a:srcRect b="6069" l="19107" r="19531" t="6973"/>
          <a:stretch/>
        </p:blipFill>
        <p:spPr>
          <a:xfrm>
            <a:off x="6311225" y="1453798"/>
            <a:ext cx="627000" cy="641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27" name="Google Shape;827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225" y="140013"/>
            <a:ext cx="2443853" cy="5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17"/>
          <p:cNvSpPr txBox="1"/>
          <p:nvPr>
            <p:ph type="title"/>
          </p:nvPr>
        </p:nvSpPr>
        <p:spPr>
          <a:xfrm>
            <a:off x="3267025" y="267500"/>
            <a:ext cx="5577300" cy="3462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Beth McCullough, Sr. Director Demand Gen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18"/>
          <p:cNvSpPr txBox="1"/>
          <p:nvPr>
            <p:ph idx="1" type="body"/>
          </p:nvPr>
        </p:nvSpPr>
        <p:spPr>
          <a:xfrm>
            <a:off x="424225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0000"/>
                </a:solidFill>
              </a:rPr>
              <a:t>    </a:t>
            </a:r>
            <a:r>
              <a:rPr b="1" lang="en" sz="2000">
                <a:solidFill>
                  <a:srgbClr val="CC0000"/>
                </a:solidFill>
              </a:rPr>
              <a:t>STOP</a:t>
            </a:r>
            <a:endParaRPr b="1" sz="20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50"/>
          </a:p>
          <a:p>
            <a:pPr indent="-295275" lvl="0" marL="457200" rtl="0" algn="l">
              <a:spcBef>
                <a:spcPts val="80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Inefficient spend (CAC/LTV)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Trade show booths (cutting half)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Video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Display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❏"/>
            </a:pPr>
            <a:r>
              <a:rPr lang="en" sz="1050"/>
              <a:t>Content Syndication</a:t>
            </a:r>
            <a:endParaRPr sz="105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50"/>
          </a:p>
        </p:txBody>
      </p:sp>
      <p:sp>
        <p:nvSpPr>
          <p:cNvPr id="834" name="Google Shape;834;p118"/>
          <p:cNvSpPr txBox="1"/>
          <p:nvPr>
            <p:ph type="title"/>
          </p:nvPr>
        </p:nvSpPr>
        <p:spPr>
          <a:xfrm>
            <a:off x="1531298" y="277037"/>
            <a:ext cx="8092200" cy="3462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                     Mike Stearns, VP Demand Gen</a:t>
            </a:r>
            <a:endParaRPr sz="2000"/>
          </a:p>
        </p:txBody>
      </p:sp>
      <p:sp>
        <p:nvSpPr>
          <p:cNvPr id="835" name="Google Shape;835;p118"/>
          <p:cNvSpPr txBox="1"/>
          <p:nvPr>
            <p:ph idx="2" type="body"/>
          </p:nvPr>
        </p:nvSpPr>
        <p:spPr>
          <a:xfrm>
            <a:off x="380175" y="933488"/>
            <a:ext cx="8197200" cy="214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STOP/START/CONTINUE: Using 1H Learnings to Set 2H Program Plan</a:t>
            </a:r>
            <a:endParaRPr/>
          </a:p>
        </p:txBody>
      </p:sp>
      <p:sp>
        <p:nvSpPr>
          <p:cNvPr id="836" name="Google Shape;836;p118"/>
          <p:cNvSpPr txBox="1"/>
          <p:nvPr>
            <p:ph idx="1" type="body"/>
          </p:nvPr>
        </p:nvSpPr>
        <p:spPr>
          <a:xfrm>
            <a:off x="3367729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    </a:t>
            </a:r>
            <a:r>
              <a:rPr b="1" lang="en" sz="2000">
                <a:solidFill>
                  <a:srgbClr val="6AA84F"/>
                </a:solidFill>
              </a:rPr>
              <a:t>START</a:t>
            </a:r>
            <a:endParaRPr b="1" sz="20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Direct Mail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New Acquisition Strategy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Outsource Int’l SDR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Startup Programs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Personalization</a:t>
            </a:r>
            <a:endParaRPr sz="1000"/>
          </a:p>
        </p:txBody>
      </p:sp>
      <p:sp>
        <p:nvSpPr>
          <p:cNvPr id="837" name="Google Shape;837;p118"/>
          <p:cNvSpPr txBox="1"/>
          <p:nvPr>
            <p:ph idx="1" type="body"/>
          </p:nvPr>
        </p:nvSpPr>
        <p:spPr>
          <a:xfrm>
            <a:off x="6311232" y="1600775"/>
            <a:ext cx="2508600" cy="28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F9000"/>
                </a:solidFill>
              </a:rPr>
              <a:t>    </a:t>
            </a:r>
            <a:r>
              <a:rPr b="1" lang="en" sz="2000">
                <a:solidFill>
                  <a:srgbClr val="F1C232"/>
                </a:solidFill>
              </a:rPr>
              <a:t>CONTINUE</a:t>
            </a:r>
            <a:endParaRPr b="1" sz="2000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SEO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Field Events - Dinners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Case Studies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Social Organic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DevRel Community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Account Based Everything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CAB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PLG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❏"/>
            </a:pPr>
            <a:r>
              <a:rPr lang="en" sz="1000"/>
              <a:t>Internal SDR outbound</a:t>
            </a:r>
            <a:endParaRPr/>
          </a:p>
        </p:txBody>
      </p:sp>
      <p:cxnSp>
        <p:nvCxnSpPr>
          <p:cNvPr id="838" name="Google Shape;838;p118"/>
          <p:cNvCxnSpPr/>
          <p:nvPr/>
        </p:nvCxnSpPr>
        <p:spPr>
          <a:xfrm>
            <a:off x="3022250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39" name="Google Shape;839;p118"/>
          <p:cNvCxnSpPr/>
          <p:nvPr/>
        </p:nvCxnSpPr>
        <p:spPr>
          <a:xfrm>
            <a:off x="6049975" y="1410050"/>
            <a:ext cx="11400" cy="288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840" name="Google Shape;840;p118"/>
          <p:cNvPicPr preferRelativeResize="0"/>
          <p:nvPr/>
        </p:nvPicPr>
        <p:blipFill rotWithShape="1">
          <a:blip r:embed="rId3">
            <a:alphaModFix/>
          </a:blip>
          <a:srcRect b="5410" l="3269" r="51199" t="4418"/>
          <a:stretch/>
        </p:blipFill>
        <p:spPr>
          <a:xfrm>
            <a:off x="424225" y="1456017"/>
            <a:ext cx="627001" cy="63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18"/>
          <p:cNvPicPr preferRelativeResize="0"/>
          <p:nvPr/>
        </p:nvPicPr>
        <p:blipFill rotWithShape="1">
          <a:blip r:embed="rId3">
            <a:alphaModFix/>
          </a:blip>
          <a:srcRect b="6780" l="51795" r="3706" t="5722"/>
          <a:stretch/>
        </p:blipFill>
        <p:spPr>
          <a:xfrm>
            <a:off x="3330500" y="1458276"/>
            <a:ext cx="627001" cy="6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18"/>
          <p:cNvPicPr preferRelativeResize="0"/>
          <p:nvPr/>
        </p:nvPicPr>
        <p:blipFill rotWithShape="1">
          <a:blip r:embed="rId4">
            <a:alphaModFix/>
          </a:blip>
          <a:srcRect b="6069" l="19107" r="19531" t="6973"/>
          <a:stretch/>
        </p:blipFill>
        <p:spPr>
          <a:xfrm>
            <a:off x="6311225" y="1453798"/>
            <a:ext cx="627000" cy="641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43" name="Google Shape;843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225" y="193749"/>
            <a:ext cx="2034425" cy="42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19"/>
          <p:cNvPicPr preferRelativeResize="0"/>
          <p:nvPr/>
        </p:nvPicPr>
        <p:blipFill rotWithShape="1">
          <a:blip r:embed="rId3">
            <a:alphaModFix/>
          </a:blip>
          <a:srcRect b="1333" l="0" r="0" t="1333"/>
          <a:stretch/>
        </p:blipFill>
        <p:spPr>
          <a:xfrm>
            <a:off x="146988" y="148950"/>
            <a:ext cx="8850026" cy="48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19"/>
          <p:cNvSpPr txBox="1"/>
          <p:nvPr/>
        </p:nvSpPr>
        <p:spPr>
          <a:xfrm>
            <a:off x="816325" y="1637800"/>
            <a:ext cx="7693800" cy="18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Brandee Sanders</a:t>
            </a:r>
            <a:endParaRPr sz="3900">
              <a:solidFill>
                <a:srgbClr val="FFFFFF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VP Demand Gen + Marketing + Brand</a:t>
            </a:r>
            <a:endParaRPr sz="3100">
              <a:solidFill>
                <a:srgbClr val="FFFFFF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STOP/START/CONTINUE: Using 1H Learnings to Set 2H Program Plan</a:t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100">
              <a:solidFill>
                <a:srgbClr val="FFFFFF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850" name="Google Shape;850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599" y="515977"/>
            <a:ext cx="1179024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19"/>
          <p:cNvSpPr txBox="1"/>
          <p:nvPr/>
        </p:nvSpPr>
        <p:spPr>
          <a:xfrm>
            <a:off x="1425925" y="4261950"/>
            <a:ext cx="93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Summer 2023</a:t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52" name="Google Shape;852;p119"/>
          <p:cNvCxnSpPr>
            <a:stCxn id="851" idx="3"/>
          </p:cNvCxnSpPr>
          <p:nvPr/>
        </p:nvCxnSpPr>
        <p:spPr>
          <a:xfrm>
            <a:off x="2359825" y="4523550"/>
            <a:ext cx="6672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53" name="Google Shape;853;p119"/>
          <p:cNvPicPr preferRelativeResize="0"/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4821375" y="-69000"/>
            <a:ext cx="5654226" cy="5281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19"/>
          <p:cNvSpPr/>
          <p:nvPr/>
        </p:nvSpPr>
        <p:spPr>
          <a:xfrm>
            <a:off x="935600" y="3074125"/>
            <a:ext cx="672000" cy="33000"/>
          </a:xfrm>
          <a:prstGeom prst="rect">
            <a:avLst/>
          </a:prstGeom>
          <a:solidFill>
            <a:srgbClr val="FFCC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20"/>
          <p:cNvSpPr txBox="1"/>
          <p:nvPr>
            <p:ph type="title"/>
          </p:nvPr>
        </p:nvSpPr>
        <p:spPr>
          <a:xfrm>
            <a:off x="323200" y="1573750"/>
            <a:ext cx="6608100" cy="26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3rd party content syndication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3rd party webinars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11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60" name="Google Shape;860;p120"/>
          <p:cNvPicPr preferRelativeResize="0"/>
          <p:nvPr/>
        </p:nvPicPr>
        <p:blipFill rotWithShape="1">
          <a:blip r:embed="rId3">
            <a:alphaModFix/>
          </a:blip>
          <a:srcRect b="0" l="37458" r="7690" t="0"/>
          <a:stretch/>
        </p:blipFill>
        <p:spPr>
          <a:xfrm>
            <a:off x="1966200" y="2571750"/>
            <a:ext cx="1928325" cy="245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20"/>
          <p:cNvPicPr preferRelativeResize="0"/>
          <p:nvPr/>
        </p:nvPicPr>
        <p:blipFill rotWithShape="1">
          <a:blip r:embed="rId4">
            <a:alphaModFix/>
          </a:blip>
          <a:srcRect b="10299" l="34084" r="6729" t="25569"/>
          <a:stretch/>
        </p:blipFill>
        <p:spPr>
          <a:xfrm>
            <a:off x="97875" y="2571750"/>
            <a:ext cx="1868325" cy="2458301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20"/>
          <p:cNvSpPr txBox="1"/>
          <p:nvPr/>
        </p:nvSpPr>
        <p:spPr>
          <a:xfrm>
            <a:off x="152400" y="152400"/>
            <a:ext cx="516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Stopping / Paused</a:t>
            </a:r>
            <a:endParaRPr b="1" sz="2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3" name="Google Shape;863;p120"/>
          <p:cNvSpPr txBox="1"/>
          <p:nvPr/>
        </p:nvSpPr>
        <p:spPr>
          <a:xfrm>
            <a:off x="97875" y="768000"/>
            <a:ext cx="9046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For our particular org we’ve seen limited success with 3rd party content syndication and 3rd party webinars and historically our internal efforts are 3-5X better 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performing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so I am stopping this spend and pulling it all back in house. Also trade show booths costs - although a phenomenal brand asset the spend have to be paused/curbed in order to maintain finance </a:t>
            </a: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CAC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requirements in this market.</a:t>
            </a:r>
            <a:endParaRPr sz="1222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64" name="Google Shape;864;p120"/>
          <p:cNvPicPr preferRelativeResize="0"/>
          <p:nvPr/>
        </p:nvPicPr>
        <p:blipFill rotWithShape="1">
          <a:blip r:embed="rId5">
            <a:alphaModFix/>
          </a:blip>
          <a:srcRect b="28304" l="0" r="0" t="6700"/>
          <a:stretch/>
        </p:blipFill>
        <p:spPr>
          <a:xfrm>
            <a:off x="3894525" y="2592600"/>
            <a:ext cx="1868351" cy="24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9164" y="2579559"/>
            <a:ext cx="1868337" cy="249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20"/>
          <p:cNvPicPr preferRelativeResize="0"/>
          <p:nvPr/>
        </p:nvPicPr>
        <p:blipFill rotWithShape="1">
          <a:blip r:embed="rId7">
            <a:alphaModFix/>
          </a:blip>
          <a:srcRect b="2839" l="35965" r="22326" t="-2840"/>
          <a:stretch/>
        </p:blipFill>
        <p:spPr>
          <a:xfrm>
            <a:off x="7637500" y="2492996"/>
            <a:ext cx="1442427" cy="259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20"/>
          <p:cNvPicPr preferRelativeResize="0"/>
          <p:nvPr/>
        </p:nvPicPr>
        <p:blipFill rotWithShape="1">
          <a:blip r:embed="rId8">
            <a:alphaModFix/>
          </a:blip>
          <a:srcRect b="5410" l="3269" r="51199" t="4418"/>
          <a:stretch/>
        </p:blipFill>
        <p:spPr>
          <a:xfrm>
            <a:off x="3345550" y="126417"/>
            <a:ext cx="627001" cy="63697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20"/>
          <p:cNvSpPr txBox="1"/>
          <p:nvPr/>
        </p:nvSpPr>
        <p:spPr>
          <a:xfrm>
            <a:off x="3972550" y="1876200"/>
            <a:ext cx="5228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Trade show booths (cutting half/reuse vs new )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Only core Sales to Events vs everyone (SQL goal)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9" name="Google Shape;869;p120"/>
          <p:cNvSpPr txBox="1"/>
          <p:nvPr/>
        </p:nvSpPr>
        <p:spPr>
          <a:xfrm>
            <a:off x="4037950" y="183000"/>
            <a:ext cx="516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3rd Party - High Spend Events </a:t>
            </a:r>
            <a:endParaRPr b="1" sz="2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1"/>
          <p:cNvSpPr txBox="1"/>
          <p:nvPr>
            <p:ph type="title"/>
          </p:nvPr>
        </p:nvSpPr>
        <p:spPr>
          <a:xfrm>
            <a:off x="69950" y="142925"/>
            <a:ext cx="89778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Continue               New Content + Paid Social + Ads + Web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875" name="Google Shape;875;p121"/>
          <p:cNvSpPr txBox="1"/>
          <p:nvPr>
            <p:ph idx="1" type="body"/>
          </p:nvPr>
        </p:nvSpPr>
        <p:spPr>
          <a:xfrm>
            <a:off x="69950" y="4031650"/>
            <a:ext cx="31647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  <a:t>Creating Demand</a:t>
            </a:r>
            <a:b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Campaigns that fuel organic channels + videos + ads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876" name="Google Shape;876;p121"/>
          <p:cNvSpPr txBox="1"/>
          <p:nvPr>
            <p:ph idx="1" type="body"/>
          </p:nvPr>
        </p:nvSpPr>
        <p:spPr>
          <a:xfrm>
            <a:off x="3153675" y="3955450"/>
            <a:ext cx="32757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  <a:t>Capturing Demand</a:t>
            </a:r>
            <a:b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Assets</a:t>
            </a: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 that drive conversions + website, new content 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877" name="Google Shape;877;p121"/>
          <p:cNvSpPr txBox="1"/>
          <p:nvPr>
            <p:ph idx="1" type="body"/>
          </p:nvPr>
        </p:nvSpPr>
        <p:spPr>
          <a:xfrm>
            <a:off x="6334625" y="3955450"/>
            <a:ext cx="26316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Sales Enablement</a:t>
            </a:r>
            <a:br>
              <a:rPr b="1" lang="en" sz="1300">
                <a:solidFill>
                  <a:schemeClr val="dk1"/>
                </a:solidFill>
              </a:rPr>
            </a:br>
            <a:r>
              <a:rPr lang="en" sz="900">
                <a:solidFill>
                  <a:schemeClr val="dk1"/>
                </a:solidFill>
              </a:rPr>
              <a:t>New assets that power our sales team + prove ROI +  help close deals</a:t>
            </a:r>
            <a:endParaRPr b="1" sz="1300">
              <a:solidFill>
                <a:schemeClr val="dk1"/>
              </a:solidFill>
            </a:endParaRPr>
          </a:p>
        </p:txBody>
      </p:sp>
      <p:pic>
        <p:nvPicPr>
          <p:cNvPr id="878" name="Google Shape;87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25" y="1202049"/>
            <a:ext cx="1530778" cy="8610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38100">
              <a:srgbClr val="000000">
                <a:alpha val="37000"/>
              </a:srgbClr>
            </a:outerShdw>
          </a:effectLst>
        </p:spPr>
      </p:pic>
      <p:pic>
        <p:nvPicPr>
          <p:cNvPr id="879" name="Google Shape;879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825" y="1853148"/>
            <a:ext cx="1821403" cy="1024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0" name="Google Shape;880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6325" y="879927"/>
            <a:ext cx="930425" cy="93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9225" y="697025"/>
            <a:ext cx="1558325" cy="2207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2" name="Google Shape;882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4600" y="1216061"/>
            <a:ext cx="1421924" cy="22203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3" name="Google Shape;883;p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3625" y="1740300"/>
            <a:ext cx="1421925" cy="22155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4" name="Google Shape;884;p1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36525" y="2920460"/>
            <a:ext cx="1558325" cy="10349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5" name="Google Shape;885;p1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7225" y="1916437"/>
            <a:ext cx="687625" cy="819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886" name="Google Shape;886;p121"/>
          <p:cNvGrpSpPr/>
          <p:nvPr/>
        </p:nvGrpSpPr>
        <p:grpSpPr>
          <a:xfrm>
            <a:off x="4206650" y="1284525"/>
            <a:ext cx="1300950" cy="2327773"/>
            <a:chOff x="3716563" y="1551900"/>
            <a:chExt cx="1300950" cy="2327773"/>
          </a:xfrm>
        </p:grpSpPr>
        <p:pic>
          <p:nvPicPr>
            <p:cNvPr id="887" name="Google Shape;887;p121"/>
            <p:cNvPicPr preferRelativeResize="0"/>
            <p:nvPr/>
          </p:nvPicPr>
          <p:blipFill rotWithShape="1">
            <a:blip r:embed="rId11">
              <a:alphaModFix/>
            </a:blip>
            <a:srcRect b="912" l="0" r="0" t="48972"/>
            <a:stretch/>
          </p:blipFill>
          <p:spPr>
            <a:xfrm>
              <a:off x="3716588" y="1551900"/>
              <a:ext cx="1300925" cy="130732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888" name="Google Shape;888;p121"/>
            <p:cNvPicPr preferRelativeResize="0"/>
            <p:nvPr/>
          </p:nvPicPr>
          <p:blipFill rotWithShape="1">
            <a:blip r:embed="rId12">
              <a:alphaModFix/>
            </a:blip>
            <a:srcRect b="40223" l="0" r="0" t="0"/>
            <a:stretch/>
          </p:blipFill>
          <p:spPr>
            <a:xfrm>
              <a:off x="3716563" y="2859223"/>
              <a:ext cx="1300950" cy="10204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89" name="Google Shape;889;p1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7562" y="2792675"/>
            <a:ext cx="1633303" cy="819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0" name="Google Shape;890;p121"/>
          <p:cNvPicPr preferRelativeResize="0"/>
          <p:nvPr/>
        </p:nvPicPr>
        <p:blipFill rotWithShape="1">
          <a:blip r:embed="rId14">
            <a:alphaModFix/>
          </a:blip>
          <a:srcRect b="33691" l="12897" r="12890" t="0"/>
          <a:stretch/>
        </p:blipFill>
        <p:spPr>
          <a:xfrm>
            <a:off x="3662413" y="839181"/>
            <a:ext cx="930425" cy="1601695"/>
          </a:xfrm>
          <a:prstGeom prst="rect">
            <a:avLst/>
          </a:prstGeom>
          <a:noFill/>
          <a:ln cap="flat" cmpd="sng" w="9525">
            <a:solidFill>
              <a:srgbClr val="A0A0A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1" name="Google Shape;891;p121"/>
          <p:cNvPicPr preferRelativeResize="0"/>
          <p:nvPr/>
        </p:nvPicPr>
        <p:blipFill rotWithShape="1">
          <a:blip r:embed="rId15">
            <a:alphaModFix/>
          </a:blip>
          <a:srcRect b="31665" l="15452" r="18000" t="29662"/>
          <a:stretch/>
        </p:blipFill>
        <p:spPr>
          <a:xfrm>
            <a:off x="4906212" y="2393725"/>
            <a:ext cx="1145626" cy="1307325"/>
          </a:xfrm>
          <a:prstGeom prst="rect">
            <a:avLst/>
          </a:prstGeom>
          <a:noFill/>
          <a:ln cap="flat" cmpd="sng" w="9525">
            <a:solidFill>
              <a:srgbClr val="A0A0A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2" name="Google Shape;892;p121"/>
          <p:cNvPicPr preferRelativeResize="0"/>
          <p:nvPr/>
        </p:nvPicPr>
        <p:blipFill rotWithShape="1">
          <a:blip r:embed="rId16">
            <a:alphaModFix/>
          </a:blip>
          <a:srcRect b="6069" l="19107" r="19531" t="6973"/>
          <a:stretch/>
        </p:blipFill>
        <p:spPr>
          <a:xfrm>
            <a:off x="1759363" y="99273"/>
            <a:ext cx="627000" cy="641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22"/>
          <p:cNvSpPr txBox="1"/>
          <p:nvPr>
            <p:ph type="title"/>
          </p:nvPr>
        </p:nvSpPr>
        <p:spPr>
          <a:xfrm>
            <a:off x="69950" y="142925"/>
            <a:ext cx="8046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Start</a:t>
            </a:r>
            <a:r>
              <a:rPr lang="en">
                <a:highlight>
                  <a:schemeClr val="lt1"/>
                </a:highlight>
              </a:rPr>
              <a:t> / Launch      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898" name="Google Shape;898;p122"/>
          <p:cNvSpPr txBox="1"/>
          <p:nvPr>
            <p:ph idx="1" type="body"/>
          </p:nvPr>
        </p:nvSpPr>
        <p:spPr>
          <a:xfrm>
            <a:off x="69950" y="4031650"/>
            <a:ext cx="31647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  <a:t>Thought Leadership + ELT </a:t>
            </a:r>
            <a:b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Both LinkedIn + O</a:t>
            </a: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rganic channels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899" name="Google Shape;899;p122"/>
          <p:cNvSpPr txBox="1"/>
          <p:nvPr>
            <p:ph idx="1" type="body"/>
          </p:nvPr>
        </p:nvSpPr>
        <p:spPr>
          <a:xfrm>
            <a:off x="3082250" y="4031650"/>
            <a:ext cx="37545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  <a:t>Short Form Video + Customer </a:t>
            </a:r>
            <a: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  <a:t>Advocacy</a:t>
            </a:r>
            <a:r>
              <a:rPr b="1" lang="en" sz="13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b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Customers Micro Stories </a:t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900" name="Google Shape;900;p122"/>
          <p:cNvSpPr txBox="1"/>
          <p:nvPr>
            <p:ph idx="1" type="body"/>
          </p:nvPr>
        </p:nvSpPr>
        <p:spPr>
          <a:xfrm>
            <a:off x="6334625" y="4031650"/>
            <a:ext cx="2631600" cy="5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Brand Campaigns</a:t>
            </a:r>
            <a:br>
              <a:rPr b="1" lang="en" sz="1300">
                <a:solidFill>
                  <a:schemeClr val="dk1"/>
                </a:solidFill>
              </a:rPr>
            </a:br>
            <a:r>
              <a:rPr lang="en" sz="900">
                <a:solidFill>
                  <a:schemeClr val="dk1"/>
                </a:solidFill>
              </a:rPr>
              <a:t>Categories come and go </a:t>
            </a:r>
            <a:r>
              <a:rPr b="1" lang="en" sz="900">
                <a:solidFill>
                  <a:schemeClr val="dk1"/>
                </a:solidFill>
              </a:rPr>
              <a:t>Brand is forever </a:t>
            </a:r>
            <a:endParaRPr b="1" sz="1300">
              <a:solidFill>
                <a:schemeClr val="dk1"/>
              </a:solidFill>
            </a:endParaRPr>
          </a:p>
        </p:txBody>
      </p:sp>
      <p:pic>
        <p:nvPicPr>
          <p:cNvPr id="901" name="Google Shape;901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50" y="2133675"/>
            <a:ext cx="3275702" cy="18426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2" name="Google Shape;902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199" y="2215163"/>
            <a:ext cx="1735001" cy="17350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800000" dist="19050">
              <a:srgbClr val="000000">
                <a:alpha val="50000"/>
              </a:srgbClr>
            </a:outerShdw>
          </a:effectLst>
        </p:spPr>
      </p:pic>
      <p:pic>
        <p:nvPicPr>
          <p:cNvPr id="903" name="Google Shape;903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4050" y="736212"/>
            <a:ext cx="1797749" cy="17977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4" name="Google Shape;904;p122"/>
          <p:cNvPicPr preferRelativeResize="0"/>
          <p:nvPr/>
        </p:nvPicPr>
        <p:blipFill rotWithShape="1">
          <a:blip r:embed="rId6">
            <a:alphaModFix/>
          </a:blip>
          <a:srcRect b="6780" l="51795" r="3706" t="5722"/>
          <a:stretch/>
        </p:blipFill>
        <p:spPr>
          <a:xfrm>
            <a:off x="2391675" y="103751"/>
            <a:ext cx="627001" cy="6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525" y="811506"/>
            <a:ext cx="2992150" cy="15633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6" name="Google Shape;906;p1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02825" y="697025"/>
            <a:ext cx="1563400" cy="15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07" name="Google Shape;907;p122"/>
          <p:cNvSpPr txBox="1"/>
          <p:nvPr>
            <p:ph type="title"/>
          </p:nvPr>
        </p:nvSpPr>
        <p:spPr>
          <a:xfrm>
            <a:off x="3136550" y="142925"/>
            <a:ext cx="884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Thought </a:t>
            </a:r>
            <a:r>
              <a:rPr lang="en"/>
              <a:t>Leadership + </a:t>
            </a:r>
            <a:r>
              <a:rPr lang="en"/>
              <a:t>Customers</a:t>
            </a:r>
            <a:endParaRPr/>
          </a:p>
        </p:txBody>
      </p:sp>
      <p:pic>
        <p:nvPicPr>
          <p:cNvPr id="908" name="Google Shape;908;p1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2597" y="2620849"/>
            <a:ext cx="2446200" cy="137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123"/>
          <p:cNvPicPr preferRelativeResize="0"/>
          <p:nvPr/>
        </p:nvPicPr>
        <p:blipFill rotWithShape="1">
          <a:blip r:embed="rId3">
            <a:alphaModFix/>
          </a:blip>
          <a:srcRect b="82496" l="0" r="0" t="0"/>
          <a:stretch/>
        </p:blipFill>
        <p:spPr>
          <a:xfrm>
            <a:off x="0" y="948950"/>
            <a:ext cx="9144003" cy="39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23"/>
          <p:cNvSpPr txBox="1"/>
          <p:nvPr>
            <p:ph type="title"/>
          </p:nvPr>
        </p:nvSpPr>
        <p:spPr>
          <a:xfrm>
            <a:off x="424216" y="341013"/>
            <a:ext cx="8306700" cy="390900"/>
          </a:xfrm>
          <a:prstGeom prst="rect">
            <a:avLst/>
          </a:prstGeom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Thank You!</a:t>
            </a:r>
            <a:endParaRPr sz="3600"/>
          </a:p>
        </p:txBody>
      </p:sp>
      <p:pic>
        <p:nvPicPr>
          <p:cNvPr id="915" name="Google Shape;915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163" y="1399075"/>
            <a:ext cx="1985625" cy="1985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23"/>
          <p:cNvSpPr txBox="1"/>
          <p:nvPr/>
        </p:nvSpPr>
        <p:spPr>
          <a:xfrm>
            <a:off x="2011025" y="3375825"/>
            <a:ext cx="19857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Craig Rosenberg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craig@scalevp.com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7" name="Google Shape;917;p123"/>
          <p:cNvSpPr txBox="1"/>
          <p:nvPr/>
        </p:nvSpPr>
        <p:spPr>
          <a:xfrm>
            <a:off x="4880175" y="3375825"/>
            <a:ext cx="19857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 Peiris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mini@scalevp.com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8" name="Google Shape;918;p123"/>
          <p:cNvPicPr preferRelativeResize="0"/>
          <p:nvPr/>
        </p:nvPicPr>
        <p:blipFill rotWithShape="1">
          <a:blip r:embed="rId7">
            <a:alphaModFix/>
          </a:blip>
          <a:srcRect b="43786" l="19405" r="14587" t="6625"/>
          <a:stretch/>
        </p:blipFill>
        <p:spPr>
          <a:xfrm>
            <a:off x="2011025" y="1399075"/>
            <a:ext cx="1985700" cy="19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7"/>
          <p:cNvSpPr txBox="1"/>
          <p:nvPr>
            <p:ph type="ctrTitle"/>
          </p:nvPr>
        </p:nvSpPr>
        <p:spPr>
          <a:xfrm>
            <a:off x="1925110" y="2883652"/>
            <a:ext cx="53061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n"/>
              <a:t>We help our portfolio build and optimize hyper-growth GTM machines</a:t>
            </a:r>
            <a:endParaRPr/>
          </a:p>
        </p:txBody>
      </p:sp>
      <p:sp>
        <p:nvSpPr>
          <p:cNvPr id="674" name="Google Shape;674;p107"/>
          <p:cNvSpPr txBox="1"/>
          <p:nvPr>
            <p:ph idx="12" type="sldNum"/>
          </p:nvPr>
        </p:nvSpPr>
        <p:spPr>
          <a:xfrm>
            <a:off x="8488382" y="4923200"/>
            <a:ext cx="229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5" name="Google Shape;67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0894" y="1375101"/>
            <a:ext cx="1682201" cy="129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8"/>
          <p:cNvSpPr txBox="1"/>
          <p:nvPr>
            <p:ph type="title"/>
          </p:nvPr>
        </p:nvSpPr>
        <p:spPr>
          <a:xfrm>
            <a:off x="424216" y="171535"/>
            <a:ext cx="83067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0775" lIns="41575" spcFirstLastPara="1" rIns="41575" wrap="square" tIns="207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  <a:buFont typeface="Century Gothic"/>
              <a:buNone/>
            </a:pPr>
            <a:r>
              <a:rPr lang="en"/>
              <a:t>The GTM platform leverages our expert network to provide a suite of offerings </a:t>
            </a:r>
            <a:endParaRPr/>
          </a:p>
        </p:txBody>
      </p:sp>
      <p:sp>
        <p:nvSpPr>
          <p:cNvPr id="681" name="Google Shape;681;p108"/>
          <p:cNvSpPr txBox="1"/>
          <p:nvPr>
            <p:ph idx="12" type="sldNum"/>
          </p:nvPr>
        </p:nvSpPr>
        <p:spPr>
          <a:xfrm>
            <a:off x="8488382" y="5151800"/>
            <a:ext cx="229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775" lIns="41575" spcFirstLastPara="1" rIns="41575" wrap="square" tIns="20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108"/>
          <p:cNvSpPr txBox="1"/>
          <p:nvPr/>
        </p:nvSpPr>
        <p:spPr>
          <a:xfrm>
            <a:off x="3858300" y="3464003"/>
            <a:ext cx="14274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GTM</a:t>
            </a:r>
            <a:endParaRPr b="0" i="0" sz="1400" u="none" cap="none" strike="noStrik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Network</a:t>
            </a:r>
            <a:endParaRPr b="0" i="0" sz="1400" u="none" cap="none" strike="noStrik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p108"/>
          <p:cNvSpPr txBox="1"/>
          <p:nvPr/>
        </p:nvSpPr>
        <p:spPr>
          <a:xfrm>
            <a:off x="1735431" y="1883089"/>
            <a:ext cx="11121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Advisory</a:t>
            </a:r>
            <a:endParaRPr b="0" i="0" sz="1400" u="none" cap="none" strike="noStrik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4" name="Google Shape;684;p108"/>
          <p:cNvSpPr txBox="1"/>
          <p:nvPr/>
        </p:nvSpPr>
        <p:spPr>
          <a:xfrm>
            <a:off x="3893850" y="1883089"/>
            <a:ext cx="13563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</a:t>
            </a:r>
            <a:endParaRPr b="0" i="0" sz="1400" u="none" cap="none" strike="noStrik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5" name="Google Shape;685;p108"/>
          <p:cNvSpPr txBox="1"/>
          <p:nvPr/>
        </p:nvSpPr>
        <p:spPr>
          <a:xfrm>
            <a:off x="5982963" y="1767739"/>
            <a:ext cx="18369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Educational / Networking Events</a:t>
            </a:r>
            <a:endParaRPr b="0" i="0" sz="1400" u="none" cap="none" strike="noStrik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Salesloft: The Leading Sales Engagement Platform" id="686" name="Google Shape;686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888" y="3289402"/>
            <a:ext cx="769419" cy="1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9121" y="3245677"/>
            <a:ext cx="924581" cy="25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tHub Logos and Usage · GitHub" id="688" name="Google Shape;688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6271" y="3629925"/>
            <a:ext cx="655078" cy="1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3173" y="3954928"/>
            <a:ext cx="1112100" cy="265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any Logos - Salesforce News" id="690" name="Google Shape;690;p108"/>
          <p:cNvPicPr preferRelativeResize="0"/>
          <p:nvPr/>
        </p:nvPicPr>
        <p:blipFill rotWithShape="1">
          <a:blip r:embed="rId7">
            <a:alphaModFix/>
          </a:blip>
          <a:srcRect b="12849" l="22434" r="25184" t="13766"/>
          <a:stretch/>
        </p:blipFill>
        <p:spPr>
          <a:xfrm>
            <a:off x="6546656" y="3840828"/>
            <a:ext cx="709513" cy="559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nd Asset Guidelines | DocuSign" id="691" name="Google Shape;691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89724" y="3518856"/>
            <a:ext cx="1013375" cy="357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Frog DevOps Modernization Workshop :: On Your Own Setup" id="692" name="Google Shape;692;p10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6495" y="3614778"/>
            <a:ext cx="782020" cy="23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0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33435" y="3612385"/>
            <a:ext cx="805644" cy="23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0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95225" y="4377233"/>
            <a:ext cx="817586" cy="2163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room with solid fill" id="695" name="Google Shape;695;p108"/>
          <p:cNvPicPr preferRelativeResize="0"/>
          <p:nvPr/>
        </p:nvPicPr>
        <p:blipFill rotWithShape="1">
          <a:blip r:embed="rId12">
            <a:alphaModFix/>
          </a:blip>
          <a:srcRect b="6646" l="0" r="0" t="0"/>
          <a:stretch/>
        </p:blipFill>
        <p:spPr>
          <a:xfrm>
            <a:off x="2026984" y="1307996"/>
            <a:ext cx="528993" cy="493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rytelling with solid fill" id="696" name="Google Shape;696;p10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307504" y="1290420"/>
            <a:ext cx="528994" cy="528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eting with solid fill" id="697" name="Google Shape;697;p108"/>
          <p:cNvPicPr preferRelativeResize="0"/>
          <p:nvPr/>
        </p:nvPicPr>
        <p:blipFill rotWithShape="1">
          <a:blip r:embed="rId14">
            <a:alphaModFix/>
          </a:blip>
          <a:srcRect b="18311" l="0" r="0" t="8791"/>
          <a:stretch/>
        </p:blipFill>
        <p:spPr>
          <a:xfrm>
            <a:off x="6588024" y="1366861"/>
            <a:ext cx="528992" cy="38561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08"/>
          <p:cNvSpPr/>
          <p:nvPr/>
        </p:nvSpPr>
        <p:spPr>
          <a:xfrm>
            <a:off x="3812162" y="3939813"/>
            <a:ext cx="15309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775" lIns="41575" spcFirstLastPara="1" rIns="41575" wrap="square" tIns="20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Experts in sales and marketing across the startup growth lifecycle </a:t>
            </a:r>
            <a:endParaRPr b="0" i="0" sz="7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9" name="Google Shape;699;p108"/>
          <p:cNvPicPr preferRelativeResize="0"/>
          <p:nvPr/>
        </p:nvPicPr>
        <p:blipFill rotWithShape="1">
          <a:blip r:embed="rId15">
            <a:alphaModFix/>
          </a:blip>
          <a:srcRect b="15707" l="11557" r="14264" t="20439"/>
          <a:stretch/>
        </p:blipFill>
        <p:spPr>
          <a:xfrm>
            <a:off x="3858300" y="2222904"/>
            <a:ext cx="1427400" cy="1158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rtable SVG Vector Logos - Vector Logo Zone" id="700" name="Google Shape;700;p108"/>
          <p:cNvPicPr preferRelativeResize="0"/>
          <p:nvPr/>
        </p:nvPicPr>
        <p:blipFill rotWithShape="1">
          <a:blip r:embed="rId16">
            <a:alphaModFix/>
          </a:blip>
          <a:srcRect b="24785" l="3266" r="3144" t="21810"/>
          <a:stretch/>
        </p:blipFill>
        <p:spPr>
          <a:xfrm>
            <a:off x="2559306" y="4327568"/>
            <a:ext cx="1106424" cy="31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08"/>
          <p:cNvPicPr preferRelativeResize="0"/>
          <p:nvPr/>
        </p:nvPicPr>
        <p:blipFill rotWithShape="1">
          <a:blip r:embed="rId17">
            <a:alphaModFix/>
          </a:blip>
          <a:srcRect b="20291" l="0" r="0" t="16633"/>
          <a:stretch/>
        </p:blipFill>
        <p:spPr>
          <a:xfrm>
            <a:off x="639800" y="4264312"/>
            <a:ext cx="1013375" cy="3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08"/>
          <p:cNvPicPr preferRelativeResize="0"/>
          <p:nvPr/>
        </p:nvPicPr>
        <p:blipFill rotWithShape="1">
          <a:blip r:embed="rId18">
            <a:alphaModFix/>
          </a:blip>
          <a:srcRect b="29625" l="5953" r="6242" t="29759"/>
          <a:stretch/>
        </p:blipFill>
        <p:spPr>
          <a:xfrm>
            <a:off x="7363700" y="4325276"/>
            <a:ext cx="1112100" cy="32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9"/>
          <p:cNvSpPr/>
          <p:nvPr/>
        </p:nvSpPr>
        <p:spPr>
          <a:xfrm>
            <a:off x="558825" y="1089425"/>
            <a:ext cx="7663800" cy="3181800"/>
          </a:xfrm>
          <a:prstGeom prst="wedgeRoundRectCallout">
            <a:avLst>
              <a:gd fmla="val 47363" name="adj1"/>
              <a:gd fmla="val 63078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09"/>
          <p:cNvSpPr txBox="1"/>
          <p:nvPr>
            <p:ph type="title"/>
          </p:nvPr>
        </p:nvSpPr>
        <p:spPr>
          <a:xfrm>
            <a:off x="418641" y="420838"/>
            <a:ext cx="8306700" cy="390900"/>
          </a:xfrm>
          <a:prstGeom prst="rect">
            <a:avLst/>
          </a:prstGeom>
        </p:spPr>
        <p:txBody>
          <a:bodyPr anchorCtr="0" anchor="b" bIns="20775" lIns="41575" spcFirstLastPara="1" rIns="41575" wrap="square" tIns="20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Today’s Agenda</a:t>
            </a:r>
            <a:endParaRPr sz="3400"/>
          </a:p>
        </p:txBody>
      </p:sp>
      <p:sp>
        <p:nvSpPr>
          <p:cNvPr id="709" name="Google Shape;709;p109"/>
          <p:cNvSpPr txBox="1"/>
          <p:nvPr/>
        </p:nvSpPr>
        <p:spPr>
          <a:xfrm>
            <a:off x="860925" y="1318175"/>
            <a:ext cx="70596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mins : GTM Playbook Insights - Scale Team: Craig Rosenberg, Mini Peiris 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 mins : 1H Performance vs. 2H Plans - Member Share </a:t>
            </a:r>
            <a:b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1"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●"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Woulfe - Formstack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●"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Ari Rosenstein - Techsee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●"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Beth McCullough - Drone Deploy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●"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Mike Stearns - CircleCI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●"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Brandee Sanders - Observe.ai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mins : Open Forum / Discussion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0"/>
          <p:cNvSpPr txBox="1"/>
          <p:nvPr>
            <p:ph idx="1" type="body"/>
          </p:nvPr>
        </p:nvSpPr>
        <p:spPr>
          <a:xfrm>
            <a:off x="424225" y="1524575"/>
            <a:ext cx="4228800" cy="279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Requires: </a:t>
            </a:r>
            <a:endParaRPr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A new GTM playbook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Constant review of results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Rapid iteration as needed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Led us to field a Demand Programs survey on the hypothesis that companies were making significant adjustments in what they would Stop, Start &amp; Continue</a:t>
            </a:r>
            <a:endParaRPr/>
          </a:p>
        </p:txBody>
      </p:sp>
      <p:sp>
        <p:nvSpPr>
          <p:cNvPr id="715" name="Google Shape;715;p110"/>
          <p:cNvSpPr txBox="1"/>
          <p:nvPr>
            <p:ph type="title"/>
          </p:nvPr>
        </p:nvSpPr>
        <p:spPr>
          <a:xfrm>
            <a:off x="422848" y="336037"/>
            <a:ext cx="8092200" cy="4017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Market with Headwinds</a:t>
            </a:r>
            <a:endParaRPr/>
          </a:p>
        </p:txBody>
      </p:sp>
      <p:sp>
        <p:nvSpPr>
          <p:cNvPr id="716" name="Google Shape;716;p110"/>
          <p:cNvSpPr txBox="1"/>
          <p:nvPr>
            <p:ph idx="2" type="body"/>
          </p:nvPr>
        </p:nvSpPr>
        <p:spPr>
          <a:xfrm>
            <a:off x="424217" y="908271"/>
            <a:ext cx="8092200" cy="214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…where the only constant is CHANGE</a:t>
            </a:r>
            <a:endParaRPr/>
          </a:p>
        </p:txBody>
      </p:sp>
      <p:pic>
        <p:nvPicPr>
          <p:cNvPr id="717" name="Google Shape;717;p110"/>
          <p:cNvPicPr preferRelativeResize="0"/>
          <p:nvPr/>
        </p:nvPicPr>
        <p:blipFill rotWithShape="1">
          <a:blip r:embed="rId3">
            <a:alphaModFix/>
          </a:blip>
          <a:srcRect b="0" l="0" r="8374" t="0"/>
          <a:stretch/>
        </p:blipFill>
        <p:spPr>
          <a:xfrm>
            <a:off x="4912850" y="1524575"/>
            <a:ext cx="3701100" cy="269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1"/>
          <p:cNvSpPr/>
          <p:nvPr/>
        </p:nvSpPr>
        <p:spPr>
          <a:xfrm>
            <a:off x="376350" y="3193300"/>
            <a:ext cx="8131500" cy="149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111"/>
          <p:cNvSpPr txBox="1"/>
          <p:nvPr>
            <p:ph idx="1" type="body"/>
          </p:nvPr>
        </p:nvSpPr>
        <p:spPr>
          <a:xfrm>
            <a:off x="424525" y="801950"/>
            <a:ext cx="8197500" cy="2543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Sign of the Times</a:t>
            </a:r>
            <a:endParaRPr b="1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/>
              <a:t>82% of programs “continue” but most don’t require budget / leverage existing resources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Surprise</a:t>
            </a:r>
            <a:endParaRPr b="1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/>
              <a:t>Not as many “stops” as expected given budget headwinds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/>
              <a:t>Marketers report only planning to cut 5.1% of their programs</a:t>
            </a:r>
            <a:endParaRPr/>
          </a:p>
        </p:txBody>
      </p:sp>
      <p:sp>
        <p:nvSpPr>
          <p:cNvPr id="724" name="Google Shape;724;p111"/>
          <p:cNvSpPr txBox="1"/>
          <p:nvPr>
            <p:ph type="title"/>
          </p:nvPr>
        </p:nvSpPr>
        <p:spPr>
          <a:xfrm>
            <a:off x="424217" y="341013"/>
            <a:ext cx="7886700" cy="3909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 Sez…</a:t>
            </a:r>
            <a:endParaRPr/>
          </a:p>
        </p:txBody>
      </p:sp>
      <p:pic>
        <p:nvPicPr>
          <p:cNvPr id="725" name="Google Shape;725;p111"/>
          <p:cNvPicPr preferRelativeResize="0"/>
          <p:nvPr/>
        </p:nvPicPr>
        <p:blipFill rotWithShape="1">
          <a:blip r:embed="rId3">
            <a:alphaModFix/>
          </a:blip>
          <a:srcRect b="31944" l="0" r="0" t="32106"/>
          <a:stretch/>
        </p:blipFill>
        <p:spPr>
          <a:xfrm>
            <a:off x="353200" y="3338150"/>
            <a:ext cx="1817210" cy="33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18" y="4113776"/>
            <a:ext cx="1639756" cy="4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11"/>
          <p:cNvPicPr preferRelativeResize="0"/>
          <p:nvPr/>
        </p:nvPicPr>
        <p:blipFill rotWithShape="1">
          <a:blip r:embed="rId5">
            <a:alphaModFix/>
          </a:blip>
          <a:srcRect b="16437" l="0" r="0" t="13465"/>
          <a:stretch/>
        </p:blipFill>
        <p:spPr>
          <a:xfrm>
            <a:off x="2521375" y="4223012"/>
            <a:ext cx="1027502" cy="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2075" y="3409150"/>
            <a:ext cx="1379406" cy="2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4600" y="3394927"/>
            <a:ext cx="1081050" cy="22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52962" y="4251587"/>
            <a:ext cx="1557625" cy="33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11"/>
          <p:cNvPicPr preferRelativeResize="0"/>
          <p:nvPr/>
        </p:nvPicPr>
        <p:blipFill rotWithShape="1">
          <a:blip r:embed="rId9">
            <a:alphaModFix/>
          </a:blip>
          <a:srcRect b="16114" l="0" r="0" t="0"/>
          <a:stretch/>
        </p:blipFill>
        <p:spPr>
          <a:xfrm>
            <a:off x="2313400" y="3743235"/>
            <a:ext cx="1557627" cy="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0651" y="3762013"/>
            <a:ext cx="1639751" cy="35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64375" y="4271538"/>
            <a:ext cx="1196375" cy="29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99575" y="3245074"/>
            <a:ext cx="1027502" cy="5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93975" y="3770933"/>
            <a:ext cx="1027500" cy="33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11"/>
          <p:cNvPicPr preferRelativeResize="0"/>
          <p:nvPr/>
        </p:nvPicPr>
        <p:blipFill rotWithShape="1">
          <a:blip r:embed="rId14">
            <a:alphaModFix/>
          </a:blip>
          <a:srcRect b="25776" l="0" r="0" t="26647"/>
          <a:stretch/>
        </p:blipFill>
        <p:spPr>
          <a:xfrm>
            <a:off x="7057525" y="4204843"/>
            <a:ext cx="1196375" cy="42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11"/>
          <p:cNvPicPr preferRelativeResize="0"/>
          <p:nvPr/>
        </p:nvPicPr>
        <p:blipFill rotWithShape="1">
          <a:blip r:embed="rId15">
            <a:alphaModFix/>
          </a:blip>
          <a:srcRect b="25659" l="0" r="0" t="30937"/>
          <a:stretch/>
        </p:blipFill>
        <p:spPr>
          <a:xfrm>
            <a:off x="6973337" y="3320750"/>
            <a:ext cx="1478836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46700" y="3866288"/>
            <a:ext cx="1132105" cy="2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11"/>
          <p:cNvPicPr preferRelativeResize="0"/>
          <p:nvPr/>
        </p:nvPicPr>
        <p:blipFill rotWithShape="1">
          <a:blip r:embed="rId17">
            <a:alphaModFix/>
          </a:blip>
          <a:srcRect b="31684" l="0" r="0" t="35057"/>
          <a:stretch/>
        </p:blipFill>
        <p:spPr>
          <a:xfrm>
            <a:off x="5674030" y="3866298"/>
            <a:ext cx="1177057" cy="22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12"/>
          <p:cNvSpPr txBox="1"/>
          <p:nvPr>
            <p:ph type="title"/>
          </p:nvPr>
        </p:nvSpPr>
        <p:spPr>
          <a:xfrm>
            <a:off x="422848" y="336037"/>
            <a:ext cx="8092200" cy="4080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Leading the pack for </a:t>
            </a:r>
            <a:r>
              <a:rPr lang="en" sz="2444">
                <a:solidFill>
                  <a:srgbClr val="CC0000"/>
                </a:solidFill>
              </a:rPr>
              <a:t>STOP</a:t>
            </a:r>
            <a:r>
              <a:rPr lang="en"/>
              <a:t> </a:t>
            </a:r>
            <a:endParaRPr/>
          </a:p>
        </p:txBody>
      </p:sp>
      <p:pic>
        <p:nvPicPr>
          <p:cNvPr id="745" name="Google Shape;745;p112"/>
          <p:cNvPicPr preferRelativeResize="0"/>
          <p:nvPr/>
        </p:nvPicPr>
        <p:blipFill rotWithShape="1">
          <a:blip r:embed="rId3">
            <a:alphaModFix/>
          </a:blip>
          <a:srcRect b="5410" l="3269" r="51199" t="4418"/>
          <a:stretch/>
        </p:blipFill>
        <p:spPr>
          <a:xfrm>
            <a:off x="4450075" y="183267"/>
            <a:ext cx="627001" cy="63697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12"/>
          <p:cNvSpPr txBox="1"/>
          <p:nvPr>
            <p:ph idx="2" type="body"/>
          </p:nvPr>
        </p:nvSpPr>
        <p:spPr>
          <a:xfrm>
            <a:off x="353550" y="908275"/>
            <a:ext cx="8163000" cy="214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CAVEAT: Low absolute #s on some of the responses</a:t>
            </a:r>
            <a:endParaRPr/>
          </a:p>
        </p:txBody>
      </p:sp>
      <p:pic>
        <p:nvPicPr>
          <p:cNvPr id="747" name="Google Shape;747;p112"/>
          <p:cNvPicPr preferRelativeResize="0"/>
          <p:nvPr/>
        </p:nvPicPr>
        <p:blipFill rotWithShape="1">
          <a:blip r:embed="rId4">
            <a:alphaModFix/>
          </a:blip>
          <a:srcRect b="0" l="0" r="0" t="5455"/>
          <a:stretch/>
        </p:blipFill>
        <p:spPr>
          <a:xfrm>
            <a:off x="169850" y="1122775"/>
            <a:ext cx="8261606" cy="364464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112"/>
          <p:cNvSpPr txBox="1"/>
          <p:nvPr/>
        </p:nvSpPr>
        <p:spPr>
          <a:xfrm>
            <a:off x="8314777" y="1182826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25%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9" name="Google Shape;749;p112"/>
          <p:cNvSpPr txBox="1"/>
          <p:nvPr/>
        </p:nvSpPr>
        <p:spPr>
          <a:xfrm>
            <a:off x="6006210" y="1631773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14%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0" name="Google Shape;750;p112"/>
          <p:cNvSpPr txBox="1"/>
          <p:nvPr/>
        </p:nvSpPr>
        <p:spPr>
          <a:xfrm>
            <a:off x="5817136" y="2053439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13%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1" name="Google Shape;751;p112"/>
          <p:cNvSpPr txBox="1"/>
          <p:nvPr/>
        </p:nvSpPr>
        <p:spPr>
          <a:xfrm>
            <a:off x="5394651" y="2505529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11%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2" name="Google Shape;752;p112"/>
          <p:cNvSpPr txBox="1"/>
          <p:nvPr/>
        </p:nvSpPr>
        <p:spPr>
          <a:xfrm>
            <a:off x="5194789" y="2957606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10%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3" name="Google Shape;753;p112"/>
          <p:cNvSpPr txBox="1"/>
          <p:nvPr/>
        </p:nvSpPr>
        <p:spPr>
          <a:xfrm>
            <a:off x="5194789" y="3383304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10%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4" name="Google Shape;754;p112"/>
          <p:cNvSpPr txBox="1"/>
          <p:nvPr/>
        </p:nvSpPr>
        <p:spPr>
          <a:xfrm>
            <a:off x="5194789" y="3822195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10%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p112"/>
          <p:cNvSpPr txBox="1"/>
          <p:nvPr/>
        </p:nvSpPr>
        <p:spPr>
          <a:xfrm>
            <a:off x="4975904" y="4261086"/>
            <a:ext cx="568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9%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3"/>
          <p:cNvSpPr txBox="1"/>
          <p:nvPr>
            <p:ph type="title"/>
          </p:nvPr>
        </p:nvSpPr>
        <p:spPr>
          <a:xfrm>
            <a:off x="422848" y="336037"/>
            <a:ext cx="8092200" cy="4080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of the</a:t>
            </a:r>
            <a:r>
              <a:rPr lang="en"/>
              <a:t> </a:t>
            </a:r>
            <a:r>
              <a:rPr lang="en" sz="2444">
                <a:solidFill>
                  <a:srgbClr val="6AA84F"/>
                </a:solidFill>
              </a:rPr>
              <a:t>START</a:t>
            </a:r>
            <a:r>
              <a:rPr lang="en" sz="2444">
                <a:solidFill>
                  <a:srgbClr val="CC0000"/>
                </a:solidFill>
              </a:rPr>
              <a:t> </a:t>
            </a:r>
            <a:r>
              <a:rPr lang="en"/>
              <a:t>hit parade</a:t>
            </a:r>
            <a:endParaRPr/>
          </a:p>
        </p:txBody>
      </p:sp>
      <p:pic>
        <p:nvPicPr>
          <p:cNvPr id="761" name="Google Shape;761;p113"/>
          <p:cNvPicPr preferRelativeResize="0"/>
          <p:nvPr/>
        </p:nvPicPr>
        <p:blipFill rotWithShape="1">
          <a:blip r:embed="rId3">
            <a:alphaModFix/>
          </a:blip>
          <a:srcRect b="6780" l="51795" r="3706" t="5722"/>
          <a:stretch/>
        </p:blipFill>
        <p:spPr>
          <a:xfrm>
            <a:off x="4539400" y="223801"/>
            <a:ext cx="627001" cy="6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13"/>
          <p:cNvPicPr preferRelativeResize="0"/>
          <p:nvPr/>
        </p:nvPicPr>
        <p:blipFill rotWithShape="1">
          <a:blip r:embed="rId4">
            <a:alphaModFix/>
          </a:blip>
          <a:srcRect b="0" l="0" r="0" t="7019"/>
          <a:stretch/>
        </p:blipFill>
        <p:spPr>
          <a:xfrm>
            <a:off x="295700" y="951300"/>
            <a:ext cx="8448051" cy="36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13"/>
          <p:cNvSpPr txBox="1"/>
          <p:nvPr/>
        </p:nvSpPr>
        <p:spPr>
          <a:xfrm>
            <a:off x="8168561" y="983945"/>
            <a:ext cx="5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36%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4" name="Google Shape;764;p113"/>
          <p:cNvSpPr txBox="1"/>
          <p:nvPr/>
        </p:nvSpPr>
        <p:spPr>
          <a:xfrm>
            <a:off x="7723670" y="1451985"/>
            <a:ext cx="5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33%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5" name="Google Shape;765;p113"/>
          <p:cNvSpPr txBox="1"/>
          <p:nvPr/>
        </p:nvSpPr>
        <p:spPr>
          <a:xfrm>
            <a:off x="7424523" y="1867989"/>
            <a:ext cx="5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31%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6" name="Google Shape;766;p113"/>
          <p:cNvSpPr txBox="1"/>
          <p:nvPr/>
        </p:nvSpPr>
        <p:spPr>
          <a:xfrm>
            <a:off x="6849404" y="2328206"/>
            <a:ext cx="5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27%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7" name="Google Shape;767;p113"/>
          <p:cNvSpPr txBox="1"/>
          <p:nvPr/>
        </p:nvSpPr>
        <p:spPr>
          <a:xfrm>
            <a:off x="6543652" y="2768081"/>
            <a:ext cx="5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25%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113"/>
          <p:cNvSpPr txBox="1"/>
          <p:nvPr/>
        </p:nvSpPr>
        <p:spPr>
          <a:xfrm>
            <a:off x="6104325" y="3223170"/>
            <a:ext cx="57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22%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9" name="Google Shape;769;p113"/>
          <p:cNvSpPr txBox="1"/>
          <p:nvPr/>
        </p:nvSpPr>
        <p:spPr>
          <a:xfrm>
            <a:off x="5952081" y="3672119"/>
            <a:ext cx="52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21%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0" name="Google Shape;770;p113"/>
          <p:cNvSpPr txBox="1"/>
          <p:nvPr/>
        </p:nvSpPr>
        <p:spPr>
          <a:xfrm>
            <a:off x="5952081" y="4121068"/>
            <a:ext cx="52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21%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4"/>
          <p:cNvSpPr txBox="1"/>
          <p:nvPr>
            <p:ph type="title"/>
          </p:nvPr>
        </p:nvSpPr>
        <p:spPr>
          <a:xfrm>
            <a:off x="422848" y="336037"/>
            <a:ext cx="8092200" cy="408000"/>
          </a:xfrm>
          <a:prstGeom prst="rect">
            <a:avLst/>
          </a:prstGeom>
        </p:spPr>
        <p:txBody>
          <a:bodyPr anchorCtr="0" anchor="ctr" bIns="34275" lIns="0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much</a:t>
            </a:r>
            <a:r>
              <a:rPr lang="en"/>
              <a:t> on the </a:t>
            </a:r>
            <a:r>
              <a:rPr lang="en" sz="2444">
                <a:solidFill>
                  <a:schemeClr val="accent1"/>
                </a:solidFill>
              </a:rPr>
              <a:t>CONTINUE</a:t>
            </a:r>
            <a:r>
              <a:rPr lang="en" sz="2444">
                <a:solidFill>
                  <a:srgbClr val="CC0000"/>
                </a:solidFill>
              </a:rPr>
              <a:t> </a:t>
            </a:r>
            <a:r>
              <a:rPr lang="en"/>
              <a:t>list beyond these top 5</a:t>
            </a:r>
            <a:endParaRPr/>
          </a:p>
        </p:txBody>
      </p:sp>
      <p:pic>
        <p:nvPicPr>
          <p:cNvPr id="776" name="Google Shape;776;p114"/>
          <p:cNvPicPr preferRelativeResize="0"/>
          <p:nvPr/>
        </p:nvPicPr>
        <p:blipFill rotWithShape="1">
          <a:blip r:embed="rId3">
            <a:alphaModFix/>
          </a:blip>
          <a:srcRect b="0" l="0" r="0" t="5159"/>
          <a:stretch/>
        </p:blipFill>
        <p:spPr>
          <a:xfrm>
            <a:off x="194250" y="1175724"/>
            <a:ext cx="6693652" cy="31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14"/>
          <p:cNvSpPr txBox="1"/>
          <p:nvPr/>
        </p:nvSpPr>
        <p:spPr>
          <a:xfrm>
            <a:off x="6555503" y="1266384"/>
            <a:ext cx="58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95%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p114"/>
          <p:cNvSpPr txBox="1"/>
          <p:nvPr/>
        </p:nvSpPr>
        <p:spPr>
          <a:xfrm>
            <a:off x="6344883" y="1905044"/>
            <a:ext cx="58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95%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p114"/>
          <p:cNvSpPr txBox="1"/>
          <p:nvPr/>
        </p:nvSpPr>
        <p:spPr>
          <a:xfrm>
            <a:off x="6344883" y="2543717"/>
            <a:ext cx="58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91%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p114"/>
          <p:cNvSpPr txBox="1"/>
          <p:nvPr/>
        </p:nvSpPr>
        <p:spPr>
          <a:xfrm>
            <a:off x="6094707" y="3182390"/>
            <a:ext cx="58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86%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1" name="Google Shape;781;p114"/>
          <p:cNvSpPr txBox="1"/>
          <p:nvPr/>
        </p:nvSpPr>
        <p:spPr>
          <a:xfrm>
            <a:off x="6094707" y="3821076"/>
            <a:ext cx="58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entury Gothic"/>
                <a:ea typeface="Century Gothic"/>
                <a:cs typeface="Century Gothic"/>
                <a:sym typeface="Century Gothic"/>
              </a:rPr>
              <a:t>86%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2" name="Google Shape;782;p114"/>
          <p:cNvPicPr preferRelativeResize="0"/>
          <p:nvPr/>
        </p:nvPicPr>
        <p:blipFill rotWithShape="1">
          <a:blip r:embed="rId4">
            <a:alphaModFix/>
          </a:blip>
          <a:srcRect b="6069" l="19107" r="19531" t="6973"/>
          <a:stretch/>
        </p:blipFill>
        <p:spPr>
          <a:xfrm>
            <a:off x="7969800" y="161098"/>
            <a:ext cx="627000" cy="641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83" name="Google Shape;783;p114"/>
          <p:cNvSpPr txBox="1"/>
          <p:nvPr/>
        </p:nvSpPr>
        <p:spPr>
          <a:xfrm>
            <a:off x="6934375" y="1790375"/>
            <a:ext cx="1995900" cy="212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Century Gothic"/>
                <a:ea typeface="Century Gothic"/>
                <a:cs typeface="Century Gothic"/>
                <a:sym typeface="Century Gothic"/>
              </a:rPr>
              <a:t>TIED FOR 6th:</a:t>
            </a:r>
            <a:endParaRPr b="1"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b="1" lang="en" sz="1200">
                <a:latin typeface="Century Gothic"/>
                <a:ea typeface="Century Gothic"/>
                <a:cs typeface="Century Gothic"/>
                <a:sym typeface="Century Gothic"/>
              </a:rPr>
              <a:t>Social - LinkedIn Paid</a:t>
            </a:r>
            <a:endParaRPr b="1"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Videos (testimonials, brand etc.)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b="1" lang="en" sz="1200">
                <a:latin typeface="Century Gothic"/>
                <a:ea typeface="Century Gothic"/>
                <a:cs typeface="Century Gothic"/>
                <a:sym typeface="Century Gothic"/>
              </a:rPr>
              <a:t>Events - Booth at Trade Shows / Conferences</a:t>
            </a:r>
            <a:endParaRPr b="1"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286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Database Marketing - Nurture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Scale">
      <a:dk1>
        <a:srgbClr val="455550"/>
      </a:dk1>
      <a:lt1>
        <a:srgbClr val="FFFFFF"/>
      </a:lt1>
      <a:dk2>
        <a:srgbClr val="171616"/>
      </a:dk2>
      <a:lt2>
        <a:srgbClr val="BFE3DC"/>
      </a:lt2>
      <a:accent1>
        <a:srgbClr val="E1AE24"/>
      </a:accent1>
      <a:accent2>
        <a:srgbClr val="ACAD9C"/>
      </a:accent2>
      <a:accent3>
        <a:srgbClr val="7C8A75"/>
      </a:accent3>
      <a:accent4>
        <a:srgbClr val="566D59"/>
      </a:accent4>
      <a:accent5>
        <a:srgbClr val="344137"/>
      </a:accent5>
      <a:accent6>
        <a:srgbClr val="2B3228"/>
      </a:accent6>
      <a:hlink>
        <a:srgbClr val="E1AE24"/>
      </a:hlink>
      <a:folHlink>
        <a:srgbClr val="B986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Scale">
      <a:dk1>
        <a:srgbClr val="455550"/>
      </a:dk1>
      <a:lt1>
        <a:srgbClr val="FFFFFF"/>
      </a:lt1>
      <a:dk2>
        <a:srgbClr val="171616"/>
      </a:dk2>
      <a:lt2>
        <a:srgbClr val="BFE3DC"/>
      </a:lt2>
      <a:accent1>
        <a:srgbClr val="E1AE24"/>
      </a:accent1>
      <a:accent2>
        <a:srgbClr val="ACAD9C"/>
      </a:accent2>
      <a:accent3>
        <a:srgbClr val="7C8A75"/>
      </a:accent3>
      <a:accent4>
        <a:srgbClr val="566D59"/>
      </a:accent4>
      <a:accent5>
        <a:srgbClr val="344137"/>
      </a:accent5>
      <a:accent6>
        <a:srgbClr val="2B3228"/>
      </a:accent6>
      <a:hlink>
        <a:srgbClr val="E1AE24"/>
      </a:hlink>
      <a:folHlink>
        <a:srgbClr val="B986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bserve.AI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CA40"/>
      </a:accent1>
      <a:accent2>
        <a:srgbClr val="523CE5"/>
      </a:accent2>
      <a:accent3>
        <a:srgbClr val="FFD770"/>
      </a:accent3>
      <a:accent4>
        <a:srgbClr val="705DE9"/>
      </a:accent4>
      <a:accent5>
        <a:srgbClr val="FFE299"/>
      </a:accent5>
      <a:accent6>
        <a:srgbClr val="9081EE"/>
      </a:accent6>
      <a:hlink>
        <a:srgbClr val="523CE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