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Hanken Grotesk"/>
      <p:regular r:id="rId44"/>
      <p:bold r:id="rId45"/>
      <p:italic r:id="rId46"/>
      <p:boldItalic r:id="rId47"/>
    </p:embeddedFont>
    <p:embeddedFont>
      <p:font typeface="Urbanist Medium"/>
      <p:regular r:id="rId48"/>
      <p:bold r:id="rId49"/>
      <p:italic r:id="rId50"/>
      <p:boldItalic r:id="rId51"/>
    </p:embeddedFont>
    <p:embeddedFont>
      <p:font typeface="Outfit"/>
      <p:regular r:id="rId52"/>
      <p:bold r:id="rId53"/>
    </p:embeddedFont>
    <p:embeddedFont>
      <p:font typeface="Urbanist"/>
      <p:regular r:id="rId54"/>
      <p:bold r:id="rId55"/>
      <p:italic r:id="rId56"/>
      <p:boldItalic r:id="rId57"/>
    </p:embeddedFont>
    <p:embeddedFont>
      <p:font typeface="Lato Black"/>
      <p:bold r:id="rId58"/>
      <p:boldItalic r:id="rId59"/>
    </p:embeddedFont>
    <p:embeddedFont>
      <p:font typeface="Work Sans"/>
      <p:regular r:id="rId60"/>
      <p:bold r:id="rId61"/>
      <p:italic r:id="rId62"/>
      <p:boldItalic r:id="rId63"/>
    </p:embeddedFont>
    <p:embeddedFont>
      <p:font typeface="DM Mono"/>
      <p:regular r:id="rId64"/>
      <p:italic r:id="rId65"/>
    </p:embeddedFon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HankenGrotesk-regular.fntdata"/><Relationship Id="rId43" Type="http://schemas.openxmlformats.org/officeDocument/2006/relationships/slide" Target="slides/slide36.xml"/><Relationship Id="rId46" Type="http://schemas.openxmlformats.org/officeDocument/2006/relationships/font" Target="fonts/HankenGrotesk-italic.fntdata"/><Relationship Id="rId45" Type="http://schemas.openxmlformats.org/officeDocument/2006/relationships/font" Target="fonts/HankenGrotes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UrbanistMedium-regular.fntdata"/><Relationship Id="rId47" Type="http://schemas.openxmlformats.org/officeDocument/2006/relationships/font" Target="fonts/HankenGrotesk-boldItalic.fntdata"/><Relationship Id="rId49" Type="http://schemas.openxmlformats.org/officeDocument/2006/relationships/font" Target="fonts/UrbanistMedium-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WorkSans-italic.fntdata"/><Relationship Id="rId61" Type="http://schemas.openxmlformats.org/officeDocument/2006/relationships/font" Target="fonts/WorkSans-bold.fntdata"/><Relationship Id="rId20" Type="http://schemas.openxmlformats.org/officeDocument/2006/relationships/slide" Target="slides/slide13.xml"/><Relationship Id="rId64" Type="http://schemas.openxmlformats.org/officeDocument/2006/relationships/font" Target="fonts/DMMono-regular.fntdata"/><Relationship Id="rId63" Type="http://schemas.openxmlformats.org/officeDocument/2006/relationships/font" Target="fonts/WorkSans-boldItalic.fntdata"/><Relationship Id="rId22" Type="http://schemas.openxmlformats.org/officeDocument/2006/relationships/slide" Target="slides/slide15.xml"/><Relationship Id="rId66" Type="http://schemas.openxmlformats.org/officeDocument/2006/relationships/font" Target="fonts/CenturyGothic-regular.fntdata"/><Relationship Id="rId21" Type="http://schemas.openxmlformats.org/officeDocument/2006/relationships/slide" Target="slides/slide14.xml"/><Relationship Id="rId65" Type="http://schemas.openxmlformats.org/officeDocument/2006/relationships/font" Target="fonts/DMMono-italic.fntdata"/><Relationship Id="rId24" Type="http://schemas.openxmlformats.org/officeDocument/2006/relationships/slide" Target="slides/slide17.xml"/><Relationship Id="rId68" Type="http://schemas.openxmlformats.org/officeDocument/2006/relationships/font" Target="fonts/CenturyGothic-italic.fntdata"/><Relationship Id="rId23" Type="http://schemas.openxmlformats.org/officeDocument/2006/relationships/slide" Target="slides/slide16.xml"/><Relationship Id="rId67" Type="http://schemas.openxmlformats.org/officeDocument/2006/relationships/font" Target="fonts/CenturyGothic-bold.fntdata"/><Relationship Id="rId60" Type="http://schemas.openxmlformats.org/officeDocument/2006/relationships/font" Target="fonts/WorkSans-regular.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enturyGothic-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UrbanistMedium-boldItalic.fntdata"/><Relationship Id="rId50" Type="http://schemas.openxmlformats.org/officeDocument/2006/relationships/font" Target="fonts/UrbanistMedium-italic.fntdata"/><Relationship Id="rId53" Type="http://schemas.openxmlformats.org/officeDocument/2006/relationships/font" Target="fonts/Outfit-bold.fntdata"/><Relationship Id="rId52" Type="http://schemas.openxmlformats.org/officeDocument/2006/relationships/font" Target="fonts/Outfit-regular.fntdata"/><Relationship Id="rId11" Type="http://schemas.openxmlformats.org/officeDocument/2006/relationships/slide" Target="slides/slide4.xml"/><Relationship Id="rId55" Type="http://schemas.openxmlformats.org/officeDocument/2006/relationships/font" Target="fonts/Urbanist-bold.fntdata"/><Relationship Id="rId10" Type="http://schemas.openxmlformats.org/officeDocument/2006/relationships/slide" Target="slides/slide3.xml"/><Relationship Id="rId54" Type="http://schemas.openxmlformats.org/officeDocument/2006/relationships/font" Target="fonts/Urbanist-regular.fntdata"/><Relationship Id="rId13" Type="http://schemas.openxmlformats.org/officeDocument/2006/relationships/slide" Target="slides/slide6.xml"/><Relationship Id="rId57" Type="http://schemas.openxmlformats.org/officeDocument/2006/relationships/font" Target="fonts/Urbanist-boldItalic.fntdata"/><Relationship Id="rId12" Type="http://schemas.openxmlformats.org/officeDocument/2006/relationships/slide" Target="slides/slide5.xml"/><Relationship Id="rId56" Type="http://schemas.openxmlformats.org/officeDocument/2006/relationships/font" Target="fonts/Urbanist-italic.fntdata"/><Relationship Id="rId15" Type="http://schemas.openxmlformats.org/officeDocument/2006/relationships/slide" Target="slides/slide8.xml"/><Relationship Id="rId59" Type="http://schemas.openxmlformats.org/officeDocument/2006/relationships/font" Target="fonts/LatoBlack-boldItalic.fntdata"/><Relationship Id="rId14" Type="http://schemas.openxmlformats.org/officeDocument/2006/relationships/slide" Target="slides/slide7.xml"/><Relationship Id="rId58" Type="http://schemas.openxmlformats.org/officeDocument/2006/relationships/font" Target="fonts/LatoBlack-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29947df015a_0_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29947df015a_0_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edbfb22ee2_0_2885: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9" name="Google Shape;1479;g2edbfb22ee2_0_2885: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480" name="Google Shape;1480;g2edbfb22ee2_0_2885: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2eebb0e0719_0_0: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5" name="Google Shape;1525;g2eebb0e0719_0_0: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526" name="Google Shape;1526;g2eebb0e0719_0_0: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2edbfb22ee2_0_2931: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g2edbfb22ee2_0_2931: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2edbfb22ee2_0_3410: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8" name="Google Shape;1568;g2edbfb22ee2_0_3410: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569" name="Google Shape;1569;g2edbfb22ee2_0_3410: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2edbfb22ee2_0_3489: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7" name="Google Shape;1647;g2edbfb22ee2_0_3489: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648" name="Google Shape;1648;g2edbfb22ee2_0_3489: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2edbfb22ee2_0_2956: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g2edbfb22ee2_0_2956: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g2edbfb22ee2_0_2965: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g2edbfb22ee2_0_2965: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1" name="Shape 1801"/>
        <p:cNvGrpSpPr/>
        <p:nvPr/>
      </p:nvGrpSpPr>
      <p:grpSpPr>
        <a:xfrm>
          <a:off x="0" y="0"/>
          <a:ext cx="0" cy="0"/>
          <a:chOff x="0" y="0"/>
          <a:chExt cx="0" cy="0"/>
        </a:xfrm>
      </p:grpSpPr>
      <p:sp>
        <p:nvSpPr>
          <p:cNvPr id="1802" name="Google Shape;1802;g2edbfb22ee2_0_3027: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g2edbfb22ee2_0_3027: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2edbfb22ee2_0_3082: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g2edbfb22ee2_0_3082: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g2edbfb22ee2_0_3131: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7" name="Google Shape;1907;g2edbfb22ee2_0_3131: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908" name="Google Shape;1908;g2edbfb22ee2_0_3131: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29947df015a_0_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29947df015a_0_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2edbfb22ee2_0_3174: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g2edbfb22ee2_0_3174: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g2edbfb22ee2_0_3199: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g2edbfb22ee2_0_3199: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2edbfb22ee2_0_3261: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g2edbfb22ee2_0_3261: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2" name="Shape 2102"/>
        <p:cNvGrpSpPr/>
        <p:nvPr/>
      </p:nvGrpSpPr>
      <p:grpSpPr>
        <a:xfrm>
          <a:off x="0" y="0"/>
          <a:ext cx="0" cy="0"/>
          <a:chOff x="0" y="0"/>
          <a:chExt cx="0" cy="0"/>
        </a:xfrm>
      </p:grpSpPr>
      <p:sp>
        <p:nvSpPr>
          <p:cNvPr id="2103" name="Google Shape;2103;g2edbfb22ee2_0_3328: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4" name="Google Shape;2104;g2edbfb22ee2_0_3328: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2105" name="Google Shape;2105;g2edbfb22ee2_0_3328: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g2edbfb22ee2_0_3392: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g2edbfb22ee2_0_3392: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0" name="Shape 2170"/>
        <p:cNvGrpSpPr/>
        <p:nvPr/>
      </p:nvGrpSpPr>
      <p:grpSpPr>
        <a:xfrm>
          <a:off x="0" y="0"/>
          <a:ext cx="0" cy="0"/>
          <a:chOff x="0" y="0"/>
          <a:chExt cx="0" cy="0"/>
        </a:xfrm>
      </p:grpSpPr>
      <p:sp>
        <p:nvSpPr>
          <p:cNvPr id="2171" name="Google Shape;2171;g2edbfb22ee2_0_3404:notes"/>
          <p:cNvSpPr txBox="1"/>
          <p:nvPr>
            <p:ph idx="1" type="body"/>
          </p:nvPr>
        </p:nvSpPr>
        <p:spPr>
          <a:xfrm>
            <a:off x="685800" y="4400550"/>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g2edbfb22ee2_0_3404: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6" name="Shape 2176"/>
        <p:cNvGrpSpPr/>
        <p:nvPr/>
      </p:nvGrpSpPr>
      <p:grpSpPr>
        <a:xfrm>
          <a:off x="0" y="0"/>
          <a:ext cx="0" cy="0"/>
          <a:chOff x="0" y="0"/>
          <a:chExt cx="0" cy="0"/>
        </a:xfrm>
      </p:grpSpPr>
      <p:sp>
        <p:nvSpPr>
          <p:cNvPr id="2177" name="Google Shape;2177;g2ede9e825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8" name="Google Shape;2178;g2ede9e825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1" name="Shape 2181"/>
        <p:cNvGrpSpPr/>
        <p:nvPr/>
      </p:nvGrpSpPr>
      <p:grpSpPr>
        <a:xfrm>
          <a:off x="0" y="0"/>
          <a:ext cx="0" cy="0"/>
          <a:chOff x="0" y="0"/>
          <a:chExt cx="0" cy="0"/>
        </a:xfrm>
      </p:grpSpPr>
      <p:sp>
        <p:nvSpPr>
          <p:cNvPr id="2182" name="Google Shape;2182;g2ede9e825d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3" name="Google Shape;2183;g2ede9e825d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2ede9e825d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9" name="Google Shape;2189;g2ede9e825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3" name="Shape 2193"/>
        <p:cNvGrpSpPr/>
        <p:nvPr/>
      </p:nvGrpSpPr>
      <p:grpSpPr>
        <a:xfrm>
          <a:off x="0" y="0"/>
          <a:ext cx="0" cy="0"/>
          <a:chOff x="0" y="0"/>
          <a:chExt cx="0" cy="0"/>
        </a:xfrm>
      </p:grpSpPr>
      <p:sp>
        <p:nvSpPr>
          <p:cNvPr id="2194" name="Google Shape;2194;g2ee6b47679f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5" name="Google Shape;2195;g2ee6b47679f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edbfb22ee2_0_3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2edbfb22ee2_0_36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g2edbfb22ee2_0_36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9" name="Shape 2199"/>
        <p:cNvGrpSpPr/>
        <p:nvPr/>
      </p:nvGrpSpPr>
      <p:grpSpPr>
        <a:xfrm>
          <a:off x="0" y="0"/>
          <a:ext cx="0" cy="0"/>
          <a:chOff x="0" y="0"/>
          <a:chExt cx="0" cy="0"/>
        </a:xfrm>
      </p:grpSpPr>
      <p:sp>
        <p:nvSpPr>
          <p:cNvPr id="2200" name="Google Shape;2200;g2ee6b47679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1" name="Google Shape;2201;g2ee6b47679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g2ee6b47679f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7" name="Google Shape;2207;g2ee6b47679f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2ede9e825da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3" name="Google Shape;2213;g2ede9e825da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2ede9e825d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2ede9e825d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7" name="Shape 2227"/>
        <p:cNvGrpSpPr/>
        <p:nvPr/>
      </p:nvGrpSpPr>
      <p:grpSpPr>
        <a:xfrm>
          <a:off x="0" y="0"/>
          <a:ext cx="0" cy="0"/>
          <a:chOff x="0" y="0"/>
          <a:chExt cx="0" cy="0"/>
        </a:xfrm>
      </p:grpSpPr>
      <p:sp>
        <p:nvSpPr>
          <p:cNvPr id="2228" name="Google Shape;2228;g2ede9e825d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9" name="Google Shape;2229;g2ede9e825d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2ede9e825da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2ede9e825da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9" name="Shape 2239"/>
        <p:cNvGrpSpPr/>
        <p:nvPr/>
      </p:nvGrpSpPr>
      <p:grpSpPr>
        <a:xfrm>
          <a:off x="0" y="0"/>
          <a:ext cx="0" cy="0"/>
          <a:chOff x="0" y="0"/>
          <a:chExt cx="0" cy="0"/>
        </a:xfrm>
      </p:grpSpPr>
      <p:sp>
        <p:nvSpPr>
          <p:cNvPr id="2240" name="Google Shape;2240;g279c03d05e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1" name="Google Shape;2241;g279c03d05e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edbfb22ee2_0_56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2edbfb22ee2_0_56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g2edbfb22ee2_0_56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edbfb22ee2_0_56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2edbfb22ee2_0_56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g2edbfb22ee2_0_568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2edbfb22ee2_0_5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5" name="Google Shape;1365;g2edbfb22ee2_0_5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ee6b4767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ee6b4767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2edbfb22ee2_0_2781: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6" name="Google Shape;1376;g2edbfb22ee2_0_2781: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t/>
            </a:r>
            <a:endParaRPr/>
          </a:p>
        </p:txBody>
      </p:sp>
      <p:sp>
        <p:nvSpPr>
          <p:cNvPr id="1377" name="Google Shape;1377;g2edbfb22ee2_0_2781: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2edbfb22ee2_0_2789:notes"/>
          <p:cNvSpPr/>
          <p:nvPr>
            <p:ph idx="2" type="sldImg"/>
          </p:nvPr>
        </p:nvSpPr>
        <p:spPr>
          <a:xfrm>
            <a:off x="710030" y="1143000"/>
            <a:ext cx="5437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4" name="Google Shape;1384;g2edbfb22ee2_0_2789:notes"/>
          <p:cNvSpPr txBox="1"/>
          <p:nvPr>
            <p:ph idx="1" type="body"/>
          </p:nvPr>
        </p:nvSpPr>
        <p:spPr>
          <a:xfrm>
            <a:off x="685800" y="4400550"/>
            <a:ext cx="5486400" cy="3600300"/>
          </a:xfrm>
          <a:prstGeom prst="rect">
            <a:avLst/>
          </a:prstGeom>
          <a:noFill/>
          <a:ln>
            <a:noFill/>
          </a:ln>
        </p:spPr>
        <p:txBody>
          <a:bodyPr anchorCtr="0" anchor="t" bIns="45600" lIns="91225" spcFirstLastPara="1" rIns="91225" wrap="square" tIns="45600">
            <a:noAutofit/>
          </a:bodyPr>
          <a:lstStyle/>
          <a:p>
            <a:pPr indent="-228600" lvl="0" marL="444500" marR="0" rtl="0" algn="l">
              <a:lnSpc>
                <a:spcPct val="100000"/>
              </a:lnSpc>
              <a:spcBef>
                <a:spcPts val="0"/>
              </a:spcBef>
              <a:spcAft>
                <a:spcPts val="0"/>
              </a:spcAft>
              <a:buSzPts val="1400"/>
              <a:buNone/>
            </a:pPr>
            <a:r>
              <a:rPr lang="en"/>
              <a:t>Core employee toolkit – Salesforce, Workramp, Okta, Workday, Lattice, Expensify, Highspot, Zoom Conferencing, G-Suite</a:t>
            </a:r>
            <a:endParaRPr/>
          </a:p>
          <a:p>
            <a:pPr indent="-228600" lvl="0" marL="444500" marR="0" rtl="0" algn="l">
              <a:lnSpc>
                <a:spcPct val="100000"/>
              </a:lnSpc>
              <a:spcBef>
                <a:spcPts val="0"/>
              </a:spcBef>
              <a:spcAft>
                <a:spcPts val="0"/>
              </a:spcAft>
              <a:buSzPts val="1400"/>
              <a:buNone/>
            </a:pPr>
            <a:r>
              <a:rPr lang="en"/>
              <a:t>Management tools – Clari, Tableau, Alteryx, Topo</a:t>
            </a:r>
            <a:endParaRPr/>
          </a:p>
          <a:p>
            <a:pPr indent="-228600" lvl="0" marL="444500" marR="0" rtl="0" algn="l">
              <a:lnSpc>
                <a:spcPct val="100000"/>
              </a:lnSpc>
              <a:spcBef>
                <a:spcPts val="0"/>
              </a:spcBef>
              <a:spcAft>
                <a:spcPts val="0"/>
              </a:spcAft>
              <a:buSzPts val="1400"/>
              <a:buNone/>
            </a:pPr>
            <a:r>
              <a:rPr lang="en"/>
              <a:t>Other – eliminate Spekit</a:t>
            </a:r>
            <a:endParaRPr/>
          </a:p>
          <a:p>
            <a:pPr indent="-228600" lvl="0" marL="444500" marR="0" rtl="0" algn="l">
              <a:lnSpc>
                <a:spcPct val="100000"/>
              </a:lnSpc>
              <a:spcBef>
                <a:spcPts val="0"/>
              </a:spcBef>
              <a:spcAft>
                <a:spcPts val="0"/>
              </a:spcAft>
              <a:buSzPts val="1400"/>
              <a:buNone/>
            </a:pPr>
            <a:r>
              <a:rPr lang="en"/>
              <a:t>Middle Funnel – delete Saleshood and </a:t>
            </a:r>
            <a:endParaRPr/>
          </a:p>
          <a:p>
            <a:pPr indent="-228600" lvl="0" marL="444500" marR="0" rtl="0" algn="l">
              <a:lnSpc>
                <a:spcPct val="100000"/>
              </a:lnSpc>
              <a:spcBef>
                <a:spcPts val="0"/>
              </a:spcBef>
              <a:spcAft>
                <a:spcPts val="0"/>
              </a:spcAft>
              <a:buSzPts val="1400"/>
              <a:buNone/>
            </a:pPr>
            <a:r>
              <a:rPr lang="en"/>
              <a:t>Top of Funnel – add Marketo</a:t>
            </a:r>
            <a:endParaRPr/>
          </a:p>
          <a:p>
            <a:pPr indent="-228600" lvl="0" marL="444500" marR="0" rtl="0" algn="l">
              <a:lnSpc>
                <a:spcPct val="100000"/>
              </a:lnSpc>
              <a:spcBef>
                <a:spcPts val="0"/>
              </a:spcBef>
              <a:spcAft>
                <a:spcPts val="0"/>
              </a:spcAft>
              <a:buSzPts val="1400"/>
              <a:buNone/>
            </a:pPr>
            <a:r>
              <a:rPr lang="en"/>
              <a:t>Take out percentages </a:t>
            </a:r>
            <a:endParaRPr/>
          </a:p>
          <a:p>
            <a:pPr indent="-228600" lvl="0" marL="444500" marR="0" rtl="0" algn="l">
              <a:lnSpc>
                <a:spcPct val="100000"/>
              </a:lnSpc>
              <a:spcBef>
                <a:spcPts val="0"/>
              </a:spcBef>
              <a:spcAft>
                <a:spcPts val="0"/>
              </a:spcAft>
              <a:buSzPts val="1400"/>
              <a:buNone/>
            </a:pPr>
            <a:r>
              <a:t/>
            </a:r>
            <a:endParaRPr/>
          </a:p>
        </p:txBody>
      </p:sp>
      <p:sp>
        <p:nvSpPr>
          <p:cNvPr id="1385" name="Google Shape;1385;g2edbfb22ee2_0_2789:notes"/>
          <p:cNvSpPr txBox="1"/>
          <p:nvPr>
            <p:ph idx="12" type="sldNum"/>
          </p:nvPr>
        </p:nvSpPr>
        <p:spPr>
          <a:xfrm>
            <a:off x="3884613" y="8685214"/>
            <a:ext cx="2971800" cy="459000"/>
          </a:xfrm>
          <a:prstGeom prst="rect">
            <a:avLst/>
          </a:prstGeom>
          <a:noFill/>
          <a:ln>
            <a:noFill/>
          </a:ln>
        </p:spPr>
        <p:txBody>
          <a:bodyPr anchorCtr="0" anchor="b" bIns="45600" lIns="91225" spcFirstLastPara="1" rIns="91225" wrap="square" tIns="456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hit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52" name="Google Shape;52;p13"/>
          <p:cNvSpPr txBox="1"/>
          <p:nvPr>
            <p:ph idx="1" type="body"/>
          </p:nvPr>
        </p:nvSpPr>
        <p:spPr>
          <a:xfrm>
            <a:off x="683225" y="1152475"/>
            <a:ext cx="8255700" cy="34164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rgbClr val="1F1F1F"/>
              </a:buClr>
              <a:buSzPts val="1500"/>
              <a:buFont typeface="Urbanist"/>
              <a:buChar char="●"/>
              <a:defRPr sz="1500">
                <a:solidFill>
                  <a:srgbClr val="1F1F1F"/>
                </a:solidFill>
                <a:latin typeface="Urbanist"/>
                <a:ea typeface="Urbanist"/>
                <a:cs typeface="Urbanist"/>
                <a:sym typeface="Urbanist"/>
              </a:defRPr>
            </a:lvl1pPr>
            <a:lvl2pPr indent="-298450" lvl="1" marL="914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2pPr>
            <a:lvl3pPr indent="-298450" lvl="2" marL="1371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3pPr>
            <a:lvl4pPr indent="-298450" lvl="3" marL="1828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4pPr>
            <a:lvl5pPr indent="-298450" lvl="4" marL="22860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5pPr>
            <a:lvl6pPr indent="-298450" lvl="5" marL="27432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6pPr>
            <a:lvl7pPr indent="-298450" lvl="6" marL="3200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7pPr>
            <a:lvl8pPr indent="-298450" lvl="7" marL="3657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8pPr>
            <a:lvl9pPr indent="-298450" lvl="8" marL="4114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9pPr>
          </a:lstStyle>
          <a:p/>
        </p:txBody>
      </p:sp>
      <p:pic>
        <p:nvPicPr>
          <p:cNvPr descr="preencoded.png" id="53" name="Google Shape;53;p13"/>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54" name="Google Shape;54;p13"/>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55" name="Google Shape;55;p13"/>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56" name="Google Shape;56;p13"/>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ullet list">
  <p:cSld name="One bullet list">
    <p:spTree>
      <p:nvGrpSpPr>
        <p:cNvPr id="57" name="Shape 57"/>
        <p:cNvGrpSpPr/>
        <p:nvPr/>
      </p:nvGrpSpPr>
      <p:grpSpPr>
        <a:xfrm>
          <a:off x="0" y="0"/>
          <a:ext cx="0" cy="0"/>
          <a:chOff x="0" y="0"/>
          <a:chExt cx="0" cy="0"/>
        </a:xfrm>
      </p:grpSpPr>
      <p:sp>
        <p:nvSpPr>
          <p:cNvPr id="58" name="Google Shape;58;p14"/>
          <p:cNvSpPr txBox="1"/>
          <p:nvPr>
            <p:ph type="title"/>
          </p:nvPr>
        </p:nvSpPr>
        <p:spPr>
          <a:xfrm>
            <a:off x="336789" y="114936"/>
            <a:ext cx="8205300" cy="5457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414042"/>
              </a:buClr>
              <a:buSzPts val="2800"/>
              <a:buFont typeface="Arial"/>
              <a:buNone/>
              <a:defRPr>
                <a:solidFill>
                  <a:srgbClr val="41404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340592" y="1009332"/>
            <a:ext cx="8205300" cy="3553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480"/>
              </a:spcBef>
              <a:spcAft>
                <a:spcPts val="0"/>
              </a:spcAft>
              <a:buClr>
                <a:srgbClr val="414042"/>
              </a:buClr>
              <a:buSzPts val="2400"/>
              <a:buFont typeface="Arial"/>
              <a:buNone/>
              <a:defRPr>
                <a:solidFill>
                  <a:srgbClr val="414042"/>
                </a:solidFill>
              </a:defRPr>
            </a:lvl1pPr>
            <a:lvl2pPr indent="-355600" lvl="1" marL="914400" rtl="0" algn="l">
              <a:lnSpc>
                <a:spcPct val="100000"/>
              </a:lnSpc>
              <a:spcBef>
                <a:spcPts val="400"/>
              </a:spcBef>
              <a:spcAft>
                <a:spcPts val="0"/>
              </a:spcAft>
              <a:buClr>
                <a:srgbClr val="414042"/>
              </a:buClr>
              <a:buSzPts val="2000"/>
              <a:buFont typeface="Arial"/>
              <a:buChar char="•"/>
              <a:defRPr>
                <a:solidFill>
                  <a:srgbClr val="414042"/>
                </a:solidFill>
              </a:defRPr>
            </a:lvl2pPr>
            <a:lvl3pPr indent="-342900" lvl="2" marL="1371600" rtl="0" algn="l">
              <a:lnSpc>
                <a:spcPct val="100000"/>
              </a:lnSpc>
              <a:spcBef>
                <a:spcPts val="360"/>
              </a:spcBef>
              <a:spcAft>
                <a:spcPts val="0"/>
              </a:spcAft>
              <a:buClr>
                <a:srgbClr val="414042"/>
              </a:buClr>
              <a:buSzPts val="1800"/>
              <a:buFont typeface="Arial"/>
              <a:buChar char="•"/>
              <a:defRPr>
                <a:solidFill>
                  <a:srgbClr val="414042"/>
                </a:solidFill>
              </a:defRPr>
            </a:lvl3pPr>
            <a:lvl4pPr indent="-330200" lvl="3" marL="1828800" rtl="0" algn="l">
              <a:lnSpc>
                <a:spcPct val="100000"/>
              </a:lnSpc>
              <a:spcBef>
                <a:spcPts val="320"/>
              </a:spcBef>
              <a:spcAft>
                <a:spcPts val="0"/>
              </a:spcAft>
              <a:buClr>
                <a:srgbClr val="414042"/>
              </a:buClr>
              <a:buSzPts val="1600"/>
              <a:buChar char="–"/>
              <a:defRPr>
                <a:solidFill>
                  <a:srgbClr val="414042"/>
                </a:solidFill>
              </a:defRPr>
            </a:lvl4pPr>
            <a:lvl5pPr indent="-330200" lvl="4" marL="2286000" rtl="0" algn="l">
              <a:lnSpc>
                <a:spcPct val="100000"/>
              </a:lnSpc>
              <a:spcBef>
                <a:spcPts val="320"/>
              </a:spcBef>
              <a:spcAft>
                <a:spcPts val="0"/>
              </a:spcAft>
              <a:buClr>
                <a:srgbClr val="414042"/>
              </a:buClr>
              <a:buSzPts val="1600"/>
              <a:buChar char="»"/>
              <a:defRPr>
                <a:solidFill>
                  <a:srgbClr val="414042"/>
                </a:solidFill>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White">
  <p:cSld name="TITLE_ONLY_1">
    <p:spTree>
      <p:nvGrpSpPr>
        <p:cNvPr id="60" name="Shape 60"/>
        <p:cNvGrpSpPr/>
        <p:nvPr/>
      </p:nvGrpSpPr>
      <p:grpSpPr>
        <a:xfrm>
          <a:off x="0" y="0"/>
          <a:ext cx="0" cy="0"/>
          <a:chOff x="0" y="0"/>
          <a:chExt cx="0" cy="0"/>
        </a:xfrm>
      </p:grpSpPr>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reencoded.png" id="62" name="Google Shape;62;p15"/>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63" name="Google Shape;63;p15"/>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64" name="Google Shape;64;p15"/>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65" name="Google Shape;65;p15"/>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66" name="Google Shape;66;p15"/>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5">
    <p:spTree>
      <p:nvGrpSpPr>
        <p:cNvPr id="67" name="Shape 67"/>
        <p:cNvGrpSpPr/>
        <p:nvPr/>
      </p:nvGrpSpPr>
      <p:grpSpPr>
        <a:xfrm>
          <a:off x="0" y="0"/>
          <a:ext cx="0" cy="0"/>
          <a:chOff x="0" y="0"/>
          <a:chExt cx="0" cy="0"/>
        </a:xfrm>
      </p:grpSpPr>
      <p:sp>
        <p:nvSpPr>
          <p:cNvPr id="68" name="Google Shape;68;p16"/>
          <p:cNvSpPr txBox="1"/>
          <p:nvPr>
            <p:ph type="title"/>
          </p:nvPr>
        </p:nvSpPr>
        <p:spPr>
          <a:xfrm>
            <a:off x="336789" y="114937"/>
            <a:ext cx="8205300" cy="54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l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mp; Image Overlay - Blue ">
  <p:cSld name="ONE_COLUMN_TEXT_1">
    <p:spTree>
      <p:nvGrpSpPr>
        <p:cNvPr id="69" name="Shape 69"/>
        <p:cNvGrpSpPr/>
        <p:nvPr/>
      </p:nvGrpSpPr>
      <p:grpSpPr>
        <a:xfrm>
          <a:off x="0" y="0"/>
          <a:ext cx="0" cy="0"/>
          <a:chOff x="0" y="0"/>
          <a:chExt cx="0" cy="0"/>
        </a:xfrm>
      </p:grpSpPr>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7"/>
          <p:cNvSpPr/>
          <p:nvPr/>
        </p:nvSpPr>
        <p:spPr>
          <a:xfrm>
            <a:off x="5791200" y="0"/>
            <a:ext cx="3352800" cy="5143500"/>
          </a:xfrm>
          <a:prstGeom prst="rect">
            <a:avLst/>
          </a:prstGeom>
          <a:solidFill>
            <a:srgbClr val="3F4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2" name="Google Shape;72;p17"/>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73" name="Google Shape;73;p17"/>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74" name="Google Shape;74;p17"/>
          <p:cNvSpPr/>
          <p:nvPr>
            <p:ph idx="2" type="pic"/>
          </p:nvPr>
        </p:nvSpPr>
        <p:spPr>
          <a:xfrm>
            <a:off x="4345625" y="430938"/>
            <a:ext cx="3810000" cy="4286400"/>
          </a:xfrm>
          <a:prstGeom prst="rect">
            <a:avLst/>
          </a:prstGeom>
          <a:noFill/>
          <a:ln>
            <a:noFill/>
          </a:ln>
        </p:spPr>
      </p:sp>
      <p:sp>
        <p:nvSpPr>
          <p:cNvPr id="75" name="Google Shape;75;p17"/>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76" name="Google Shape;76;p17"/>
          <p:cNvSpPr txBox="1"/>
          <p:nvPr>
            <p:ph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7"/>
          <p:cNvSpPr txBox="1"/>
          <p:nvPr>
            <p:ph idx="3" type="title"/>
          </p:nvPr>
        </p:nvSpPr>
        <p:spPr>
          <a:xfrm>
            <a:off x="899950" y="463500"/>
            <a:ext cx="3050400" cy="571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2300">
                <a:solidFill>
                  <a:srgbClr val="1F1F1F"/>
                </a:solidFill>
                <a:latin typeface="Urbanist Medium"/>
                <a:ea typeface="Urbanist Medium"/>
                <a:cs typeface="Urbanist Medium"/>
                <a:sym typeface="Urbanis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7"/>
          <p:cNvSpPr txBox="1"/>
          <p:nvPr>
            <p:ph idx="1" type="body"/>
          </p:nvPr>
        </p:nvSpPr>
        <p:spPr>
          <a:xfrm>
            <a:off x="899950" y="1035000"/>
            <a:ext cx="3050400" cy="3277200"/>
          </a:xfrm>
          <a:prstGeom prst="rect">
            <a:avLst/>
          </a:prstGeom>
        </p:spPr>
        <p:txBody>
          <a:bodyPr anchorCtr="0" anchor="t" bIns="91425" lIns="91425" spcFirstLastPara="1" rIns="91425" wrap="square" tIns="91425">
            <a:normAutofit/>
          </a:bodyPr>
          <a:lstStyle>
            <a:lvl1pPr indent="-298450" lvl="0" marL="4572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1pPr>
            <a:lvl2pPr indent="-298450" lvl="1" marL="9144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2pPr>
            <a:lvl3pPr indent="-298450" lvl="2" marL="13716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3pPr>
            <a:lvl4pPr indent="-298450" lvl="3" marL="18288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4pPr>
            <a:lvl5pPr indent="-298450" lvl="4" marL="22860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5pPr>
            <a:lvl6pPr indent="-298450" lvl="5" marL="27432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6pPr>
            <a:lvl7pPr indent="-298450" lvl="6" marL="32004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7pPr>
            <a:lvl8pPr indent="-298450" lvl="7" marL="36576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8pPr>
            <a:lvl9pPr indent="-298450" lvl="8" marL="4114800" rtl="0">
              <a:spcBef>
                <a:spcPts val="0"/>
              </a:spcBef>
              <a:spcAft>
                <a:spcPts val="0"/>
              </a:spcAft>
              <a:buClr>
                <a:schemeClr val="accent2"/>
              </a:buClr>
              <a:buSzPts val="1100"/>
              <a:buFont typeface="Hanken Grotesk"/>
              <a:buChar char="■"/>
              <a:defRPr sz="1100">
                <a:solidFill>
                  <a:schemeClr val="accent2"/>
                </a:solidFill>
                <a:latin typeface="Hanken Grotesk"/>
                <a:ea typeface="Hanken Grotesk"/>
                <a:cs typeface="Hanken Grotesk"/>
                <a:sym typeface="Hanken Grotes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ack">
  <p:cSld name="TITLE_1">
    <p:bg>
      <p:bgPr>
        <a:solidFill>
          <a:srgbClr val="1F1F1F"/>
        </a:solidFill>
      </p:bgPr>
    </p:bg>
    <p:spTree>
      <p:nvGrpSpPr>
        <p:cNvPr id="79" name="Shape 79"/>
        <p:cNvGrpSpPr/>
        <p:nvPr/>
      </p:nvGrpSpPr>
      <p:grpSpPr>
        <a:xfrm>
          <a:off x="0" y="0"/>
          <a:ext cx="0" cy="0"/>
          <a:chOff x="0" y="0"/>
          <a:chExt cx="0" cy="0"/>
        </a:xfrm>
      </p:grpSpPr>
      <p:pic>
        <p:nvPicPr>
          <p:cNvPr descr="preencoded.png" id="80" name="Google Shape;80;p18"/>
          <p:cNvPicPr preferRelativeResize="0"/>
          <p:nvPr/>
        </p:nvPicPr>
        <p:blipFill rotWithShape="1">
          <a:blip r:embed="rId2">
            <a:alphaModFix/>
          </a:blip>
          <a:srcRect b="0" l="0" r="0" t="0"/>
          <a:stretch/>
        </p:blipFill>
        <p:spPr>
          <a:xfrm>
            <a:off x="2923431" y="0"/>
            <a:ext cx="6220571" cy="5143499"/>
          </a:xfrm>
          <a:prstGeom prst="rect">
            <a:avLst/>
          </a:prstGeom>
          <a:noFill/>
          <a:ln>
            <a:noFill/>
          </a:ln>
        </p:spPr>
      </p:pic>
      <p:sp>
        <p:nvSpPr>
          <p:cNvPr id="81" name="Google Shape;81;p18"/>
          <p:cNvSpPr txBox="1"/>
          <p:nvPr>
            <p:ph type="ctrTitle"/>
          </p:nvPr>
        </p:nvSpPr>
        <p:spPr>
          <a:xfrm>
            <a:off x="612975" y="1326375"/>
            <a:ext cx="51585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5000"/>
              <a:buFont typeface="Urbanist"/>
              <a:buNone/>
              <a:defRPr b="1" sz="5000">
                <a:solidFill>
                  <a:schemeClr val="lt1"/>
                </a:solidFill>
                <a:latin typeface="Urbanist"/>
                <a:ea typeface="Urbanist"/>
                <a:cs typeface="Urbanist"/>
                <a:sym typeface="Urbanist"/>
              </a:defRPr>
            </a:lvl1pPr>
            <a:lvl2pPr lvl="1" rtl="0">
              <a:spcBef>
                <a:spcPts val="0"/>
              </a:spcBef>
              <a:spcAft>
                <a:spcPts val="0"/>
              </a:spcAft>
              <a:buSzPts val="5200"/>
              <a:buFont typeface="Urbanist"/>
              <a:buNone/>
              <a:defRPr b="1" sz="5200">
                <a:latin typeface="Urbanist"/>
                <a:ea typeface="Urbanist"/>
                <a:cs typeface="Urbanist"/>
                <a:sym typeface="Urbanist"/>
              </a:defRPr>
            </a:lvl2pPr>
            <a:lvl3pPr lvl="2" rtl="0">
              <a:spcBef>
                <a:spcPts val="0"/>
              </a:spcBef>
              <a:spcAft>
                <a:spcPts val="0"/>
              </a:spcAft>
              <a:buSzPts val="5200"/>
              <a:buFont typeface="Urbanist"/>
              <a:buNone/>
              <a:defRPr b="1" sz="5200">
                <a:latin typeface="Urbanist"/>
                <a:ea typeface="Urbanist"/>
                <a:cs typeface="Urbanist"/>
                <a:sym typeface="Urbanist"/>
              </a:defRPr>
            </a:lvl3pPr>
            <a:lvl4pPr lvl="3" rtl="0">
              <a:spcBef>
                <a:spcPts val="0"/>
              </a:spcBef>
              <a:spcAft>
                <a:spcPts val="0"/>
              </a:spcAft>
              <a:buSzPts val="5200"/>
              <a:buFont typeface="Urbanist"/>
              <a:buNone/>
              <a:defRPr b="1" sz="5200">
                <a:latin typeface="Urbanist"/>
                <a:ea typeface="Urbanist"/>
                <a:cs typeface="Urbanist"/>
                <a:sym typeface="Urbanist"/>
              </a:defRPr>
            </a:lvl4pPr>
            <a:lvl5pPr lvl="4" rtl="0">
              <a:spcBef>
                <a:spcPts val="0"/>
              </a:spcBef>
              <a:spcAft>
                <a:spcPts val="0"/>
              </a:spcAft>
              <a:buSzPts val="5200"/>
              <a:buFont typeface="Urbanist"/>
              <a:buNone/>
              <a:defRPr b="1" sz="5200">
                <a:latin typeface="Urbanist"/>
                <a:ea typeface="Urbanist"/>
                <a:cs typeface="Urbanist"/>
                <a:sym typeface="Urbanist"/>
              </a:defRPr>
            </a:lvl5pPr>
            <a:lvl6pPr lvl="5" rtl="0">
              <a:spcBef>
                <a:spcPts val="0"/>
              </a:spcBef>
              <a:spcAft>
                <a:spcPts val="0"/>
              </a:spcAft>
              <a:buSzPts val="5200"/>
              <a:buFont typeface="Urbanist"/>
              <a:buNone/>
              <a:defRPr b="1" sz="5200">
                <a:latin typeface="Urbanist"/>
                <a:ea typeface="Urbanist"/>
                <a:cs typeface="Urbanist"/>
                <a:sym typeface="Urbanist"/>
              </a:defRPr>
            </a:lvl6pPr>
            <a:lvl7pPr lvl="6" rtl="0">
              <a:spcBef>
                <a:spcPts val="0"/>
              </a:spcBef>
              <a:spcAft>
                <a:spcPts val="0"/>
              </a:spcAft>
              <a:buSzPts val="5200"/>
              <a:buFont typeface="Urbanist"/>
              <a:buNone/>
              <a:defRPr b="1" sz="5200">
                <a:latin typeface="Urbanist"/>
                <a:ea typeface="Urbanist"/>
                <a:cs typeface="Urbanist"/>
                <a:sym typeface="Urbanist"/>
              </a:defRPr>
            </a:lvl7pPr>
            <a:lvl8pPr lvl="7" rtl="0">
              <a:spcBef>
                <a:spcPts val="0"/>
              </a:spcBef>
              <a:spcAft>
                <a:spcPts val="0"/>
              </a:spcAft>
              <a:buSzPts val="5200"/>
              <a:buFont typeface="Urbanist"/>
              <a:buNone/>
              <a:defRPr b="1" sz="5200">
                <a:latin typeface="Urbanist"/>
                <a:ea typeface="Urbanist"/>
                <a:cs typeface="Urbanist"/>
                <a:sym typeface="Urbanist"/>
              </a:defRPr>
            </a:lvl8pPr>
            <a:lvl9pPr lvl="8" rtl="0">
              <a:spcBef>
                <a:spcPts val="0"/>
              </a:spcBef>
              <a:spcAft>
                <a:spcPts val="0"/>
              </a:spcAft>
              <a:buSzPts val="5200"/>
              <a:buFont typeface="Urbanist"/>
              <a:buNone/>
              <a:defRPr b="1" sz="5200">
                <a:latin typeface="Urbanist"/>
                <a:ea typeface="Urbanist"/>
                <a:cs typeface="Urbanist"/>
                <a:sym typeface="Urbanist"/>
              </a:defRPr>
            </a:lvl9pPr>
          </a:lstStyle>
          <a:p/>
        </p:txBody>
      </p:sp>
      <p:sp>
        <p:nvSpPr>
          <p:cNvPr id="82" name="Google Shape;82;p18"/>
          <p:cNvSpPr txBox="1"/>
          <p:nvPr>
            <p:ph idx="1" type="subTitle"/>
          </p:nvPr>
        </p:nvSpPr>
        <p:spPr>
          <a:xfrm>
            <a:off x="723375" y="1388375"/>
            <a:ext cx="4159800" cy="393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100"/>
              <a:buFont typeface="DM Mono"/>
              <a:buNone/>
              <a:defRPr sz="1100">
                <a:solidFill>
                  <a:schemeClr val="lt1"/>
                </a:solidFill>
                <a:latin typeface="DM Mono"/>
                <a:ea typeface="DM Mono"/>
                <a:cs typeface="DM Mono"/>
                <a:sym typeface="DM Mono"/>
              </a:defRPr>
            </a:lvl1pPr>
            <a:lvl2pPr lvl="1" rtl="0">
              <a:lnSpc>
                <a:spcPct val="100000"/>
              </a:lnSpc>
              <a:spcBef>
                <a:spcPts val="0"/>
              </a:spcBef>
              <a:spcAft>
                <a:spcPts val="0"/>
              </a:spcAft>
              <a:buSzPts val="2800"/>
              <a:buFont typeface="Urbanist"/>
              <a:buNone/>
              <a:defRPr b="1" sz="2800">
                <a:latin typeface="Urbanist"/>
                <a:ea typeface="Urbanist"/>
                <a:cs typeface="Urbanist"/>
                <a:sym typeface="Urbanist"/>
              </a:defRPr>
            </a:lvl2pPr>
            <a:lvl3pPr lvl="2" rtl="0">
              <a:lnSpc>
                <a:spcPct val="100000"/>
              </a:lnSpc>
              <a:spcBef>
                <a:spcPts val="0"/>
              </a:spcBef>
              <a:spcAft>
                <a:spcPts val="0"/>
              </a:spcAft>
              <a:buSzPts val="2800"/>
              <a:buFont typeface="Urbanist"/>
              <a:buNone/>
              <a:defRPr b="1" sz="2800">
                <a:latin typeface="Urbanist"/>
                <a:ea typeface="Urbanist"/>
                <a:cs typeface="Urbanist"/>
                <a:sym typeface="Urbanist"/>
              </a:defRPr>
            </a:lvl3pPr>
            <a:lvl4pPr lvl="3" rtl="0">
              <a:lnSpc>
                <a:spcPct val="100000"/>
              </a:lnSpc>
              <a:spcBef>
                <a:spcPts val="0"/>
              </a:spcBef>
              <a:spcAft>
                <a:spcPts val="0"/>
              </a:spcAft>
              <a:buSzPts val="2800"/>
              <a:buFont typeface="Urbanist"/>
              <a:buNone/>
              <a:defRPr b="1" sz="2800">
                <a:latin typeface="Urbanist"/>
                <a:ea typeface="Urbanist"/>
                <a:cs typeface="Urbanist"/>
                <a:sym typeface="Urbanist"/>
              </a:defRPr>
            </a:lvl4pPr>
            <a:lvl5pPr lvl="4" rtl="0">
              <a:lnSpc>
                <a:spcPct val="100000"/>
              </a:lnSpc>
              <a:spcBef>
                <a:spcPts val="0"/>
              </a:spcBef>
              <a:spcAft>
                <a:spcPts val="0"/>
              </a:spcAft>
              <a:buSzPts val="2800"/>
              <a:buFont typeface="Urbanist"/>
              <a:buNone/>
              <a:defRPr b="1" sz="2800">
                <a:latin typeface="Urbanist"/>
                <a:ea typeface="Urbanist"/>
                <a:cs typeface="Urbanist"/>
                <a:sym typeface="Urbanist"/>
              </a:defRPr>
            </a:lvl5pPr>
            <a:lvl6pPr lvl="5" rtl="0">
              <a:lnSpc>
                <a:spcPct val="100000"/>
              </a:lnSpc>
              <a:spcBef>
                <a:spcPts val="0"/>
              </a:spcBef>
              <a:spcAft>
                <a:spcPts val="0"/>
              </a:spcAft>
              <a:buSzPts val="2800"/>
              <a:buFont typeface="Urbanist"/>
              <a:buNone/>
              <a:defRPr b="1" sz="2800">
                <a:latin typeface="Urbanist"/>
                <a:ea typeface="Urbanist"/>
                <a:cs typeface="Urbanist"/>
                <a:sym typeface="Urbanist"/>
              </a:defRPr>
            </a:lvl6pPr>
            <a:lvl7pPr lvl="6" rtl="0">
              <a:lnSpc>
                <a:spcPct val="100000"/>
              </a:lnSpc>
              <a:spcBef>
                <a:spcPts val="0"/>
              </a:spcBef>
              <a:spcAft>
                <a:spcPts val="0"/>
              </a:spcAft>
              <a:buSzPts val="2800"/>
              <a:buFont typeface="Urbanist"/>
              <a:buNone/>
              <a:defRPr b="1" sz="2800">
                <a:latin typeface="Urbanist"/>
                <a:ea typeface="Urbanist"/>
                <a:cs typeface="Urbanist"/>
                <a:sym typeface="Urbanist"/>
              </a:defRPr>
            </a:lvl7pPr>
            <a:lvl8pPr lvl="7" rtl="0">
              <a:lnSpc>
                <a:spcPct val="100000"/>
              </a:lnSpc>
              <a:spcBef>
                <a:spcPts val="0"/>
              </a:spcBef>
              <a:spcAft>
                <a:spcPts val="0"/>
              </a:spcAft>
              <a:buSzPts val="2800"/>
              <a:buFont typeface="Urbanist"/>
              <a:buNone/>
              <a:defRPr b="1" sz="2800">
                <a:latin typeface="Urbanist"/>
                <a:ea typeface="Urbanist"/>
                <a:cs typeface="Urbanist"/>
                <a:sym typeface="Urbanist"/>
              </a:defRPr>
            </a:lvl8pPr>
            <a:lvl9pPr lvl="8" rtl="0">
              <a:lnSpc>
                <a:spcPct val="100000"/>
              </a:lnSpc>
              <a:spcBef>
                <a:spcPts val="0"/>
              </a:spcBef>
              <a:spcAft>
                <a:spcPts val="0"/>
              </a:spcAft>
              <a:buSzPts val="2800"/>
              <a:buFont typeface="Urbanist"/>
              <a:buNone/>
              <a:defRPr b="1" sz="2800">
                <a:latin typeface="Urbanist"/>
                <a:ea typeface="Urbanist"/>
                <a:cs typeface="Urbanist"/>
                <a:sym typeface="Urbanist"/>
              </a:defRPr>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reencoded.png" id="84" name="Google Shape;84;p18"/>
          <p:cNvPicPr preferRelativeResize="0"/>
          <p:nvPr/>
        </p:nvPicPr>
        <p:blipFill rotWithShape="1">
          <a:blip r:embed="rId3">
            <a:alphaModFix/>
          </a:blip>
          <a:srcRect b="0" l="0" r="0" t="0"/>
          <a:stretch/>
        </p:blipFill>
        <p:spPr>
          <a:xfrm>
            <a:off x="681038" y="666750"/>
            <a:ext cx="1548649" cy="342900"/>
          </a:xfrm>
          <a:prstGeom prst="rect">
            <a:avLst/>
          </a:prstGeom>
          <a:noFill/>
          <a:ln>
            <a:noFill/>
          </a:ln>
        </p:spPr>
      </p:pic>
      <p:sp>
        <p:nvSpPr>
          <p:cNvPr id="85" name="Google Shape;85;p18"/>
          <p:cNvSpPr/>
          <p:nvPr/>
        </p:nvSpPr>
        <p:spPr>
          <a:xfrm>
            <a:off x="773026" y="4476750"/>
            <a:ext cx="1803600" cy="2229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800" u="none" cap="none" strike="noStrike">
                <a:solidFill>
                  <a:srgbClr val="FFFFFF"/>
                </a:solidFill>
                <a:latin typeface="DM Mono"/>
                <a:ea typeface="DM Mono"/>
                <a:cs typeface="DM Mono"/>
                <a:sym typeface="DM Mono"/>
              </a:rPr>
              <a:t>© 2023 DroneDeploy</a:t>
            </a:r>
            <a:endParaRPr b="0" i="0" sz="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White 1">
  <p:cSld name="TITLE_AND_BODY_2">
    <p:spTree>
      <p:nvGrpSpPr>
        <p:cNvPr id="86" name="Shape 86"/>
        <p:cNvGrpSpPr/>
        <p:nvPr/>
      </p:nvGrpSpPr>
      <p:grpSpPr>
        <a:xfrm>
          <a:off x="0" y="0"/>
          <a:ext cx="0" cy="0"/>
          <a:chOff x="0" y="0"/>
          <a:chExt cx="0" cy="0"/>
        </a:xfrm>
      </p:grpSpPr>
      <p:sp>
        <p:nvSpPr>
          <p:cNvPr id="87" name="Google Shape;87;p19"/>
          <p:cNvSpPr txBox="1"/>
          <p:nvPr>
            <p:ph type="title"/>
          </p:nvPr>
        </p:nvSpPr>
        <p:spPr>
          <a:xfrm>
            <a:off x="683225" y="445025"/>
            <a:ext cx="8255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F1F1F"/>
              </a:buClr>
              <a:buSzPts val="2800"/>
              <a:buFont typeface="Urbanist"/>
              <a:buNone/>
              <a:defRPr b="1">
                <a:solidFill>
                  <a:srgbClr val="1F1F1F"/>
                </a:solidFill>
                <a:latin typeface="Urbanist"/>
                <a:ea typeface="Urbanist"/>
                <a:cs typeface="Urbanist"/>
                <a:sym typeface="Urbanist"/>
              </a:defRPr>
            </a:lvl1pPr>
            <a:lvl2pPr lvl="1" rtl="0">
              <a:spcBef>
                <a:spcPts val="0"/>
              </a:spcBef>
              <a:spcAft>
                <a:spcPts val="0"/>
              </a:spcAft>
              <a:buSzPts val="2800"/>
              <a:buFont typeface="Urbanist"/>
              <a:buNone/>
              <a:defRPr b="1">
                <a:latin typeface="Urbanist"/>
                <a:ea typeface="Urbanist"/>
                <a:cs typeface="Urbanist"/>
                <a:sym typeface="Urbanist"/>
              </a:defRPr>
            </a:lvl2pPr>
            <a:lvl3pPr lvl="2" rtl="0">
              <a:spcBef>
                <a:spcPts val="0"/>
              </a:spcBef>
              <a:spcAft>
                <a:spcPts val="0"/>
              </a:spcAft>
              <a:buSzPts val="2800"/>
              <a:buFont typeface="Urbanist"/>
              <a:buNone/>
              <a:defRPr b="1">
                <a:latin typeface="Urbanist"/>
                <a:ea typeface="Urbanist"/>
                <a:cs typeface="Urbanist"/>
                <a:sym typeface="Urbanist"/>
              </a:defRPr>
            </a:lvl3pPr>
            <a:lvl4pPr lvl="3" rtl="0">
              <a:spcBef>
                <a:spcPts val="0"/>
              </a:spcBef>
              <a:spcAft>
                <a:spcPts val="0"/>
              </a:spcAft>
              <a:buSzPts val="2800"/>
              <a:buFont typeface="Urbanist"/>
              <a:buNone/>
              <a:defRPr b="1">
                <a:latin typeface="Urbanist"/>
                <a:ea typeface="Urbanist"/>
                <a:cs typeface="Urbanist"/>
                <a:sym typeface="Urbanist"/>
              </a:defRPr>
            </a:lvl4pPr>
            <a:lvl5pPr lvl="4" rtl="0">
              <a:spcBef>
                <a:spcPts val="0"/>
              </a:spcBef>
              <a:spcAft>
                <a:spcPts val="0"/>
              </a:spcAft>
              <a:buSzPts val="2800"/>
              <a:buFont typeface="Urbanist"/>
              <a:buNone/>
              <a:defRPr b="1">
                <a:latin typeface="Urbanist"/>
                <a:ea typeface="Urbanist"/>
                <a:cs typeface="Urbanist"/>
                <a:sym typeface="Urbanist"/>
              </a:defRPr>
            </a:lvl5pPr>
            <a:lvl6pPr lvl="5" rtl="0">
              <a:spcBef>
                <a:spcPts val="0"/>
              </a:spcBef>
              <a:spcAft>
                <a:spcPts val="0"/>
              </a:spcAft>
              <a:buSzPts val="2800"/>
              <a:buFont typeface="Urbanist"/>
              <a:buNone/>
              <a:defRPr b="1">
                <a:latin typeface="Urbanist"/>
                <a:ea typeface="Urbanist"/>
                <a:cs typeface="Urbanist"/>
                <a:sym typeface="Urbanist"/>
              </a:defRPr>
            </a:lvl6pPr>
            <a:lvl7pPr lvl="6" rtl="0">
              <a:spcBef>
                <a:spcPts val="0"/>
              </a:spcBef>
              <a:spcAft>
                <a:spcPts val="0"/>
              </a:spcAft>
              <a:buSzPts val="2800"/>
              <a:buFont typeface="Urbanist"/>
              <a:buNone/>
              <a:defRPr b="1">
                <a:latin typeface="Urbanist"/>
                <a:ea typeface="Urbanist"/>
                <a:cs typeface="Urbanist"/>
                <a:sym typeface="Urbanist"/>
              </a:defRPr>
            </a:lvl7pPr>
            <a:lvl8pPr lvl="7" rtl="0">
              <a:spcBef>
                <a:spcPts val="0"/>
              </a:spcBef>
              <a:spcAft>
                <a:spcPts val="0"/>
              </a:spcAft>
              <a:buSzPts val="2800"/>
              <a:buFont typeface="Urbanist"/>
              <a:buNone/>
              <a:defRPr b="1">
                <a:latin typeface="Urbanist"/>
                <a:ea typeface="Urbanist"/>
                <a:cs typeface="Urbanist"/>
                <a:sym typeface="Urbanist"/>
              </a:defRPr>
            </a:lvl8pPr>
            <a:lvl9pPr lvl="8" rtl="0">
              <a:spcBef>
                <a:spcPts val="0"/>
              </a:spcBef>
              <a:spcAft>
                <a:spcPts val="0"/>
              </a:spcAft>
              <a:buSzPts val="2800"/>
              <a:buFont typeface="Urbanist"/>
              <a:buNone/>
              <a:defRPr b="1">
                <a:latin typeface="Urbanist"/>
                <a:ea typeface="Urbanist"/>
                <a:cs typeface="Urbanist"/>
                <a:sym typeface="Urbanist"/>
              </a:defRPr>
            </a:lvl9pPr>
          </a:lstStyle>
          <a:p/>
        </p:txBody>
      </p:sp>
      <p:sp>
        <p:nvSpPr>
          <p:cNvPr id="88" name="Google Shape;88;p19"/>
          <p:cNvSpPr txBox="1"/>
          <p:nvPr>
            <p:ph idx="1" type="body"/>
          </p:nvPr>
        </p:nvSpPr>
        <p:spPr>
          <a:xfrm>
            <a:off x="683225" y="1152475"/>
            <a:ext cx="8255700" cy="3416400"/>
          </a:xfrm>
          <a:prstGeom prst="rect">
            <a:avLst/>
          </a:prstGeom>
        </p:spPr>
        <p:txBody>
          <a:bodyPr anchorCtr="0" anchor="t" bIns="91425" lIns="91425" spcFirstLastPara="1" rIns="91425" wrap="square" tIns="91425">
            <a:normAutofit/>
          </a:bodyPr>
          <a:lstStyle>
            <a:lvl1pPr indent="-323850" lvl="0" marL="457200" rtl="0">
              <a:spcBef>
                <a:spcPts val="0"/>
              </a:spcBef>
              <a:spcAft>
                <a:spcPts val="0"/>
              </a:spcAft>
              <a:buClr>
                <a:srgbClr val="1F1F1F"/>
              </a:buClr>
              <a:buSzPts val="1500"/>
              <a:buFont typeface="Urbanist"/>
              <a:buChar char="●"/>
              <a:defRPr sz="1500">
                <a:solidFill>
                  <a:srgbClr val="1F1F1F"/>
                </a:solidFill>
                <a:latin typeface="Urbanist"/>
                <a:ea typeface="Urbanist"/>
                <a:cs typeface="Urbanist"/>
                <a:sym typeface="Urbanist"/>
              </a:defRPr>
            </a:lvl1pPr>
            <a:lvl2pPr indent="-298450" lvl="1" marL="914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2pPr>
            <a:lvl3pPr indent="-298450" lvl="2" marL="1371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3pPr>
            <a:lvl4pPr indent="-298450" lvl="3" marL="1828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4pPr>
            <a:lvl5pPr indent="-298450" lvl="4" marL="22860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5pPr>
            <a:lvl6pPr indent="-298450" lvl="5" marL="27432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6pPr>
            <a:lvl7pPr indent="-298450" lvl="6" marL="32004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7pPr>
            <a:lvl8pPr indent="-298450" lvl="7" marL="36576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8pPr>
            <a:lvl9pPr indent="-298450" lvl="8" marL="4114800" rtl="0">
              <a:spcBef>
                <a:spcPts val="0"/>
              </a:spcBef>
              <a:spcAft>
                <a:spcPts val="0"/>
              </a:spcAft>
              <a:buClr>
                <a:srgbClr val="1F1F1F"/>
              </a:buClr>
              <a:buSzPts val="1100"/>
              <a:buFont typeface="Urbanist"/>
              <a:buChar char="■"/>
              <a:defRPr sz="1100">
                <a:solidFill>
                  <a:srgbClr val="1F1F1F"/>
                </a:solidFill>
                <a:latin typeface="Urbanist"/>
                <a:ea typeface="Urbanist"/>
                <a:cs typeface="Urbanist"/>
                <a:sym typeface="Urbanist"/>
              </a:defRPr>
            </a:lvl9pPr>
          </a:lstStyle>
          <a:p/>
        </p:txBody>
      </p:sp>
      <p:pic>
        <p:nvPicPr>
          <p:cNvPr descr="preencoded.png" id="89" name="Google Shape;89;p19"/>
          <p:cNvPicPr preferRelativeResize="0"/>
          <p:nvPr/>
        </p:nvPicPr>
        <p:blipFill rotWithShape="1">
          <a:blip r:embed="rId2">
            <a:alphaModFix/>
          </a:blip>
          <a:srcRect b="0" l="0" r="0" t="0"/>
          <a:stretch/>
        </p:blipFill>
        <p:spPr>
          <a:xfrm>
            <a:off x="190500" y="190500"/>
            <a:ext cx="171450" cy="171450"/>
          </a:xfrm>
          <a:prstGeom prst="rect">
            <a:avLst/>
          </a:prstGeom>
          <a:noFill/>
          <a:ln>
            <a:noFill/>
          </a:ln>
        </p:spPr>
      </p:pic>
      <p:sp>
        <p:nvSpPr>
          <p:cNvPr id="90" name="Google Shape;90;p19"/>
          <p:cNvSpPr/>
          <p:nvPr/>
        </p:nvSpPr>
        <p:spPr>
          <a:xfrm rot="-5400000">
            <a:off x="-204731" y="3981506"/>
            <a:ext cx="938100" cy="76200"/>
          </a:xfrm>
          <a:prstGeom prst="rect">
            <a:avLst/>
          </a:prstGeom>
          <a:noFill/>
          <a:ln>
            <a:noFill/>
          </a:ln>
        </p:spPr>
        <p:txBody>
          <a:bodyPr anchorCtr="0" anchor="ctr" bIns="0" lIns="0" spcFirstLastPara="1" rIns="0" wrap="square" tIns="0">
            <a:noAutofit/>
          </a:bodyPr>
          <a:lstStyle/>
          <a:p>
            <a:pPr indent="0" lvl="0" marL="0" marR="0" rtl="0" algn="l">
              <a:lnSpc>
                <a:spcPct val="133333"/>
              </a:lnSpc>
              <a:spcBef>
                <a:spcPts val="0"/>
              </a:spcBef>
              <a:spcAft>
                <a:spcPts val="0"/>
              </a:spcAft>
              <a:buNone/>
            </a:pPr>
            <a:r>
              <a:rPr b="0" i="0" lang="en" sz="500" u="none" cap="none" strike="noStrike">
                <a:solidFill>
                  <a:srgbClr val="1F1F1F"/>
                </a:solidFill>
                <a:latin typeface="DM Mono"/>
                <a:ea typeface="DM Mono"/>
                <a:cs typeface="DM Mono"/>
                <a:sym typeface="DM Mono"/>
              </a:rPr>
              <a:t>© 2023 DroneDeploy</a:t>
            </a:r>
            <a:endParaRPr b="0" i="0" sz="500" u="none" cap="none" strike="noStrike">
              <a:solidFill>
                <a:schemeClr val="dk1"/>
              </a:solidFill>
              <a:latin typeface="Calibri"/>
              <a:ea typeface="Calibri"/>
              <a:cs typeface="Calibri"/>
              <a:sym typeface="Calibri"/>
            </a:endParaRPr>
          </a:p>
        </p:txBody>
      </p:sp>
      <p:sp>
        <p:nvSpPr>
          <p:cNvPr id="91" name="Google Shape;91;p19"/>
          <p:cNvSpPr txBox="1"/>
          <p:nvPr/>
        </p:nvSpPr>
        <p:spPr>
          <a:xfrm>
            <a:off x="102611" y="698550"/>
            <a:ext cx="344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1F1F1F"/>
                </a:solidFill>
                <a:latin typeface="DM Mono"/>
                <a:ea typeface="DM Mono"/>
                <a:cs typeface="DM Mono"/>
                <a:sym typeface="DM Mono"/>
              </a:rPr>
              <a:t>‹#›</a:t>
            </a:fld>
            <a:endParaRPr sz="800">
              <a:solidFill>
                <a:srgbClr val="1F1F1F"/>
              </a:solidFill>
              <a:latin typeface="DM Mono"/>
              <a:ea typeface="DM Mono"/>
              <a:cs typeface="DM Mono"/>
              <a:sym typeface="DM Mono"/>
            </a:endParaRPr>
          </a:p>
        </p:txBody>
      </p:sp>
      <p:sp>
        <p:nvSpPr>
          <p:cNvPr id="92" name="Google Shape;92;p19"/>
          <p:cNvSpPr txBox="1"/>
          <p:nvPr>
            <p:ph idx="2" type="title"/>
          </p:nvPr>
        </p:nvSpPr>
        <p:spPr>
          <a:xfrm rot="-5400000">
            <a:off x="-521075" y="1644651"/>
            <a:ext cx="1589100" cy="274800"/>
          </a:xfrm>
          <a:prstGeom prst="rect">
            <a:avLst/>
          </a:prstGeom>
        </p:spPr>
        <p:txBody>
          <a:bodyPr anchorCtr="0" anchor="t" bIns="91425" lIns="91425" spcFirstLastPara="1" rIns="91425" wrap="square" tIns="91425">
            <a:noAutofit/>
          </a:bodyPr>
          <a:lstStyle>
            <a:lvl1pPr indent="0" lvl="0" marL="0" marR="0" rtl="0" algn="l">
              <a:lnSpc>
                <a:spcPct val="133333"/>
              </a:lnSpc>
              <a:spcBef>
                <a:spcPts val="0"/>
              </a:spcBef>
              <a:spcAft>
                <a:spcPts val="0"/>
              </a:spcAft>
              <a:buNone/>
              <a:defRPr sz="500">
                <a:solidFill>
                  <a:srgbClr val="1F1F1F"/>
                </a:solidFill>
                <a:latin typeface="DM Mono"/>
                <a:ea typeface="DM Mono"/>
                <a:cs typeface="DM Mono"/>
                <a:sym typeface="DM Mon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ype="obj">
  <p:cSld name="OBJECT">
    <p:spTree>
      <p:nvGrpSpPr>
        <p:cNvPr id="93" name="Shape 93"/>
        <p:cNvGrpSpPr/>
        <p:nvPr/>
      </p:nvGrpSpPr>
      <p:grpSpPr>
        <a:xfrm>
          <a:off x="0" y="0"/>
          <a:ext cx="0" cy="0"/>
          <a:chOff x="0" y="0"/>
          <a:chExt cx="0" cy="0"/>
        </a:xfrm>
      </p:grpSpPr>
      <p:sp>
        <p:nvSpPr>
          <p:cNvPr id="94" name="Google Shape;94;p20"/>
          <p:cNvSpPr txBox="1"/>
          <p:nvPr>
            <p:ph idx="12" type="sldNum"/>
          </p:nvPr>
        </p:nvSpPr>
        <p:spPr>
          <a:xfrm>
            <a:off x="7269950" y="4882500"/>
            <a:ext cx="1706700" cy="306300"/>
          </a:xfrm>
          <a:prstGeom prst="rect">
            <a:avLst/>
          </a:prstGeom>
        </p:spPr>
        <p:txBody>
          <a:bodyPr anchorCtr="0" anchor="t" bIns="91425" lIns="91425" spcFirstLastPara="1" rIns="91425" wrap="square" tIns="91425">
            <a:normAutofit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r>
              <a:rPr lang="en"/>
              <a:t>Confidential  |  </a:t>
            </a:r>
            <a:fld id="{00000000-1234-1234-1234-123412341234}" type="slidenum">
              <a:rPr lang="en"/>
              <a:t>‹#›</a:t>
            </a:fld>
            <a:endParaRPr/>
          </a:p>
        </p:txBody>
      </p:sp>
      <p:sp>
        <p:nvSpPr>
          <p:cNvPr id="95" name="Google Shape;95;p20"/>
          <p:cNvSpPr txBox="1"/>
          <p:nvPr>
            <p:ph type="title"/>
          </p:nvPr>
        </p:nvSpPr>
        <p:spPr>
          <a:xfrm>
            <a:off x="275925" y="321425"/>
            <a:ext cx="8601300" cy="4329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SzPts val="2800"/>
              <a:buNone/>
              <a:defRPr i="0" u="none" cap="none" strike="noStrike"/>
            </a:lvl1pPr>
            <a:lvl2pPr lvl="1"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2pPr>
            <a:lvl3pPr lvl="2"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3pPr>
            <a:lvl4pPr lvl="3"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4pPr>
            <a:lvl5pPr lvl="4"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5pPr>
            <a:lvl6pPr lvl="5"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6pPr>
            <a:lvl7pPr lvl="6"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7pPr>
            <a:lvl8pPr lvl="7"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8pPr>
            <a:lvl9pPr lvl="8" marR="0" rtl="0" algn="l">
              <a:lnSpc>
                <a:spcPct val="100000"/>
              </a:lnSpc>
              <a:spcBef>
                <a:spcPts val="0"/>
              </a:spcBef>
              <a:spcAft>
                <a:spcPts val="0"/>
              </a:spcAft>
              <a:buClr>
                <a:srgbClr val="000000"/>
              </a:buClr>
              <a:buSzPts val="3200"/>
              <a:buFont typeface="Lato Black"/>
              <a:buNone/>
              <a:defRPr i="0" sz="3200" u="none" cap="none" strike="noStrike">
                <a:solidFill>
                  <a:srgbClr val="000000"/>
                </a:solidFill>
                <a:latin typeface="Lato Black"/>
                <a:ea typeface="Lato Black"/>
                <a:cs typeface="Lato Black"/>
                <a:sym typeface="Lato Black"/>
              </a:defRPr>
            </a:lvl9pPr>
          </a:lstStyle>
          <a:p/>
        </p:txBody>
      </p:sp>
      <p:sp>
        <p:nvSpPr>
          <p:cNvPr id="96" name="Google Shape;96;p20"/>
          <p:cNvSpPr txBox="1"/>
          <p:nvPr>
            <p:ph idx="1" type="body"/>
          </p:nvPr>
        </p:nvSpPr>
        <p:spPr>
          <a:xfrm>
            <a:off x="275925" y="1019175"/>
            <a:ext cx="8457300" cy="3795900"/>
          </a:xfrm>
          <a:prstGeom prst="rect">
            <a:avLst/>
          </a:prstGeom>
          <a:noFill/>
          <a:ln>
            <a:noFill/>
          </a:ln>
        </p:spPr>
        <p:txBody>
          <a:bodyPr anchorCtr="0" anchor="t" bIns="0" lIns="0" spcFirstLastPara="1" rIns="0" wrap="square" tIns="0">
            <a:normAutofit/>
          </a:bodyPr>
          <a:lstStyle>
            <a:lvl1pPr indent="-330200" lvl="0" marL="457200" marR="0" rtl="0" algn="l">
              <a:lnSpc>
                <a:spcPct val="114000"/>
              </a:lnSpc>
              <a:spcBef>
                <a:spcPts val="0"/>
              </a:spcBef>
              <a:spcAft>
                <a:spcPts val="0"/>
              </a:spcAft>
              <a:buClr>
                <a:schemeClr val="accent1"/>
              </a:buClr>
              <a:buSzPts val="1600"/>
              <a:buChar char="■"/>
              <a:defRPr i="0" sz="1600" u="none" cap="none" strike="noStrike">
                <a:solidFill>
                  <a:schemeClr val="dk1"/>
                </a:solidFill>
              </a:defRPr>
            </a:lvl1pPr>
            <a:lvl2pPr indent="-330200" lvl="1" marL="914400" marR="0" rtl="0" algn="l">
              <a:lnSpc>
                <a:spcPct val="114000"/>
              </a:lnSpc>
              <a:spcBef>
                <a:spcPts val="600"/>
              </a:spcBef>
              <a:spcAft>
                <a:spcPts val="0"/>
              </a:spcAft>
              <a:buClr>
                <a:schemeClr val="accent1"/>
              </a:buClr>
              <a:buSzPts val="1600"/>
              <a:buChar char="■"/>
              <a:defRPr i="0" sz="1600" u="none" cap="none" strike="noStrike">
                <a:solidFill>
                  <a:schemeClr val="dk1"/>
                </a:solidFill>
              </a:defRPr>
            </a:lvl2pPr>
            <a:lvl3pPr indent="-330200" lvl="2" marL="1371600" marR="0" rtl="0" algn="l">
              <a:lnSpc>
                <a:spcPct val="114000"/>
              </a:lnSpc>
              <a:spcBef>
                <a:spcPts val="600"/>
              </a:spcBef>
              <a:spcAft>
                <a:spcPts val="0"/>
              </a:spcAft>
              <a:buClr>
                <a:schemeClr val="accent1"/>
              </a:buClr>
              <a:buSzPts val="1600"/>
              <a:buChar char="■"/>
              <a:defRPr i="0" sz="1600" u="none" cap="none" strike="noStrike">
                <a:solidFill>
                  <a:schemeClr val="dk1"/>
                </a:solidFill>
              </a:defRPr>
            </a:lvl3pPr>
            <a:lvl4pPr indent="-330200" lvl="3" marL="1828800" marR="0" rtl="0" algn="l">
              <a:lnSpc>
                <a:spcPct val="114000"/>
              </a:lnSpc>
              <a:spcBef>
                <a:spcPts val="600"/>
              </a:spcBef>
              <a:spcAft>
                <a:spcPts val="0"/>
              </a:spcAft>
              <a:buClr>
                <a:schemeClr val="accent1"/>
              </a:buClr>
              <a:buSzPts val="1600"/>
              <a:buChar char="■"/>
              <a:defRPr i="0" sz="1600" u="none" cap="none" strike="noStrike">
                <a:solidFill>
                  <a:schemeClr val="dk1"/>
                </a:solidFill>
              </a:defRPr>
            </a:lvl4pPr>
            <a:lvl5pPr indent="-330200" lvl="4" marL="2286000" marR="0" rtl="0" algn="l">
              <a:lnSpc>
                <a:spcPct val="114000"/>
              </a:lnSpc>
              <a:spcBef>
                <a:spcPts val="600"/>
              </a:spcBef>
              <a:spcAft>
                <a:spcPts val="0"/>
              </a:spcAft>
              <a:buClr>
                <a:schemeClr val="dk1"/>
              </a:buClr>
              <a:buSzPts val="1600"/>
              <a:buChar char="•"/>
              <a:defRPr i="0" sz="1600" u="none" cap="none" strike="noStrike">
                <a:solidFill>
                  <a:schemeClr val="dk1"/>
                </a:solidFill>
              </a:defRPr>
            </a:lvl5pPr>
            <a:lvl6pPr indent="-330200" lvl="5" marL="2743200" marR="0" rtl="0" algn="l">
              <a:lnSpc>
                <a:spcPct val="114000"/>
              </a:lnSpc>
              <a:spcBef>
                <a:spcPts val="600"/>
              </a:spcBef>
              <a:spcAft>
                <a:spcPts val="0"/>
              </a:spcAft>
              <a:buClr>
                <a:schemeClr val="dk1"/>
              </a:buClr>
              <a:buSzPts val="1600"/>
              <a:buChar char="•"/>
              <a:defRPr i="0" sz="1600" u="none" cap="none" strike="noStrike">
                <a:solidFill>
                  <a:schemeClr val="dk1"/>
                </a:solidFill>
              </a:defRPr>
            </a:lvl6pPr>
            <a:lvl7pPr indent="-330200" lvl="6" marL="3200400" marR="0" rtl="0" algn="l">
              <a:lnSpc>
                <a:spcPct val="114000"/>
              </a:lnSpc>
              <a:spcBef>
                <a:spcPts val="600"/>
              </a:spcBef>
              <a:spcAft>
                <a:spcPts val="0"/>
              </a:spcAft>
              <a:buClr>
                <a:schemeClr val="dk1"/>
              </a:buClr>
              <a:buSzPts val="1600"/>
              <a:buChar char="•"/>
              <a:defRPr i="0" sz="1600" u="none" cap="none" strike="noStrike">
                <a:solidFill>
                  <a:schemeClr val="dk1"/>
                </a:solidFill>
              </a:defRPr>
            </a:lvl7pPr>
            <a:lvl8pPr indent="-330200" lvl="7" marL="3657600" marR="0" rtl="0" algn="l">
              <a:lnSpc>
                <a:spcPct val="114000"/>
              </a:lnSpc>
              <a:spcBef>
                <a:spcPts val="600"/>
              </a:spcBef>
              <a:spcAft>
                <a:spcPts val="0"/>
              </a:spcAft>
              <a:buClr>
                <a:schemeClr val="dk1"/>
              </a:buClr>
              <a:buSzPts val="1600"/>
              <a:buChar char="•"/>
              <a:defRPr i="0" sz="1600" u="none" cap="none" strike="noStrike">
                <a:solidFill>
                  <a:schemeClr val="dk1"/>
                </a:solidFill>
              </a:defRPr>
            </a:lvl8pPr>
            <a:lvl9pPr indent="-330200" lvl="8" marL="4114800" marR="0" rtl="0" algn="l">
              <a:lnSpc>
                <a:spcPct val="114000"/>
              </a:lnSpc>
              <a:spcBef>
                <a:spcPts val="600"/>
              </a:spcBef>
              <a:spcAft>
                <a:spcPts val="600"/>
              </a:spcAft>
              <a:buClr>
                <a:schemeClr val="dk1"/>
              </a:buClr>
              <a:buSzPts val="1600"/>
              <a:buChar char="•"/>
              <a:defRPr i="0" sz="1600" u="none" cap="none" strike="noStrike">
                <a:solidFill>
                  <a:schemeClr val="dk1"/>
                </a:solidFill>
              </a:defRPr>
            </a:lvl9pPr>
          </a:lstStyle>
          <a:p/>
        </p:txBody>
      </p:sp>
    </p:spTree>
  </p:cSld>
  <p:clrMapOvr>
    <a:masterClrMapping/>
  </p:clrMapOvr>
  <p:extLst>
    <p:ext uri="{DCECCB84-F9BA-43D5-87BE-67443E8EF086}">
      <p15:sldGuideLst>
        <p15:guide id="1" pos="2880">
          <p15:clr>
            <a:srgbClr val="FBAE40"/>
          </p15:clr>
        </p15:guide>
        <p15:guide id="2" orient="horz" pos="1620">
          <p15:clr>
            <a:srgbClr val="FBAE40"/>
          </p15:clr>
        </p15:guide>
        <p15:guide id="3" pos="288">
          <p15:clr>
            <a:srgbClr val="FBAE40"/>
          </p15:clr>
        </p15:guide>
        <p15:guide id="4">
          <p15:clr>
            <a:srgbClr val="FBAE40"/>
          </p15:clr>
        </p15:guide>
        <p15:guide id="5" pos="5472">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102" name="Shape 102"/>
        <p:cNvGrpSpPr/>
        <p:nvPr/>
      </p:nvGrpSpPr>
      <p:grpSpPr>
        <a:xfrm>
          <a:off x="0" y="0"/>
          <a:ext cx="0" cy="0"/>
          <a:chOff x="0" y="0"/>
          <a:chExt cx="0" cy="0"/>
        </a:xfrm>
      </p:grpSpPr>
      <p:sp>
        <p:nvSpPr>
          <p:cNvPr id="103" name="Google Shape;103;p22"/>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cxnSp>
        <p:nvCxnSpPr>
          <p:cNvPr id="104" name="Google Shape;104;p22"/>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105" name="Google Shape;105;p22"/>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106" name="Google Shape;106;p22"/>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107" name="Google Shape;107;p22"/>
          <p:cNvGrpSpPr/>
          <p:nvPr/>
        </p:nvGrpSpPr>
        <p:grpSpPr>
          <a:xfrm>
            <a:off x="2299729" y="1789472"/>
            <a:ext cx="4537710" cy="945193"/>
            <a:chOff x="238125" y="1729525"/>
            <a:chExt cx="7143750" cy="1488025"/>
          </a:xfrm>
        </p:grpSpPr>
        <p:sp>
          <p:nvSpPr>
            <p:cNvPr id="108" name="Google Shape;108;p2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09" name="Google Shape;109;p2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0" name="Google Shape;110;p2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1" name="Google Shape;111;p2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2" name="Google Shape;112;p2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3" name="Google Shape;113;p2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14" name="Google Shape;114;p2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p:cSld name="Title Slide - Scale_1">
    <p:bg>
      <p:bgPr>
        <a:solidFill>
          <a:schemeClr val="dk2"/>
        </a:solidFill>
      </p:bgPr>
    </p:bg>
    <p:spTree>
      <p:nvGrpSpPr>
        <p:cNvPr id="115" name="Shape 115"/>
        <p:cNvGrpSpPr/>
        <p:nvPr/>
      </p:nvGrpSpPr>
      <p:grpSpPr>
        <a:xfrm>
          <a:off x="0" y="0"/>
          <a:ext cx="0" cy="0"/>
          <a:chOff x="0" y="0"/>
          <a:chExt cx="0" cy="0"/>
        </a:xfrm>
      </p:grpSpPr>
      <p:sp>
        <p:nvSpPr>
          <p:cNvPr id="116" name="Google Shape;116;p23"/>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sp>
        <p:nvSpPr>
          <p:cNvPr id="117" name="Google Shape;117;p23"/>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118" name="Google Shape;118;p23"/>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119" name="Google Shape;119;p23"/>
          <p:cNvGrpSpPr/>
          <p:nvPr/>
        </p:nvGrpSpPr>
        <p:grpSpPr>
          <a:xfrm>
            <a:off x="2299729" y="1789472"/>
            <a:ext cx="4537710" cy="945193"/>
            <a:chOff x="238125" y="1729525"/>
            <a:chExt cx="7143750" cy="1488025"/>
          </a:xfrm>
        </p:grpSpPr>
        <p:sp>
          <p:nvSpPr>
            <p:cNvPr id="120" name="Google Shape;120;p2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1" name="Google Shape;121;p2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2" name="Google Shape;122;p2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3" name="Google Shape;123;p2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4" name="Google Shape;124;p2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5" name="Google Shape;125;p2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sp>
          <p:nvSpPr>
            <p:cNvPr id="126" name="Google Shape;126;p2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u="none" cap="none" strike="noStrike">
                <a:solidFill>
                  <a:schemeClr val="lt1"/>
                </a:solidFill>
                <a:latin typeface="Outfit"/>
                <a:ea typeface="Outfit"/>
                <a:cs typeface="Outfit"/>
                <a:sym typeface="Outfit"/>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p:cSld name="Title Slide - Scale_1_1">
    <p:bg>
      <p:bgPr>
        <a:solidFill>
          <a:schemeClr val="dk2"/>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1 1 1">
  <p:cSld name="Title Slide - Scale_1_1_1">
    <p:bg>
      <p:bgPr>
        <a:solidFill>
          <a:srgbClr val="E5ECE9"/>
        </a:solidFill>
      </p:bgPr>
    </p:bg>
    <p:spTree>
      <p:nvGrpSpPr>
        <p:cNvPr id="128" name="Shape 12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129" name="Shape 129"/>
        <p:cNvGrpSpPr/>
        <p:nvPr/>
      </p:nvGrpSpPr>
      <p:grpSpPr>
        <a:xfrm>
          <a:off x="0" y="0"/>
          <a:ext cx="0" cy="0"/>
          <a:chOff x="0" y="0"/>
          <a:chExt cx="0" cy="0"/>
        </a:xfrm>
      </p:grpSpPr>
      <p:grpSp>
        <p:nvGrpSpPr>
          <p:cNvPr id="130" name="Google Shape;130;p26"/>
          <p:cNvGrpSpPr/>
          <p:nvPr/>
        </p:nvGrpSpPr>
        <p:grpSpPr>
          <a:xfrm>
            <a:off x="8455675" y="4933134"/>
            <a:ext cx="477917" cy="99549"/>
            <a:chOff x="238125" y="1729525"/>
            <a:chExt cx="7143750" cy="1488025"/>
          </a:xfrm>
        </p:grpSpPr>
        <p:sp>
          <p:nvSpPr>
            <p:cNvPr id="131" name="Google Shape;131;p2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2" name="Google Shape;132;p2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3" name="Google Shape;133;p2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4" name="Google Shape;134;p2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5" name="Google Shape;135;p2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6" name="Google Shape;136;p2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37" name="Google Shape;137;p2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138" name="Google Shape;138;p26"/>
          <p:cNvGrpSpPr/>
          <p:nvPr/>
        </p:nvGrpSpPr>
        <p:grpSpPr>
          <a:xfrm>
            <a:off x="6660211" y="300562"/>
            <a:ext cx="2164017" cy="4487254"/>
            <a:chOff x="6667800" y="304800"/>
            <a:chExt cx="2171400" cy="4502563"/>
          </a:xfrm>
        </p:grpSpPr>
        <p:sp>
          <p:nvSpPr>
            <p:cNvPr id="139" name="Google Shape;139;p26"/>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0" name="Google Shape;140;p26"/>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1" name="Google Shape;141;p26"/>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2" name="Google Shape;142;p26"/>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3" name="Google Shape;143;p26"/>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4" name="Google Shape;144;p26"/>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5" name="Google Shape;145;p26"/>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6" name="Google Shape;146;p26"/>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7" name="Google Shape;147;p26"/>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8" name="Google Shape;148;p26"/>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49" name="Google Shape;149;p26"/>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0" name="Google Shape;150;p26"/>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1" name="Google Shape;151;p26"/>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2" name="Google Shape;152;p26"/>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3" name="Google Shape;153;p26"/>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4" name="Google Shape;154;p26"/>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5" name="Google Shape;155;p26"/>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6" name="Google Shape;156;p26"/>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7" name="Google Shape;157;p26"/>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8" name="Google Shape;158;p26"/>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59" name="Google Shape;159;p26"/>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0" name="Google Shape;160;p26"/>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1" name="Google Shape;161;p26"/>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2" name="Google Shape;162;p26"/>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3" name="Google Shape;163;p26"/>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4" name="Google Shape;164;p26"/>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5" name="Google Shape;165;p26"/>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6" name="Google Shape;166;p26"/>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7" name="Google Shape;167;p26"/>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8" name="Google Shape;168;p26"/>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69" name="Google Shape;169;p26"/>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0" name="Google Shape;170;p26"/>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1" name="Google Shape;171;p26"/>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2" name="Google Shape;172;p26"/>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3" name="Google Shape;173;p26"/>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4" name="Google Shape;174;p26"/>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5" name="Google Shape;175;p26"/>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6" name="Google Shape;176;p26"/>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7" name="Google Shape;177;p26"/>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8" name="Google Shape;178;p26"/>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79" name="Google Shape;179;p26"/>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0" name="Google Shape;180;p26"/>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1" name="Google Shape;181;p26"/>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2" name="Google Shape;182;p26"/>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3" name="Google Shape;183;p26"/>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4" name="Google Shape;184;p26"/>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5" name="Google Shape;185;p26"/>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6" name="Google Shape;186;p26"/>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7" name="Google Shape;187;p26"/>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8" name="Google Shape;188;p26"/>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89" name="Google Shape;189;p26"/>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0" name="Google Shape;190;p26"/>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1" name="Google Shape;191;p26"/>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2" name="Google Shape;192;p26"/>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3" name="Google Shape;193;p26"/>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4" name="Google Shape;194;p26"/>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5" name="Google Shape;195;p26"/>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6" name="Google Shape;196;p26"/>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7" name="Google Shape;197;p26"/>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8" name="Google Shape;198;p26"/>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99" name="Google Shape;199;p26"/>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0" name="Google Shape;200;p26"/>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1" name="Google Shape;201;p26"/>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2" name="Google Shape;202;p26"/>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3" name="Google Shape;203;p26"/>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4" name="Google Shape;204;p26"/>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5" name="Google Shape;205;p26"/>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6" name="Google Shape;206;p26"/>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7" name="Google Shape;207;p26"/>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8" name="Google Shape;208;p26"/>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09" name="Google Shape;209;p26"/>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0" name="Google Shape;210;p26"/>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1" name="Google Shape;211;p26"/>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2" name="Google Shape;212;p26"/>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3" name="Google Shape;213;p26"/>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4" name="Google Shape;214;p26"/>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5" name="Google Shape;215;p26"/>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6" name="Google Shape;216;p26"/>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7" name="Google Shape;217;p26"/>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8" name="Google Shape;218;p26"/>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19" name="Google Shape;219;p26"/>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0" name="Google Shape;220;p26"/>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1" name="Google Shape;221;p26"/>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2" name="Google Shape;222;p26"/>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3" name="Google Shape;223;p26"/>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4" name="Google Shape;224;p26"/>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5" name="Google Shape;225;p26"/>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6" name="Google Shape;226;p26"/>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7" name="Google Shape;227;p26"/>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8" name="Google Shape;228;p26"/>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29" name="Google Shape;229;p26"/>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0" name="Google Shape;230;p26"/>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1" name="Google Shape;231;p26"/>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2" name="Google Shape;232;p26"/>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3" name="Google Shape;233;p26"/>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4" name="Google Shape;234;p26"/>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5" name="Google Shape;235;p26"/>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6" name="Google Shape;236;p26"/>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7" name="Google Shape;237;p26"/>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8" name="Google Shape;238;p26"/>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39" name="Google Shape;239;p26"/>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0" name="Google Shape;240;p26"/>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1" name="Google Shape;241;p26"/>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2" name="Google Shape;242;p26"/>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3" name="Google Shape;243;p26"/>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4" name="Google Shape;244;p26"/>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5" name="Google Shape;245;p26"/>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6" name="Google Shape;246;p26"/>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7" name="Google Shape;247;p26"/>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8" name="Google Shape;248;p26"/>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49" name="Google Shape;249;p26"/>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0" name="Google Shape;250;p26"/>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1" name="Google Shape;251;p26"/>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2" name="Google Shape;252;p26"/>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3" name="Google Shape;253;p26"/>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4" name="Google Shape;254;p26"/>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5" name="Google Shape;255;p26"/>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6" name="Google Shape;256;p26"/>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7" name="Google Shape;257;p26"/>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8" name="Google Shape;258;p26"/>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59" name="Google Shape;259;p26"/>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0" name="Google Shape;260;p26"/>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1" name="Google Shape;261;p26"/>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2" name="Google Shape;262;p26"/>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3" name="Google Shape;263;p26"/>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4" name="Google Shape;264;p26"/>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5" name="Google Shape;265;p26"/>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6" name="Google Shape;266;p26"/>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7" name="Google Shape;267;p26"/>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8" name="Google Shape;268;p26"/>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69" name="Google Shape;269;p26"/>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0" name="Google Shape;270;p26"/>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1" name="Google Shape;271;p26"/>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2" name="Google Shape;272;p26"/>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73" name="Google Shape;273;p26"/>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274" name="Google Shape;274;p26"/>
            <p:cNvGrpSpPr/>
            <p:nvPr/>
          </p:nvGrpSpPr>
          <p:grpSpPr>
            <a:xfrm>
              <a:off x="8420436" y="478739"/>
              <a:ext cx="190087" cy="210146"/>
              <a:chOff x="15581576" y="8145021"/>
              <a:chExt cx="291723" cy="322458"/>
            </a:xfrm>
          </p:grpSpPr>
          <p:sp>
            <p:nvSpPr>
              <p:cNvPr id="275" name="Google Shape;275;p26"/>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276" name="Google Shape;276;p26"/>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277" name="Google Shape;277;p26"/>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278" name="Google Shape;278;p26"/>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26"/>
          <p:cNvSpPr txBox="1"/>
          <p:nvPr>
            <p:ph idx="11" type="ftr"/>
          </p:nvPr>
        </p:nvSpPr>
        <p:spPr>
          <a:xfrm>
            <a:off x="3028950" y="4854392"/>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800">
                <a:solidFill>
                  <a:schemeClr val="accent1"/>
                </a:solidFill>
                <a:latin typeface="Outfit"/>
                <a:ea typeface="Outfit"/>
                <a:cs typeface="Outfit"/>
                <a:sym typeface="Outfit"/>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26"/>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accent1"/>
                </a:solidFill>
                <a:latin typeface="Outfit"/>
                <a:ea typeface="Outfit"/>
                <a:cs typeface="Outfit"/>
                <a:sym typeface="Outfit"/>
              </a:defRPr>
            </a:lvl1pPr>
            <a:lvl2pPr indent="0" lvl="1" marL="0" rtl="0" algn="l">
              <a:spcBef>
                <a:spcPts val="0"/>
              </a:spcBef>
              <a:buNone/>
              <a:defRPr sz="900">
                <a:solidFill>
                  <a:schemeClr val="accent1"/>
                </a:solidFill>
                <a:latin typeface="Outfit"/>
                <a:ea typeface="Outfit"/>
                <a:cs typeface="Outfit"/>
                <a:sym typeface="Outfit"/>
              </a:defRPr>
            </a:lvl2pPr>
            <a:lvl3pPr indent="0" lvl="2" marL="0" rtl="0" algn="l">
              <a:spcBef>
                <a:spcPts val="0"/>
              </a:spcBef>
              <a:buNone/>
              <a:defRPr sz="900">
                <a:solidFill>
                  <a:schemeClr val="accent1"/>
                </a:solidFill>
                <a:latin typeface="Outfit"/>
                <a:ea typeface="Outfit"/>
                <a:cs typeface="Outfit"/>
                <a:sym typeface="Outfit"/>
              </a:defRPr>
            </a:lvl3pPr>
            <a:lvl4pPr indent="0" lvl="3" marL="0" rtl="0" algn="l">
              <a:spcBef>
                <a:spcPts val="0"/>
              </a:spcBef>
              <a:buNone/>
              <a:defRPr sz="900">
                <a:solidFill>
                  <a:schemeClr val="accent1"/>
                </a:solidFill>
                <a:latin typeface="Outfit"/>
                <a:ea typeface="Outfit"/>
                <a:cs typeface="Outfit"/>
                <a:sym typeface="Outfit"/>
              </a:defRPr>
            </a:lvl4pPr>
            <a:lvl5pPr indent="0" lvl="4" marL="0" rtl="0" algn="l">
              <a:spcBef>
                <a:spcPts val="0"/>
              </a:spcBef>
              <a:buNone/>
              <a:defRPr sz="900">
                <a:solidFill>
                  <a:schemeClr val="accent1"/>
                </a:solidFill>
                <a:latin typeface="Outfit"/>
                <a:ea typeface="Outfit"/>
                <a:cs typeface="Outfit"/>
                <a:sym typeface="Outfit"/>
              </a:defRPr>
            </a:lvl5pPr>
            <a:lvl6pPr indent="0" lvl="5" marL="0" rtl="0" algn="l">
              <a:spcBef>
                <a:spcPts val="0"/>
              </a:spcBef>
              <a:buNone/>
              <a:defRPr sz="900">
                <a:solidFill>
                  <a:schemeClr val="accent1"/>
                </a:solidFill>
                <a:latin typeface="Outfit"/>
                <a:ea typeface="Outfit"/>
                <a:cs typeface="Outfit"/>
                <a:sym typeface="Outfit"/>
              </a:defRPr>
            </a:lvl6pPr>
            <a:lvl7pPr indent="0" lvl="6" marL="0" rtl="0" algn="l">
              <a:spcBef>
                <a:spcPts val="0"/>
              </a:spcBef>
              <a:buNone/>
              <a:defRPr sz="900">
                <a:solidFill>
                  <a:schemeClr val="accent1"/>
                </a:solidFill>
                <a:latin typeface="Outfit"/>
                <a:ea typeface="Outfit"/>
                <a:cs typeface="Outfit"/>
                <a:sym typeface="Outfit"/>
              </a:defRPr>
            </a:lvl7pPr>
            <a:lvl8pPr indent="0" lvl="7" marL="0" rtl="0" algn="l">
              <a:spcBef>
                <a:spcPts val="0"/>
              </a:spcBef>
              <a:buNone/>
              <a:defRPr sz="900">
                <a:solidFill>
                  <a:schemeClr val="accent1"/>
                </a:solidFill>
                <a:latin typeface="Outfit"/>
                <a:ea typeface="Outfit"/>
                <a:cs typeface="Outfit"/>
                <a:sym typeface="Outfit"/>
              </a:defRPr>
            </a:lvl8pPr>
            <a:lvl9pPr indent="0" lvl="8" marL="0" rtl="0" algn="l">
              <a:spcBef>
                <a:spcPts val="0"/>
              </a:spcBef>
              <a:buNone/>
              <a:defRPr sz="9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281" name="Shape 281"/>
        <p:cNvGrpSpPr/>
        <p:nvPr/>
      </p:nvGrpSpPr>
      <p:grpSpPr>
        <a:xfrm>
          <a:off x="0" y="0"/>
          <a:ext cx="0" cy="0"/>
          <a:chOff x="0" y="0"/>
          <a:chExt cx="0" cy="0"/>
        </a:xfrm>
      </p:grpSpPr>
      <p:grpSp>
        <p:nvGrpSpPr>
          <p:cNvPr id="282" name="Google Shape;282;p27"/>
          <p:cNvGrpSpPr/>
          <p:nvPr/>
        </p:nvGrpSpPr>
        <p:grpSpPr>
          <a:xfrm>
            <a:off x="8455675" y="4933134"/>
            <a:ext cx="477917" cy="99549"/>
            <a:chOff x="238125" y="1729525"/>
            <a:chExt cx="7143750" cy="1488025"/>
          </a:xfrm>
        </p:grpSpPr>
        <p:sp>
          <p:nvSpPr>
            <p:cNvPr id="283" name="Google Shape;283;p2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4" name="Google Shape;284;p2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5" name="Google Shape;285;p2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6" name="Google Shape;286;p2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7" name="Google Shape;287;p2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8" name="Google Shape;288;p2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289" name="Google Shape;289;p2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290" name="Google Shape;290;p27"/>
          <p:cNvGrpSpPr/>
          <p:nvPr/>
        </p:nvGrpSpPr>
        <p:grpSpPr>
          <a:xfrm>
            <a:off x="6660211" y="300562"/>
            <a:ext cx="2164017" cy="4487254"/>
            <a:chOff x="6667800" y="304800"/>
            <a:chExt cx="2171400" cy="4502563"/>
          </a:xfrm>
        </p:grpSpPr>
        <p:sp>
          <p:nvSpPr>
            <p:cNvPr id="291" name="Google Shape;291;p27"/>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2" name="Google Shape;292;p27"/>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3" name="Google Shape;293;p27"/>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4" name="Google Shape;294;p27"/>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5" name="Google Shape;295;p27"/>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6" name="Google Shape;296;p27"/>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7" name="Google Shape;297;p27"/>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8" name="Google Shape;298;p27"/>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299" name="Google Shape;299;p27"/>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0" name="Google Shape;300;p27"/>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1" name="Google Shape;301;p27"/>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2" name="Google Shape;302;p27"/>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3" name="Google Shape;303;p27"/>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4" name="Google Shape;304;p27"/>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5" name="Google Shape;305;p27"/>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6" name="Google Shape;306;p27"/>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7" name="Google Shape;307;p27"/>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8" name="Google Shape;308;p27"/>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09" name="Google Shape;309;p27"/>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0" name="Google Shape;310;p27"/>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1" name="Google Shape;311;p27"/>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2" name="Google Shape;312;p27"/>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3" name="Google Shape;313;p27"/>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4" name="Google Shape;314;p27"/>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5" name="Google Shape;315;p27"/>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6" name="Google Shape;316;p27"/>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7" name="Google Shape;317;p27"/>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8" name="Google Shape;318;p27"/>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19" name="Google Shape;319;p27"/>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0" name="Google Shape;320;p27"/>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1" name="Google Shape;321;p27"/>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2" name="Google Shape;322;p27"/>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3" name="Google Shape;323;p27"/>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4" name="Google Shape;324;p27"/>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5" name="Google Shape;325;p27"/>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6" name="Google Shape;326;p27"/>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7" name="Google Shape;327;p27"/>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8" name="Google Shape;328;p27"/>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29" name="Google Shape;329;p27"/>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0" name="Google Shape;330;p27"/>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1" name="Google Shape;331;p27"/>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2" name="Google Shape;332;p27"/>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3" name="Google Shape;333;p27"/>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4" name="Google Shape;334;p27"/>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5" name="Google Shape;335;p27"/>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6" name="Google Shape;336;p27"/>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7" name="Google Shape;337;p27"/>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8" name="Google Shape;338;p27"/>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39" name="Google Shape;339;p27"/>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0" name="Google Shape;340;p27"/>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1" name="Google Shape;341;p27"/>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2" name="Google Shape;342;p27"/>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3" name="Google Shape;343;p27"/>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4" name="Google Shape;344;p27"/>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5" name="Google Shape;345;p27"/>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6" name="Google Shape;346;p27"/>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7" name="Google Shape;347;p27"/>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8" name="Google Shape;348;p27"/>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49" name="Google Shape;349;p27"/>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0" name="Google Shape;350;p27"/>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1" name="Google Shape;351;p27"/>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2" name="Google Shape;352;p27"/>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3" name="Google Shape;353;p27"/>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4" name="Google Shape;354;p27"/>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5" name="Google Shape;355;p27"/>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6" name="Google Shape;356;p27"/>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7" name="Google Shape;357;p27"/>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8" name="Google Shape;358;p27"/>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59" name="Google Shape;359;p27"/>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0" name="Google Shape;360;p27"/>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1" name="Google Shape;361;p27"/>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2" name="Google Shape;362;p27"/>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3" name="Google Shape;363;p27"/>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4" name="Google Shape;364;p27"/>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5" name="Google Shape;365;p27"/>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6" name="Google Shape;366;p27"/>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7" name="Google Shape;367;p27"/>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8" name="Google Shape;368;p27"/>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69" name="Google Shape;369;p27"/>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0" name="Google Shape;370;p27"/>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1" name="Google Shape;371;p27"/>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2" name="Google Shape;372;p27"/>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3" name="Google Shape;373;p27"/>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4" name="Google Shape;374;p27"/>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5" name="Google Shape;375;p27"/>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6" name="Google Shape;376;p27"/>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7" name="Google Shape;377;p27"/>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8" name="Google Shape;378;p27"/>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79" name="Google Shape;379;p27"/>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0" name="Google Shape;380;p27"/>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1" name="Google Shape;381;p27"/>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2" name="Google Shape;382;p27"/>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3" name="Google Shape;383;p27"/>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4" name="Google Shape;384;p27"/>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5" name="Google Shape;385;p27"/>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6" name="Google Shape;386;p27"/>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7" name="Google Shape;387;p27"/>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8" name="Google Shape;388;p27"/>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89" name="Google Shape;389;p27"/>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0" name="Google Shape;390;p27"/>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1" name="Google Shape;391;p27"/>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2" name="Google Shape;392;p27"/>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3" name="Google Shape;393;p27"/>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4" name="Google Shape;394;p27"/>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5" name="Google Shape;395;p27"/>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6" name="Google Shape;396;p27"/>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7" name="Google Shape;397;p27"/>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8" name="Google Shape;398;p27"/>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399" name="Google Shape;399;p27"/>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0" name="Google Shape;400;p27"/>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1" name="Google Shape;401;p27"/>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2" name="Google Shape;402;p27"/>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3" name="Google Shape;403;p27"/>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4" name="Google Shape;404;p27"/>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5" name="Google Shape;405;p27"/>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6" name="Google Shape;406;p27"/>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7" name="Google Shape;407;p27"/>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8" name="Google Shape;408;p27"/>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09" name="Google Shape;409;p27"/>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0" name="Google Shape;410;p27"/>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1" name="Google Shape;411;p27"/>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2" name="Google Shape;412;p27"/>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3" name="Google Shape;413;p27"/>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4" name="Google Shape;414;p27"/>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5" name="Google Shape;415;p27"/>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6" name="Google Shape;416;p27"/>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7" name="Google Shape;417;p27"/>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8" name="Google Shape;418;p27"/>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19" name="Google Shape;419;p27"/>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0" name="Google Shape;420;p27"/>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1" name="Google Shape;421;p27"/>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2" name="Google Shape;422;p27"/>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3" name="Google Shape;423;p27"/>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4" name="Google Shape;424;p27"/>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425" name="Google Shape;425;p27"/>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426" name="Google Shape;426;p27"/>
            <p:cNvGrpSpPr/>
            <p:nvPr/>
          </p:nvGrpSpPr>
          <p:grpSpPr>
            <a:xfrm>
              <a:off x="8420436" y="478739"/>
              <a:ext cx="190087" cy="210146"/>
              <a:chOff x="15581576" y="8145021"/>
              <a:chExt cx="291723" cy="322458"/>
            </a:xfrm>
          </p:grpSpPr>
          <p:sp>
            <p:nvSpPr>
              <p:cNvPr id="427" name="Google Shape;427;p27"/>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428" name="Google Shape;428;p27"/>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429" name="Google Shape;429;p27"/>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430" name="Google Shape;430;p27"/>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1" name="Google Shape;431;p27"/>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2" name="Google Shape;432;p27"/>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lt1"/>
                </a:solidFill>
                <a:latin typeface="Outfit"/>
                <a:ea typeface="Outfit"/>
                <a:cs typeface="Outfit"/>
                <a:sym typeface="Outfit"/>
              </a:defRPr>
            </a:lvl1pPr>
            <a:lvl2pPr indent="0" lvl="1" marL="0" rtl="0" algn="l">
              <a:spcBef>
                <a:spcPts val="0"/>
              </a:spcBef>
              <a:buNone/>
              <a:defRPr sz="900">
                <a:solidFill>
                  <a:schemeClr val="lt1"/>
                </a:solidFill>
                <a:latin typeface="Outfit"/>
                <a:ea typeface="Outfit"/>
                <a:cs typeface="Outfit"/>
                <a:sym typeface="Outfit"/>
              </a:defRPr>
            </a:lvl2pPr>
            <a:lvl3pPr indent="0" lvl="2" marL="0" rtl="0" algn="l">
              <a:spcBef>
                <a:spcPts val="0"/>
              </a:spcBef>
              <a:buNone/>
              <a:defRPr sz="900">
                <a:solidFill>
                  <a:schemeClr val="lt1"/>
                </a:solidFill>
                <a:latin typeface="Outfit"/>
                <a:ea typeface="Outfit"/>
                <a:cs typeface="Outfit"/>
                <a:sym typeface="Outfit"/>
              </a:defRPr>
            </a:lvl3pPr>
            <a:lvl4pPr indent="0" lvl="3" marL="0" rtl="0" algn="l">
              <a:spcBef>
                <a:spcPts val="0"/>
              </a:spcBef>
              <a:buNone/>
              <a:defRPr sz="900">
                <a:solidFill>
                  <a:schemeClr val="lt1"/>
                </a:solidFill>
                <a:latin typeface="Outfit"/>
                <a:ea typeface="Outfit"/>
                <a:cs typeface="Outfit"/>
                <a:sym typeface="Outfit"/>
              </a:defRPr>
            </a:lvl4pPr>
            <a:lvl5pPr indent="0" lvl="4" marL="0" rtl="0" algn="l">
              <a:spcBef>
                <a:spcPts val="0"/>
              </a:spcBef>
              <a:buNone/>
              <a:defRPr sz="900">
                <a:solidFill>
                  <a:schemeClr val="lt1"/>
                </a:solidFill>
                <a:latin typeface="Outfit"/>
                <a:ea typeface="Outfit"/>
                <a:cs typeface="Outfit"/>
                <a:sym typeface="Outfit"/>
              </a:defRPr>
            </a:lvl5pPr>
            <a:lvl6pPr indent="0" lvl="5" marL="0" rtl="0" algn="l">
              <a:spcBef>
                <a:spcPts val="0"/>
              </a:spcBef>
              <a:buNone/>
              <a:defRPr sz="900">
                <a:solidFill>
                  <a:schemeClr val="lt1"/>
                </a:solidFill>
                <a:latin typeface="Outfit"/>
                <a:ea typeface="Outfit"/>
                <a:cs typeface="Outfit"/>
                <a:sym typeface="Outfit"/>
              </a:defRPr>
            </a:lvl6pPr>
            <a:lvl7pPr indent="0" lvl="6" marL="0" rtl="0" algn="l">
              <a:spcBef>
                <a:spcPts val="0"/>
              </a:spcBef>
              <a:buNone/>
              <a:defRPr sz="900">
                <a:solidFill>
                  <a:schemeClr val="lt1"/>
                </a:solidFill>
                <a:latin typeface="Outfit"/>
                <a:ea typeface="Outfit"/>
                <a:cs typeface="Outfit"/>
                <a:sym typeface="Outfit"/>
              </a:defRPr>
            </a:lvl7pPr>
            <a:lvl8pPr indent="0" lvl="7" marL="0" rtl="0" algn="l">
              <a:spcBef>
                <a:spcPts val="0"/>
              </a:spcBef>
              <a:buNone/>
              <a:defRPr sz="900">
                <a:solidFill>
                  <a:schemeClr val="lt1"/>
                </a:solidFill>
                <a:latin typeface="Outfit"/>
                <a:ea typeface="Outfit"/>
                <a:cs typeface="Outfit"/>
                <a:sym typeface="Outfit"/>
              </a:defRPr>
            </a:lvl8pPr>
            <a:lvl9pPr indent="0" lvl="8" marL="0" rtl="0" algn="l">
              <a:spcBef>
                <a:spcPts val="0"/>
              </a:spcBef>
              <a:buNone/>
              <a:defRPr sz="9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433" name="Shape 433"/>
        <p:cNvGrpSpPr/>
        <p:nvPr/>
      </p:nvGrpSpPr>
      <p:grpSpPr>
        <a:xfrm>
          <a:off x="0" y="0"/>
          <a:ext cx="0" cy="0"/>
          <a:chOff x="0" y="0"/>
          <a:chExt cx="0" cy="0"/>
        </a:xfrm>
      </p:grpSpPr>
      <p:sp>
        <p:nvSpPr>
          <p:cNvPr id="434" name="Google Shape;434;p28"/>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35" name="Google Shape;435;p28"/>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36" name="Google Shape;436;p28"/>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7" name="Google Shape;437;p28"/>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38" name="Google Shape;438;p28"/>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39" name="Google Shape;439;p28"/>
          <p:cNvGrpSpPr/>
          <p:nvPr/>
        </p:nvGrpSpPr>
        <p:grpSpPr>
          <a:xfrm>
            <a:off x="8440609" y="4933119"/>
            <a:ext cx="492919" cy="102674"/>
            <a:chOff x="238125" y="1729525"/>
            <a:chExt cx="7143750" cy="1488025"/>
          </a:xfrm>
        </p:grpSpPr>
        <p:sp>
          <p:nvSpPr>
            <p:cNvPr id="440" name="Google Shape;440;p2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1" name="Google Shape;441;p2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2" name="Google Shape;442;p2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3" name="Google Shape;443;p2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4" name="Google Shape;444;p2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5" name="Google Shape;445;p2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46" name="Google Shape;446;p2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447" name="Shape 447"/>
        <p:cNvGrpSpPr/>
        <p:nvPr/>
      </p:nvGrpSpPr>
      <p:grpSpPr>
        <a:xfrm>
          <a:off x="0" y="0"/>
          <a:ext cx="0" cy="0"/>
          <a:chOff x="0" y="0"/>
          <a:chExt cx="0" cy="0"/>
        </a:xfrm>
      </p:grpSpPr>
      <p:sp>
        <p:nvSpPr>
          <p:cNvPr id="448" name="Google Shape;448;p29"/>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49" name="Google Shape;449;p29"/>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0" name="Google Shape;450;p29"/>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1" name="Google Shape;451;p29"/>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452" name="Google Shape;452;p29"/>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453" name="Google Shape;453;p29"/>
          <p:cNvGrpSpPr/>
          <p:nvPr/>
        </p:nvGrpSpPr>
        <p:grpSpPr>
          <a:xfrm>
            <a:off x="8440609" y="4933119"/>
            <a:ext cx="492919" cy="102674"/>
            <a:chOff x="238125" y="1729525"/>
            <a:chExt cx="7143750" cy="1488025"/>
          </a:xfrm>
        </p:grpSpPr>
        <p:sp>
          <p:nvSpPr>
            <p:cNvPr id="454" name="Google Shape;454;p2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5" name="Google Shape;455;p2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6" name="Google Shape;456;p2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7" name="Google Shape;457;p2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8" name="Google Shape;458;p2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59" name="Google Shape;459;p2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60" name="Google Shape;460;p2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461" name="Shape 461"/>
        <p:cNvGrpSpPr/>
        <p:nvPr/>
      </p:nvGrpSpPr>
      <p:grpSpPr>
        <a:xfrm>
          <a:off x="0" y="0"/>
          <a:ext cx="0" cy="0"/>
          <a:chOff x="0" y="0"/>
          <a:chExt cx="0" cy="0"/>
        </a:xfrm>
      </p:grpSpPr>
      <p:sp>
        <p:nvSpPr>
          <p:cNvPr id="462" name="Google Shape;462;p30"/>
          <p:cNvSpPr/>
          <p:nvPr/>
        </p:nvSpPr>
        <p:spPr>
          <a:xfrm>
            <a:off x="0" y="289"/>
            <a:ext cx="2582412"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463" name="Google Shape;463;p30"/>
          <p:cNvGrpSpPr/>
          <p:nvPr/>
        </p:nvGrpSpPr>
        <p:grpSpPr>
          <a:xfrm>
            <a:off x="-4544" y="4278492"/>
            <a:ext cx="9149079" cy="866805"/>
            <a:chOff x="-9992" y="9387571"/>
            <a:chExt cx="20116709" cy="1905904"/>
          </a:xfrm>
        </p:grpSpPr>
        <p:grpSp>
          <p:nvGrpSpPr>
            <p:cNvPr id="464" name="Google Shape;464;p30"/>
            <p:cNvGrpSpPr/>
            <p:nvPr/>
          </p:nvGrpSpPr>
          <p:grpSpPr>
            <a:xfrm>
              <a:off x="-9992" y="9387571"/>
              <a:ext cx="20116709" cy="1905904"/>
              <a:chOff x="-9992" y="9387571"/>
              <a:chExt cx="20116709" cy="1905904"/>
            </a:xfrm>
          </p:grpSpPr>
          <p:sp>
            <p:nvSpPr>
              <p:cNvPr id="465" name="Google Shape;465;p30"/>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466" name="Google Shape;466;p30"/>
              <p:cNvGrpSpPr/>
              <p:nvPr/>
            </p:nvGrpSpPr>
            <p:grpSpPr>
              <a:xfrm>
                <a:off x="19347601" y="10743921"/>
                <a:ext cx="291723" cy="322458"/>
                <a:chOff x="19347601" y="10743921"/>
                <a:chExt cx="291723" cy="322458"/>
              </a:xfrm>
            </p:grpSpPr>
            <p:sp>
              <p:nvSpPr>
                <p:cNvPr id="467" name="Google Shape;467;p30"/>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468" name="Google Shape;468;p30"/>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469" name="Google Shape;469;p30"/>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470" name="Google Shape;470;p30"/>
          <p:cNvSpPr txBox="1"/>
          <p:nvPr>
            <p:ph idx="1" type="body"/>
          </p:nvPr>
        </p:nvSpPr>
        <p:spPr>
          <a:xfrm>
            <a:off x="2958679" y="1049252"/>
            <a:ext cx="5807100" cy="171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471" name="Google Shape;471;p30"/>
          <p:cNvSpPr txBox="1"/>
          <p:nvPr>
            <p:ph type="title"/>
          </p:nvPr>
        </p:nvSpPr>
        <p:spPr>
          <a:xfrm>
            <a:off x="2952899" y="341257"/>
            <a:ext cx="5812800" cy="3744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2" name="Google Shape;472;p3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73" name="Google Shape;473;p3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11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74" name="Shape 474"/>
        <p:cNvGrpSpPr/>
        <p:nvPr/>
      </p:nvGrpSpPr>
      <p:grpSpPr>
        <a:xfrm>
          <a:off x="0" y="0"/>
          <a:ext cx="0" cy="0"/>
          <a:chOff x="0" y="0"/>
          <a:chExt cx="0" cy="0"/>
        </a:xfrm>
      </p:grpSpPr>
      <p:sp>
        <p:nvSpPr>
          <p:cNvPr id="475" name="Google Shape;475;p31"/>
          <p:cNvSpPr txBox="1"/>
          <p:nvPr>
            <p:ph idx="11" type="ftr"/>
          </p:nvPr>
        </p:nvSpPr>
        <p:spPr>
          <a:xfrm>
            <a:off x="5213612" y="4767263"/>
            <a:ext cx="3086100" cy="2739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76" name="Google Shape;476;p31"/>
          <p:cNvSpPr txBox="1"/>
          <p:nvPr>
            <p:ph idx="12" type="sldNum"/>
          </p:nvPr>
        </p:nvSpPr>
        <p:spPr>
          <a:xfrm>
            <a:off x="8528611" y="4767263"/>
            <a:ext cx="329700" cy="273900"/>
          </a:xfrm>
          <a:prstGeom prst="rect">
            <a:avLst/>
          </a:prstGeom>
          <a:noFill/>
          <a:ln>
            <a:noFill/>
          </a:ln>
        </p:spPr>
        <p:txBody>
          <a:bodyPr anchorCtr="0" anchor="ctr" bIns="34275" lIns="68575" spcFirstLastPara="1" rIns="0"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477" name="Google Shape;477;p31"/>
          <p:cNvPicPr preferRelativeResize="0"/>
          <p:nvPr/>
        </p:nvPicPr>
        <p:blipFill rotWithShape="1">
          <a:blip r:embed="rId2">
            <a:alphaModFix/>
          </a:blip>
          <a:srcRect b="0" l="0" r="0" t="0"/>
          <a:stretch/>
        </p:blipFill>
        <p:spPr>
          <a:xfrm>
            <a:off x="0" y="868"/>
            <a:ext cx="9144000" cy="771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78" name="Shape 478"/>
        <p:cNvGrpSpPr/>
        <p:nvPr/>
      </p:nvGrpSpPr>
      <p:grpSpPr>
        <a:xfrm>
          <a:off x="0" y="0"/>
          <a:ext cx="0" cy="0"/>
          <a:chOff x="0" y="0"/>
          <a:chExt cx="0" cy="0"/>
        </a:xfrm>
      </p:grpSpPr>
      <p:sp>
        <p:nvSpPr>
          <p:cNvPr id="479" name="Google Shape;479;p32"/>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80" name="Google Shape;480;p32"/>
          <p:cNvSpPr/>
          <p:nvPr/>
        </p:nvSpPr>
        <p:spPr>
          <a:xfrm>
            <a:off x="0" y="0"/>
            <a:ext cx="3014100" cy="484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81" name="Google Shape;481;p32"/>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482" name="Google Shape;482;p32"/>
          <p:cNvSpPr txBox="1"/>
          <p:nvPr>
            <p:ph type="title"/>
          </p:nvPr>
        </p:nvSpPr>
        <p:spPr>
          <a:xfrm>
            <a:off x="243418" y="2116044"/>
            <a:ext cx="2749500" cy="57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Work Sans"/>
              <a:buNone/>
              <a:defRPr b="1" i="0" sz="2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cxnSp>
        <p:nvCxnSpPr>
          <p:cNvPr id="483" name="Google Shape;483;p32"/>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grpSp>
        <p:nvGrpSpPr>
          <p:cNvPr id="484" name="Google Shape;484;p32"/>
          <p:cNvGrpSpPr/>
          <p:nvPr/>
        </p:nvGrpSpPr>
        <p:grpSpPr>
          <a:xfrm>
            <a:off x="376452" y="242249"/>
            <a:ext cx="2214394" cy="4307141"/>
            <a:chOff x="501925" y="304800"/>
            <a:chExt cx="2171400" cy="4223515"/>
          </a:xfrm>
        </p:grpSpPr>
        <p:sp>
          <p:nvSpPr>
            <p:cNvPr id="485" name="Google Shape;485;p32"/>
            <p:cNvSpPr/>
            <p:nvPr/>
          </p:nvSpPr>
          <p:spPr>
            <a:xfrm>
              <a:off x="2635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86" name="Google Shape;486;p32"/>
            <p:cNvSpPr/>
            <p:nvPr/>
          </p:nvSpPr>
          <p:spPr>
            <a:xfrm>
              <a:off x="2330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87" name="Google Shape;487;p32"/>
            <p:cNvSpPr/>
            <p:nvPr/>
          </p:nvSpPr>
          <p:spPr>
            <a:xfrm>
              <a:off x="2025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88" name="Google Shape;488;p32"/>
            <p:cNvSpPr/>
            <p:nvPr/>
          </p:nvSpPr>
          <p:spPr>
            <a:xfrm>
              <a:off x="17211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89" name="Google Shape;489;p32"/>
            <p:cNvSpPr/>
            <p:nvPr/>
          </p:nvSpPr>
          <p:spPr>
            <a:xfrm>
              <a:off x="14163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0" name="Google Shape;490;p32"/>
            <p:cNvSpPr/>
            <p:nvPr/>
          </p:nvSpPr>
          <p:spPr>
            <a:xfrm>
              <a:off x="1111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1" name="Google Shape;491;p32"/>
            <p:cNvSpPr/>
            <p:nvPr/>
          </p:nvSpPr>
          <p:spPr>
            <a:xfrm>
              <a:off x="806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2" name="Google Shape;492;p32"/>
            <p:cNvSpPr/>
            <p:nvPr/>
          </p:nvSpPr>
          <p:spPr>
            <a:xfrm>
              <a:off x="501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3" name="Google Shape;493;p32"/>
            <p:cNvSpPr/>
            <p:nvPr/>
          </p:nvSpPr>
          <p:spPr>
            <a:xfrm>
              <a:off x="2635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4" name="Google Shape;494;p32"/>
            <p:cNvSpPr/>
            <p:nvPr/>
          </p:nvSpPr>
          <p:spPr>
            <a:xfrm>
              <a:off x="2025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5" name="Google Shape;495;p32"/>
            <p:cNvSpPr/>
            <p:nvPr/>
          </p:nvSpPr>
          <p:spPr>
            <a:xfrm>
              <a:off x="17211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6" name="Google Shape;496;p32"/>
            <p:cNvSpPr/>
            <p:nvPr/>
          </p:nvSpPr>
          <p:spPr>
            <a:xfrm>
              <a:off x="14163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7" name="Google Shape;497;p32"/>
            <p:cNvSpPr/>
            <p:nvPr/>
          </p:nvSpPr>
          <p:spPr>
            <a:xfrm>
              <a:off x="1111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8" name="Google Shape;498;p32"/>
            <p:cNvSpPr/>
            <p:nvPr/>
          </p:nvSpPr>
          <p:spPr>
            <a:xfrm>
              <a:off x="806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499" name="Google Shape;499;p32"/>
            <p:cNvSpPr/>
            <p:nvPr/>
          </p:nvSpPr>
          <p:spPr>
            <a:xfrm>
              <a:off x="501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0" name="Google Shape;500;p32"/>
            <p:cNvSpPr/>
            <p:nvPr/>
          </p:nvSpPr>
          <p:spPr>
            <a:xfrm>
              <a:off x="2635525"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1" name="Google Shape;501;p32"/>
            <p:cNvSpPr/>
            <p:nvPr/>
          </p:nvSpPr>
          <p:spPr>
            <a:xfrm>
              <a:off x="2330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2" name="Google Shape;502;p32"/>
            <p:cNvSpPr/>
            <p:nvPr/>
          </p:nvSpPr>
          <p:spPr>
            <a:xfrm>
              <a:off x="2025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3" name="Google Shape;503;p32"/>
            <p:cNvSpPr/>
            <p:nvPr/>
          </p:nvSpPr>
          <p:spPr>
            <a:xfrm>
              <a:off x="17211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4" name="Google Shape;504;p32"/>
            <p:cNvSpPr/>
            <p:nvPr/>
          </p:nvSpPr>
          <p:spPr>
            <a:xfrm>
              <a:off x="14163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5" name="Google Shape;505;p32"/>
            <p:cNvSpPr/>
            <p:nvPr/>
          </p:nvSpPr>
          <p:spPr>
            <a:xfrm>
              <a:off x="11115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6" name="Google Shape;506;p32"/>
            <p:cNvSpPr/>
            <p:nvPr/>
          </p:nvSpPr>
          <p:spPr>
            <a:xfrm>
              <a:off x="806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7" name="Google Shape;507;p32"/>
            <p:cNvSpPr/>
            <p:nvPr/>
          </p:nvSpPr>
          <p:spPr>
            <a:xfrm>
              <a:off x="501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8" name="Google Shape;508;p32"/>
            <p:cNvSpPr/>
            <p:nvPr/>
          </p:nvSpPr>
          <p:spPr>
            <a:xfrm>
              <a:off x="2635525"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09" name="Google Shape;509;p32"/>
            <p:cNvSpPr/>
            <p:nvPr/>
          </p:nvSpPr>
          <p:spPr>
            <a:xfrm>
              <a:off x="2330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0" name="Google Shape;510;p32"/>
            <p:cNvSpPr/>
            <p:nvPr/>
          </p:nvSpPr>
          <p:spPr>
            <a:xfrm>
              <a:off x="2025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1" name="Google Shape;511;p32"/>
            <p:cNvSpPr/>
            <p:nvPr/>
          </p:nvSpPr>
          <p:spPr>
            <a:xfrm>
              <a:off x="17211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2" name="Google Shape;512;p32"/>
            <p:cNvSpPr/>
            <p:nvPr/>
          </p:nvSpPr>
          <p:spPr>
            <a:xfrm>
              <a:off x="14163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3" name="Google Shape;513;p32"/>
            <p:cNvSpPr/>
            <p:nvPr/>
          </p:nvSpPr>
          <p:spPr>
            <a:xfrm>
              <a:off x="11115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4" name="Google Shape;514;p32"/>
            <p:cNvSpPr/>
            <p:nvPr/>
          </p:nvSpPr>
          <p:spPr>
            <a:xfrm>
              <a:off x="806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5" name="Google Shape;515;p32"/>
            <p:cNvSpPr/>
            <p:nvPr/>
          </p:nvSpPr>
          <p:spPr>
            <a:xfrm>
              <a:off x="501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6" name="Google Shape;516;p32"/>
            <p:cNvSpPr/>
            <p:nvPr/>
          </p:nvSpPr>
          <p:spPr>
            <a:xfrm>
              <a:off x="2635525"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7" name="Google Shape;517;p32"/>
            <p:cNvSpPr/>
            <p:nvPr/>
          </p:nvSpPr>
          <p:spPr>
            <a:xfrm>
              <a:off x="2330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8" name="Google Shape;518;p32"/>
            <p:cNvSpPr/>
            <p:nvPr/>
          </p:nvSpPr>
          <p:spPr>
            <a:xfrm>
              <a:off x="2025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19" name="Google Shape;519;p32"/>
            <p:cNvSpPr/>
            <p:nvPr/>
          </p:nvSpPr>
          <p:spPr>
            <a:xfrm>
              <a:off x="17211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0" name="Google Shape;520;p32"/>
            <p:cNvSpPr/>
            <p:nvPr/>
          </p:nvSpPr>
          <p:spPr>
            <a:xfrm>
              <a:off x="14163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1" name="Google Shape;521;p32"/>
            <p:cNvSpPr/>
            <p:nvPr/>
          </p:nvSpPr>
          <p:spPr>
            <a:xfrm>
              <a:off x="11115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2" name="Google Shape;522;p32"/>
            <p:cNvSpPr/>
            <p:nvPr/>
          </p:nvSpPr>
          <p:spPr>
            <a:xfrm>
              <a:off x="806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3" name="Google Shape;523;p32"/>
            <p:cNvSpPr/>
            <p:nvPr/>
          </p:nvSpPr>
          <p:spPr>
            <a:xfrm>
              <a:off x="501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4" name="Google Shape;524;p32"/>
            <p:cNvSpPr/>
            <p:nvPr/>
          </p:nvSpPr>
          <p:spPr>
            <a:xfrm>
              <a:off x="2635525"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5" name="Google Shape;525;p32"/>
            <p:cNvSpPr/>
            <p:nvPr/>
          </p:nvSpPr>
          <p:spPr>
            <a:xfrm>
              <a:off x="2330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6" name="Google Shape;526;p32"/>
            <p:cNvSpPr/>
            <p:nvPr/>
          </p:nvSpPr>
          <p:spPr>
            <a:xfrm>
              <a:off x="2025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7" name="Google Shape;527;p32"/>
            <p:cNvSpPr/>
            <p:nvPr/>
          </p:nvSpPr>
          <p:spPr>
            <a:xfrm>
              <a:off x="17211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8" name="Google Shape;528;p32"/>
            <p:cNvSpPr/>
            <p:nvPr/>
          </p:nvSpPr>
          <p:spPr>
            <a:xfrm>
              <a:off x="14163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29" name="Google Shape;529;p32"/>
            <p:cNvSpPr/>
            <p:nvPr/>
          </p:nvSpPr>
          <p:spPr>
            <a:xfrm>
              <a:off x="11115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0" name="Google Shape;530;p32"/>
            <p:cNvSpPr/>
            <p:nvPr/>
          </p:nvSpPr>
          <p:spPr>
            <a:xfrm>
              <a:off x="806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1" name="Google Shape;531;p32"/>
            <p:cNvSpPr/>
            <p:nvPr/>
          </p:nvSpPr>
          <p:spPr>
            <a:xfrm>
              <a:off x="501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2" name="Google Shape;532;p32"/>
            <p:cNvSpPr/>
            <p:nvPr/>
          </p:nvSpPr>
          <p:spPr>
            <a:xfrm>
              <a:off x="2635525"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3" name="Google Shape;533;p32"/>
            <p:cNvSpPr/>
            <p:nvPr/>
          </p:nvSpPr>
          <p:spPr>
            <a:xfrm>
              <a:off x="2330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4" name="Google Shape;534;p32"/>
            <p:cNvSpPr/>
            <p:nvPr/>
          </p:nvSpPr>
          <p:spPr>
            <a:xfrm>
              <a:off x="2025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5" name="Google Shape;535;p32"/>
            <p:cNvSpPr/>
            <p:nvPr/>
          </p:nvSpPr>
          <p:spPr>
            <a:xfrm>
              <a:off x="17211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6" name="Google Shape;536;p32"/>
            <p:cNvSpPr/>
            <p:nvPr/>
          </p:nvSpPr>
          <p:spPr>
            <a:xfrm>
              <a:off x="14163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7" name="Google Shape;537;p32"/>
            <p:cNvSpPr/>
            <p:nvPr/>
          </p:nvSpPr>
          <p:spPr>
            <a:xfrm>
              <a:off x="11115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8" name="Google Shape;538;p32"/>
            <p:cNvSpPr/>
            <p:nvPr/>
          </p:nvSpPr>
          <p:spPr>
            <a:xfrm>
              <a:off x="806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39" name="Google Shape;539;p32"/>
            <p:cNvSpPr/>
            <p:nvPr/>
          </p:nvSpPr>
          <p:spPr>
            <a:xfrm>
              <a:off x="501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0" name="Google Shape;540;p32"/>
            <p:cNvSpPr/>
            <p:nvPr/>
          </p:nvSpPr>
          <p:spPr>
            <a:xfrm>
              <a:off x="2635525"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1" name="Google Shape;541;p32"/>
            <p:cNvSpPr/>
            <p:nvPr/>
          </p:nvSpPr>
          <p:spPr>
            <a:xfrm>
              <a:off x="2330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2" name="Google Shape;542;p32"/>
            <p:cNvSpPr/>
            <p:nvPr/>
          </p:nvSpPr>
          <p:spPr>
            <a:xfrm>
              <a:off x="2025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3" name="Google Shape;543;p32"/>
            <p:cNvSpPr/>
            <p:nvPr/>
          </p:nvSpPr>
          <p:spPr>
            <a:xfrm>
              <a:off x="17211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4" name="Google Shape;544;p32"/>
            <p:cNvSpPr/>
            <p:nvPr/>
          </p:nvSpPr>
          <p:spPr>
            <a:xfrm>
              <a:off x="14163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5" name="Google Shape;545;p32"/>
            <p:cNvSpPr/>
            <p:nvPr/>
          </p:nvSpPr>
          <p:spPr>
            <a:xfrm>
              <a:off x="11115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6" name="Google Shape;546;p32"/>
            <p:cNvSpPr/>
            <p:nvPr/>
          </p:nvSpPr>
          <p:spPr>
            <a:xfrm>
              <a:off x="806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7" name="Google Shape;547;p32"/>
            <p:cNvSpPr/>
            <p:nvPr/>
          </p:nvSpPr>
          <p:spPr>
            <a:xfrm>
              <a:off x="501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8" name="Google Shape;548;p32"/>
            <p:cNvSpPr/>
            <p:nvPr/>
          </p:nvSpPr>
          <p:spPr>
            <a:xfrm>
              <a:off x="2635525"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49" name="Google Shape;549;p32"/>
            <p:cNvSpPr/>
            <p:nvPr/>
          </p:nvSpPr>
          <p:spPr>
            <a:xfrm>
              <a:off x="2330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0" name="Google Shape;550;p32"/>
            <p:cNvSpPr/>
            <p:nvPr/>
          </p:nvSpPr>
          <p:spPr>
            <a:xfrm>
              <a:off x="2025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1" name="Google Shape;551;p32"/>
            <p:cNvSpPr/>
            <p:nvPr/>
          </p:nvSpPr>
          <p:spPr>
            <a:xfrm>
              <a:off x="17211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2" name="Google Shape;552;p32"/>
            <p:cNvSpPr/>
            <p:nvPr/>
          </p:nvSpPr>
          <p:spPr>
            <a:xfrm>
              <a:off x="14163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3" name="Google Shape;553;p32"/>
            <p:cNvSpPr/>
            <p:nvPr/>
          </p:nvSpPr>
          <p:spPr>
            <a:xfrm>
              <a:off x="11115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4" name="Google Shape;554;p32"/>
            <p:cNvSpPr/>
            <p:nvPr/>
          </p:nvSpPr>
          <p:spPr>
            <a:xfrm>
              <a:off x="806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5" name="Google Shape;555;p32"/>
            <p:cNvSpPr/>
            <p:nvPr/>
          </p:nvSpPr>
          <p:spPr>
            <a:xfrm>
              <a:off x="501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6" name="Google Shape;556;p32"/>
            <p:cNvSpPr/>
            <p:nvPr/>
          </p:nvSpPr>
          <p:spPr>
            <a:xfrm>
              <a:off x="2635525"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7" name="Google Shape;557;p32"/>
            <p:cNvSpPr/>
            <p:nvPr/>
          </p:nvSpPr>
          <p:spPr>
            <a:xfrm>
              <a:off x="2330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8" name="Google Shape;558;p32"/>
            <p:cNvSpPr/>
            <p:nvPr/>
          </p:nvSpPr>
          <p:spPr>
            <a:xfrm>
              <a:off x="2025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59" name="Google Shape;559;p32"/>
            <p:cNvSpPr/>
            <p:nvPr/>
          </p:nvSpPr>
          <p:spPr>
            <a:xfrm>
              <a:off x="17211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0" name="Google Shape;560;p32"/>
            <p:cNvSpPr/>
            <p:nvPr/>
          </p:nvSpPr>
          <p:spPr>
            <a:xfrm>
              <a:off x="14163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1" name="Google Shape;561;p32"/>
            <p:cNvSpPr/>
            <p:nvPr/>
          </p:nvSpPr>
          <p:spPr>
            <a:xfrm>
              <a:off x="11115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2" name="Google Shape;562;p32"/>
            <p:cNvSpPr/>
            <p:nvPr/>
          </p:nvSpPr>
          <p:spPr>
            <a:xfrm>
              <a:off x="806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3" name="Google Shape;563;p32"/>
            <p:cNvSpPr/>
            <p:nvPr/>
          </p:nvSpPr>
          <p:spPr>
            <a:xfrm>
              <a:off x="501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4" name="Google Shape;564;p32"/>
            <p:cNvSpPr/>
            <p:nvPr/>
          </p:nvSpPr>
          <p:spPr>
            <a:xfrm>
              <a:off x="2635525"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5" name="Google Shape;565;p32"/>
            <p:cNvSpPr/>
            <p:nvPr/>
          </p:nvSpPr>
          <p:spPr>
            <a:xfrm>
              <a:off x="2330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6" name="Google Shape;566;p32"/>
            <p:cNvSpPr/>
            <p:nvPr/>
          </p:nvSpPr>
          <p:spPr>
            <a:xfrm>
              <a:off x="2025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7" name="Google Shape;567;p32"/>
            <p:cNvSpPr/>
            <p:nvPr/>
          </p:nvSpPr>
          <p:spPr>
            <a:xfrm>
              <a:off x="17211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8" name="Google Shape;568;p32"/>
            <p:cNvSpPr/>
            <p:nvPr/>
          </p:nvSpPr>
          <p:spPr>
            <a:xfrm>
              <a:off x="14163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69" name="Google Shape;569;p32"/>
            <p:cNvSpPr/>
            <p:nvPr/>
          </p:nvSpPr>
          <p:spPr>
            <a:xfrm>
              <a:off x="11115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0" name="Google Shape;570;p32"/>
            <p:cNvSpPr/>
            <p:nvPr/>
          </p:nvSpPr>
          <p:spPr>
            <a:xfrm>
              <a:off x="806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1" name="Google Shape;571;p32"/>
            <p:cNvSpPr/>
            <p:nvPr/>
          </p:nvSpPr>
          <p:spPr>
            <a:xfrm>
              <a:off x="501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2" name="Google Shape;572;p32"/>
            <p:cNvSpPr/>
            <p:nvPr/>
          </p:nvSpPr>
          <p:spPr>
            <a:xfrm>
              <a:off x="2635525"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3" name="Google Shape;573;p32"/>
            <p:cNvSpPr/>
            <p:nvPr/>
          </p:nvSpPr>
          <p:spPr>
            <a:xfrm>
              <a:off x="2330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4" name="Google Shape;574;p32"/>
            <p:cNvSpPr/>
            <p:nvPr/>
          </p:nvSpPr>
          <p:spPr>
            <a:xfrm>
              <a:off x="2025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5" name="Google Shape;575;p32"/>
            <p:cNvSpPr/>
            <p:nvPr/>
          </p:nvSpPr>
          <p:spPr>
            <a:xfrm>
              <a:off x="17211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6" name="Google Shape;576;p32"/>
            <p:cNvSpPr/>
            <p:nvPr/>
          </p:nvSpPr>
          <p:spPr>
            <a:xfrm>
              <a:off x="14163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7" name="Google Shape;577;p32"/>
            <p:cNvSpPr/>
            <p:nvPr/>
          </p:nvSpPr>
          <p:spPr>
            <a:xfrm>
              <a:off x="11115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8" name="Google Shape;578;p32"/>
            <p:cNvSpPr/>
            <p:nvPr/>
          </p:nvSpPr>
          <p:spPr>
            <a:xfrm>
              <a:off x="806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79" name="Google Shape;579;p32"/>
            <p:cNvSpPr/>
            <p:nvPr/>
          </p:nvSpPr>
          <p:spPr>
            <a:xfrm>
              <a:off x="501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0" name="Google Shape;580;p32"/>
            <p:cNvSpPr/>
            <p:nvPr/>
          </p:nvSpPr>
          <p:spPr>
            <a:xfrm>
              <a:off x="2635525"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1" name="Google Shape;581;p32"/>
            <p:cNvSpPr/>
            <p:nvPr/>
          </p:nvSpPr>
          <p:spPr>
            <a:xfrm>
              <a:off x="2330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2" name="Google Shape;582;p32"/>
            <p:cNvSpPr/>
            <p:nvPr/>
          </p:nvSpPr>
          <p:spPr>
            <a:xfrm>
              <a:off x="2025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3" name="Google Shape;583;p32"/>
            <p:cNvSpPr/>
            <p:nvPr/>
          </p:nvSpPr>
          <p:spPr>
            <a:xfrm>
              <a:off x="17211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4" name="Google Shape;584;p32"/>
            <p:cNvSpPr/>
            <p:nvPr/>
          </p:nvSpPr>
          <p:spPr>
            <a:xfrm>
              <a:off x="14163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5" name="Google Shape;585;p32"/>
            <p:cNvSpPr/>
            <p:nvPr/>
          </p:nvSpPr>
          <p:spPr>
            <a:xfrm>
              <a:off x="11115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6" name="Google Shape;586;p32"/>
            <p:cNvSpPr/>
            <p:nvPr/>
          </p:nvSpPr>
          <p:spPr>
            <a:xfrm>
              <a:off x="806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7" name="Google Shape;587;p32"/>
            <p:cNvSpPr/>
            <p:nvPr/>
          </p:nvSpPr>
          <p:spPr>
            <a:xfrm>
              <a:off x="501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8" name="Google Shape;588;p32"/>
            <p:cNvSpPr/>
            <p:nvPr/>
          </p:nvSpPr>
          <p:spPr>
            <a:xfrm>
              <a:off x="2635525"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89" name="Google Shape;589;p32"/>
            <p:cNvSpPr/>
            <p:nvPr/>
          </p:nvSpPr>
          <p:spPr>
            <a:xfrm>
              <a:off x="2330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0" name="Google Shape;590;p32"/>
            <p:cNvSpPr/>
            <p:nvPr/>
          </p:nvSpPr>
          <p:spPr>
            <a:xfrm>
              <a:off x="2025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1" name="Google Shape;591;p32"/>
            <p:cNvSpPr/>
            <p:nvPr/>
          </p:nvSpPr>
          <p:spPr>
            <a:xfrm>
              <a:off x="17211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2" name="Google Shape;592;p32"/>
            <p:cNvSpPr/>
            <p:nvPr/>
          </p:nvSpPr>
          <p:spPr>
            <a:xfrm>
              <a:off x="14163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3" name="Google Shape;593;p32"/>
            <p:cNvSpPr/>
            <p:nvPr/>
          </p:nvSpPr>
          <p:spPr>
            <a:xfrm>
              <a:off x="11115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4" name="Google Shape;594;p32"/>
            <p:cNvSpPr/>
            <p:nvPr/>
          </p:nvSpPr>
          <p:spPr>
            <a:xfrm>
              <a:off x="806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5" name="Google Shape;595;p32"/>
            <p:cNvSpPr/>
            <p:nvPr/>
          </p:nvSpPr>
          <p:spPr>
            <a:xfrm>
              <a:off x="501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596" name="Google Shape;596;p32"/>
            <p:cNvSpPr/>
            <p:nvPr/>
          </p:nvSpPr>
          <p:spPr>
            <a:xfrm>
              <a:off x="2330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
        <p:nvSpPr>
          <p:cNvPr id="597" name="Google Shape;597;p32"/>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8" name="Google Shape;598;p32"/>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599" name="Google Shape;599;p32"/>
          <p:cNvGrpSpPr/>
          <p:nvPr/>
        </p:nvGrpSpPr>
        <p:grpSpPr>
          <a:xfrm>
            <a:off x="8440609" y="4933119"/>
            <a:ext cx="492919" cy="102674"/>
            <a:chOff x="238125" y="1729525"/>
            <a:chExt cx="7143750" cy="1488025"/>
          </a:xfrm>
        </p:grpSpPr>
        <p:sp>
          <p:nvSpPr>
            <p:cNvPr id="600" name="Google Shape;600;p3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1" name="Google Shape;601;p3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2" name="Google Shape;602;p3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3" name="Google Shape;603;p3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4" name="Google Shape;604;p3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5" name="Google Shape;605;p3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06" name="Google Shape;606;p3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ontent - White">
    <p:spTree>
      <p:nvGrpSpPr>
        <p:cNvPr id="612" name="Shape 612"/>
        <p:cNvGrpSpPr/>
        <p:nvPr/>
      </p:nvGrpSpPr>
      <p:grpSpPr>
        <a:xfrm>
          <a:off x="0" y="0"/>
          <a:ext cx="0" cy="0"/>
          <a:chOff x="0" y="0"/>
          <a:chExt cx="0" cy="0"/>
        </a:xfrm>
      </p:grpSpPr>
      <p:sp>
        <p:nvSpPr>
          <p:cNvPr id="613" name="Google Shape;613;p34"/>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Outfit"/>
              <a:ea typeface="Outfit"/>
              <a:cs typeface="Outfit"/>
              <a:sym typeface="Outfit"/>
            </a:endParaRPr>
          </a:p>
        </p:txBody>
      </p:sp>
      <p:sp>
        <p:nvSpPr>
          <p:cNvPr id="614" name="Google Shape;614;p34"/>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5" name="Google Shape;615;p34"/>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6" name="Google Shape;616;p34"/>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617" name="Google Shape;617;p34"/>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618" name="Google Shape;618;p34"/>
          <p:cNvGrpSpPr/>
          <p:nvPr/>
        </p:nvGrpSpPr>
        <p:grpSpPr>
          <a:xfrm>
            <a:off x="8440609" y="4933119"/>
            <a:ext cx="492919" cy="102674"/>
            <a:chOff x="238125" y="1729525"/>
            <a:chExt cx="7143750" cy="1488025"/>
          </a:xfrm>
        </p:grpSpPr>
        <p:sp>
          <p:nvSpPr>
            <p:cNvPr id="619" name="Google Shape;619;p34"/>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0" name="Google Shape;620;p3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1" name="Google Shape;621;p3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2" name="Google Shape;622;p3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3" name="Google Shape;623;p3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4" name="Google Shape;624;p3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sp>
          <p:nvSpPr>
            <p:cNvPr id="625" name="Google Shape;625;p3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Outfit"/>
                <a:ea typeface="Outfit"/>
                <a:cs typeface="Outfit"/>
                <a:sym typeface="Outfit"/>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26" name="Shape 626"/>
        <p:cNvGrpSpPr/>
        <p:nvPr/>
      </p:nvGrpSpPr>
      <p:grpSpPr>
        <a:xfrm>
          <a:off x="0" y="0"/>
          <a:ext cx="0" cy="0"/>
          <a:chOff x="0" y="0"/>
          <a:chExt cx="0" cy="0"/>
        </a:xfrm>
      </p:grpSpPr>
      <p:sp>
        <p:nvSpPr>
          <p:cNvPr id="627" name="Google Shape;627;p35"/>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28" name="Google Shape;628;p35"/>
          <p:cNvSpPr/>
          <p:nvPr/>
        </p:nvSpPr>
        <p:spPr>
          <a:xfrm>
            <a:off x="0" y="0"/>
            <a:ext cx="3014100" cy="484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29" name="Google Shape;629;p35"/>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630" name="Google Shape;630;p35"/>
          <p:cNvSpPr txBox="1"/>
          <p:nvPr>
            <p:ph type="title"/>
          </p:nvPr>
        </p:nvSpPr>
        <p:spPr>
          <a:xfrm>
            <a:off x="243418" y="2116044"/>
            <a:ext cx="2749500" cy="57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Work Sans"/>
              <a:buNone/>
              <a:defRPr b="1" i="0" sz="2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cxnSp>
        <p:nvCxnSpPr>
          <p:cNvPr id="631" name="Google Shape;631;p35"/>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grpSp>
        <p:nvGrpSpPr>
          <p:cNvPr id="632" name="Google Shape;632;p35"/>
          <p:cNvGrpSpPr/>
          <p:nvPr/>
        </p:nvGrpSpPr>
        <p:grpSpPr>
          <a:xfrm>
            <a:off x="376452" y="242249"/>
            <a:ext cx="2214394" cy="4307141"/>
            <a:chOff x="501925" y="304800"/>
            <a:chExt cx="2171400" cy="4223515"/>
          </a:xfrm>
        </p:grpSpPr>
        <p:sp>
          <p:nvSpPr>
            <p:cNvPr id="633" name="Google Shape;633;p35"/>
            <p:cNvSpPr/>
            <p:nvPr/>
          </p:nvSpPr>
          <p:spPr>
            <a:xfrm>
              <a:off x="2635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4" name="Google Shape;634;p35"/>
            <p:cNvSpPr/>
            <p:nvPr/>
          </p:nvSpPr>
          <p:spPr>
            <a:xfrm>
              <a:off x="2330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5" name="Google Shape;635;p35"/>
            <p:cNvSpPr/>
            <p:nvPr/>
          </p:nvSpPr>
          <p:spPr>
            <a:xfrm>
              <a:off x="2025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6" name="Google Shape;636;p35"/>
            <p:cNvSpPr/>
            <p:nvPr/>
          </p:nvSpPr>
          <p:spPr>
            <a:xfrm>
              <a:off x="17211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7" name="Google Shape;637;p35"/>
            <p:cNvSpPr/>
            <p:nvPr/>
          </p:nvSpPr>
          <p:spPr>
            <a:xfrm>
              <a:off x="14163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8" name="Google Shape;638;p35"/>
            <p:cNvSpPr/>
            <p:nvPr/>
          </p:nvSpPr>
          <p:spPr>
            <a:xfrm>
              <a:off x="11115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39" name="Google Shape;639;p35"/>
            <p:cNvSpPr/>
            <p:nvPr/>
          </p:nvSpPr>
          <p:spPr>
            <a:xfrm>
              <a:off x="8067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0" name="Google Shape;640;p35"/>
            <p:cNvSpPr/>
            <p:nvPr/>
          </p:nvSpPr>
          <p:spPr>
            <a:xfrm>
              <a:off x="501925"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1" name="Google Shape;641;p35"/>
            <p:cNvSpPr/>
            <p:nvPr/>
          </p:nvSpPr>
          <p:spPr>
            <a:xfrm>
              <a:off x="2635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2" name="Google Shape;642;p35"/>
            <p:cNvSpPr/>
            <p:nvPr/>
          </p:nvSpPr>
          <p:spPr>
            <a:xfrm>
              <a:off x="2025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3" name="Google Shape;643;p35"/>
            <p:cNvSpPr/>
            <p:nvPr/>
          </p:nvSpPr>
          <p:spPr>
            <a:xfrm>
              <a:off x="17211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4" name="Google Shape;644;p35"/>
            <p:cNvSpPr/>
            <p:nvPr/>
          </p:nvSpPr>
          <p:spPr>
            <a:xfrm>
              <a:off x="14163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5" name="Google Shape;645;p35"/>
            <p:cNvSpPr/>
            <p:nvPr/>
          </p:nvSpPr>
          <p:spPr>
            <a:xfrm>
              <a:off x="11115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6" name="Google Shape;646;p35"/>
            <p:cNvSpPr/>
            <p:nvPr/>
          </p:nvSpPr>
          <p:spPr>
            <a:xfrm>
              <a:off x="806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7" name="Google Shape;647;p35"/>
            <p:cNvSpPr/>
            <p:nvPr/>
          </p:nvSpPr>
          <p:spPr>
            <a:xfrm>
              <a:off x="5019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8" name="Google Shape;648;p35"/>
            <p:cNvSpPr/>
            <p:nvPr/>
          </p:nvSpPr>
          <p:spPr>
            <a:xfrm>
              <a:off x="2635525"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49" name="Google Shape;649;p35"/>
            <p:cNvSpPr/>
            <p:nvPr/>
          </p:nvSpPr>
          <p:spPr>
            <a:xfrm>
              <a:off x="2330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0" name="Google Shape;650;p35"/>
            <p:cNvSpPr/>
            <p:nvPr/>
          </p:nvSpPr>
          <p:spPr>
            <a:xfrm>
              <a:off x="2025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1" name="Google Shape;651;p35"/>
            <p:cNvSpPr/>
            <p:nvPr/>
          </p:nvSpPr>
          <p:spPr>
            <a:xfrm>
              <a:off x="17211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2" name="Google Shape;652;p35"/>
            <p:cNvSpPr/>
            <p:nvPr/>
          </p:nvSpPr>
          <p:spPr>
            <a:xfrm>
              <a:off x="14163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3" name="Google Shape;653;p35"/>
            <p:cNvSpPr/>
            <p:nvPr/>
          </p:nvSpPr>
          <p:spPr>
            <a:xfrm>
              <a:off x="11115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4" name="Google Shape;654;p35"/>
            <p:cNvSpPr/>
            <p:nvPr/>
          </p:nvSpPr>
          <p:spPr>
            <a:xfrm>
              <a:off x="8067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5" name="Google Shape;655;p35"/>
            <p:cNvSpPr/>
            <p:nvPr/>
          </p:nvSpPr>
          <p:spPr>
            <a:xfrm>
              <a:off x="501925"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6" name="Google Shape;656;p35"/>
            <p:cNvSpPr/>
            <p:nvPr/>
          </p:nvSpPr>
          <p:spPr>
            <a:xfrm>
              <a:off x="2635525"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7" name="Google Shape;657;p35"/>
            <p:cNvSpPr/>
            <p:nvPr/>
          </p:nvSpPr>
          <p:spPr>
            <a:xfrm>
              <a:off x="2330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8" name="Google Shape;658;p35"/>
            <p:cNvSpPr/>
            <p:nvPr/>
          </p:nvSpPr>
          <p:spPr>
            <a:xfrm>
              <a:off x="2025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59" name="Google Shape;659;p35"/>
            <p:cNvSpPr/>
            <p:nvPr/>
          </p:nvSpPr>
          <p:spPr>
            <a:xfrm>
              <a:off x="17211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0" name="Google Shape;660;p35"/>
            <p:cNvSpPr/>
            <p:nvPr/>
          </p:nvSpPr>
          <p:spPr>
            <a:xfrm>
              <a:off x="14163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1" name="Google Shape;661;p35"/>
            <p:cNvSpPr/>
            <p:nvPr/>
          </p:nvSpPr>
          <p:spPr>
            <a:xfrm>
              <a:off x="11115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2" name="Google Shape;662;p35"/>
            <p:cNvSpPr/>
            <p:nvPr/>
          </p:nvSpPr>
          <p:spPr>
            <a:xfrm>
              <a:off x="8067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3" name="Google Shape;663;p35"/>
            <p:cNvSpPr/>
            <p:nvPr/>
          </p:nvSpPr>
          <p:spPr>
            <a:xfrm>
              <a:off x="501925"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4" name="Google Shape;664;p35"/>
            <p:cNvSpPr/>
            <p:nvPr/>
          </p:nvSpPr>
          <p:spPr>
            <a:xfrm>
              <a:off x="2635525"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5" name="Google Shape;665;p35"/>
            <p:cNvSpPr/>
            <p:nvPr/>
          </p:nvSpPr>
          <p:spPr>
            <a:xfrm>
              <a:off x="2330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6" name="Google Shape;666;p35"/>
            <p:cNvSpPr/>
            <p:nvPr/>
          </p:nvSpPr>
          <p:spPr>
            <a:xfrm>
              <a:off x="2025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7" name="Google Shape;667;p35"/>
            <p:cNvSpPr/>
            <p:nvPr/>
          </p:nvSpPr>
          <p:spPr>
            <a:xfrm>
              <a:off x="17211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8" name="Google Shape;668;p35"/>
            <p:cNvSpPr/>
            <p:nvPr/>
          </p:nvSpPr>
          <p:spPr>
            <a:xfrm>
              <a:off x="14163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69" name="Google Shape;669;p35"/>
            <p:cNvSpPr/>
            <p:nvPr/>
          </p:nvSpPr>
          <p:spPr>
            <a:xfrm>
              <a:off x="11115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0" name="Google Shape;670;p35"/>
            <p:cNvSpPr/>
            <p:nvPr/>
          </p:nvSpPr>
          <p:spPr>
            <a:xfrm>
              <a:off x="8067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1" name="Google Shape;671;p35"/>
            <p:cNvSpPr/>
            <p:nvPr/>
          </p:nvSpPr>
          <p:spPr>
            <a:xfrm>
              <a:off x="501925"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2" name="Google Shape;672;p35"/>
            <p:cNvSpPr/>
            <p:nvPr/>
          </p:nvSpPr>
          <p:spPr>
            <a:xfrm>
              <a:off x="2635525"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3" name="Google Shape;673;p35"/>
            <p:cNvSpPr/>
            <p:nvPr/>
          </p:nvSpPr>
          <p:spPr>
            <a:xfrm>
              <a:off x="2330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4" name="Google Shape;674;p35"/>
            <p:cNvSpPr/>
            <p:nvPr/>
          </p:nvSpPr>
          <p:spPr>
            <a:xfrm>
              <a:off x="2025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5" name="Google Shape;675;p35"/>
            <p:cNvSpPr/>
            <p:nvPr/>
          </p:nvSpPr>
          <p:spPr>
            <a:xfrm>
              <a:off x="17211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6" name="Google Shape;676;p35"/>
            <p:cNvSpPr/>
            <p:nvPr/>
          </p:nvSpPr>
          <p:spPr>
            <a:xfrm>
              <a:off x="14163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7" name="Google Shape;677;p35"/>
            <p:cNvSpPr/>
            <p:nvPr/>
          </p:nvSpPr>
          <p:spPr>
            <a:xfrm>
              <a:off x="11115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8" name="Google Shape;678;p35"/>
            <p:cNvSpPr/>
            <p:nvPr/>
          </p:nvSpPr>
          <p:spPr>
            <a:xfrm>
              <a:off x="8067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79" name="Google Shape;679;p35"/>
            <p:cNvSpPr/>
            <p:nvPr/>
          </p:nvSpPr>
          <p:spPr>
            <a:xfrm>
              <a:off x="501925"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0" name="Google Shape;680;p35"/>
            <p:cNvSpPr/>
            <p:nvPr/>
          </p:nvSpPr>
          <p:spPr>
            <a:xfrm>
              <a:off x="2635525"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1" name="Google Shape;681;p35"/>
            <p:cNvSpPr/>
            <p:nvPr/>
          </p:nvSpPr>
          <p:spPr>
            <a:xfrm>
              <a:off x="2330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2" name="Google Shape;682;p35"/>
            <p:cNvSpPr/>
            <p:nvPr/>
          </p:nvSpPr>
          <p:spPr>
            <a:xfrm>
              <a:off x="2025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3" name="Google Shape;683;p35"/>
            <p:cNvSpPr/>
            <p:nvPr/>
          </p:nvSpPr>
          <p:spPr>
            <a:xfrm>
              <a:off x="17211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4" name="Google Shape;684;p35"/>
            <p:cNvSpPr/>
            <p:nvPr/>
          </p:nvSpPr>
          <p:spPr>
            <a:xfrm>
              <a:off x="14163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5" name="Google Shape;685;p35"/>
            <p:cNvSpPr/>
            <p:nvPr/>
          </p:nvSpPr>
          <p:spPr>
            <a:xfrm>
              <a:off x="11115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6" name="Google Shape;686;p35"/>
            <p:cNvSpPr/>
            <p:nvPr/>
          </p:nvSpPr>
          <p:spPr>
            <a:xfrm>
              <a:off x="8067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7" name="Google Shape;687;p35"/>
            <p:cNvSpPr/>
            <p:nvPr/>
          </p:nvSpPr>
          <p:spPr>
            <a:xfrm>
              <a:off x="501925"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8" name="Google Shape;688;p35"/>
            <p:cNvSpPr/>
            <p:nvPr/>
          </p:nvSpPr>
          <p:spPr>
            <a:xfrm>
              <a:off x="2635525"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89" name="Google Shape;689;p35"/>
            <p:cNvSpPr/>
            <p:nvPr/>
          </p:nvSpPr>
          <p:spPr>
            <a:xfrm>
              <a:off x="2330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0" name="Google Shape;690;p35"/>
            <p:cNvSpPr/>
            <p:nvPr/>
          </p:nvSpPr>
          <p:spPr>
            <a:xfrm>
              <a:off x="2025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1" name="Google Shape;691;p35"/>
            <p:cNvSpPr/>
            <p:nvPr/>
          </p:nvSpPr>
          <p:spPr>
            <a:xfrm>
              <a:off x="17211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2" name="Google Shape;692;p35"/>
            <p:cNvSpPr/>
            <p:nvPr/>
          </p:nvSpPr>
          <p:spPr>
            <a:xfrm>
              <a:off x="14163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3" name="Google Shape;693;p35"/>
            <p:cNvSpPr/>
            <p:nvPr/>
          </p:nvSpPr>
          <p:spPr>
            <a:xfrm>
              <a:off x="11115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4" name="Google Shape;694;p35"/>
            <p:cNvSpPr/>
            <p:nvPr/>
          </p:nvSpPr>
          <p:spPr>
            <a:xfrm>
              <a:off x="8067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5" name="Google Shape;695;p35"/>
            <p:cNvSpPr/>
            <p:nvPr/>
          </p:nvSpPr>
          <p:spPr>
            <a:xfrm>
              <a:off x="501925"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6" name="Google Shape;696;p35"/>
            <p:cNvSpPr/>
            <p:nvPr/>
          </p:nvSpPr>
          <p:spPr>
            <a:xfrm>
              <a:off x="2635525"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7" name="Google Shape;697;p35"/>
            <p:cNvSpPr/>
            <p:nvPr/>
          </p:nvSpPr>
          <p:spPr>
            <a:xfrm>
              <a:off x="2330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8" name="Google Shape;698;p35"/>
            <p:cNvSpPr/>
            <p:nvPr/>
          </p:nvSpPr>
          <p:spPr>
            <a:xfrm>
              <a:off x="2025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699" name="Google Shape;699;p35"/>
            <p:cNvSpPr/>
            <p:nvPr/>
          </p:nvSpPr>
          <p:spPr>
            <a:xfrm>
              <a:off x="17211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0" name="Google Shape;700;p35"/>
            <p:cNvSpPr/>
            <p:nvPr/>
          </p:nvSpPr>
          <p:spPr>
            <a:xfrm>
              <a:off x="14163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1" name="Google Shape;701;p35"/>
            <p:cNvSpPr/>
            <p:nvPr/>
          </p:nvSpPr>
          <p:spPr>
            <a:xfrm>
              <a:off x="11115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2" name="Google Shape;702;p35"/>
            <p:cNvSpPr/>
            <p:nvPr/>
          </p:nvSpPr>
          <p:spPr>
            <a:xfrm>
              <a:off x="8067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3" name="Google Shape;703;p35"/>
            <p:cNvSpPr/>
            <p:nvPr/>
          </p:nvSpPr>
          <p:spPr>
            <a:xfrm>
              <a:off x="501925"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4" name="Google Shape;704;p35"/>
            <p:cNvSpPr/>
            <p:nvPr/>
          </p:nvSpPr>
          <p:spPr>
            <a:xfrm>
              <a:off x="2635525"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5" name="Google Shape;705;p35"/>
            <p:cNvSpPr/>
            <p:nvPr/>
          </p:nvSpPr>
          <p:spPr>
            <a:xfrm>
              <a:off x="2330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6" name="Google Shape;706;p35"/>
            <p:cNvSpPr/>
            <p:nvPr/>
          </p:nvSpPr>
          <p:spPr>
            <a:xfrm>
              <a:off x="2025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7" name="Google Shape;707;p35"/>
            <p:cNvSpPr/>
            <p:nvPr/>
          </p:nvSpPr>
          <p:spPr>
            <a:xfrm>
              <a:off x="17211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8" name="Google Shape;708;p35"/>
            <p:cNvSpPr/>
            <p:nvPr/>
          </p:nvSpPr>
          <p:spPr>
            <a:xfrm>
              <a:off x="14163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09" name="Google Shape;709;p35"/>
            <p:cNvSpPr/>
            <p:nvPr/>
          </p:nvSpPr>
          <p:spPr>
            <a:xfrm>
              <a:off x="11115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0" name="Google Shape;710;p35"/>
            <p:cNvSpPr/>
            <p:nvPr/>
          </p:nvSpPr>
          <p:spPr>
            <a:xfrm>
              <a:off x="8067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1" name="Google Shape;711;p35"/>
            <p:cNvSpPr/>
            <p:nvPr/>
          </p:nvSpPr>
          <p:spPr>
            <a:xfrm>
              <a:off x="501925"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2" name="Google Shape;712;p35"/>
            <p:cNvSpPr/>
            <p:nvPr/>
          </p:nvSpPr>
          <p:spPr>
            <a:xfrm>
              <a:off x="2635525"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3" name="Google Shape;713;p35"/>
            <p:cNvSpPr/>
            <p:nvPr/>
          </p:nvSpPr>
          <p:spPr>
            <a:xfrm>
              <a:off x="2330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4" name="Google Shape;714;p35"/>
            <p:cNvSpPr/>
            <p:nvPr/>
          </p:nvSpPr>
          <p:spPr>
            <a:xfrm>
              <a:off x="2025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5" name="Google Shape;715;p35"/>
            <p:cNvSpPr/>
            <p:nvPr/>
          </p:nvSpPr>
          <p:spPr>
            <a:xfrm>
              <a:off x="17211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6" name="Google Shape;716;p35"/>
            <p:cNvSpPr/>
            <p:nvPr/>
          </p:nvSpPr>
          <p:spPr>
            <a:xfrm>
              <a:off x="14163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7" name="Google Shape;717;p35"/>
            <p:cNvSpPr/>
            <p:nvPr/>
          </p:nvSpPr>
          <p:spPr>
            <a:xfrm>
              <a:off x="11115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8" name="Google Shape;718;p35"/>
            <p:cNvSpPr/>
            <p:nvPr/>
          </p:nvSpPr>
          <p:spPr>
            <a:xfrm>
              <a:off x="8067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19" name="Google Shape;719;p35"/>
            <p:cNvSpPr/>
            <p:nvPr/>
          </p:nvSpPr>
          <p:spPr>
            <a:xfrm>
              <a:off x="501925"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0" name="Google Shape;720;p35"/>
            <p:cNvSpPr/>
            <p:nvPr/>
          </p:nvSpPr>
          <p:spPr>
            <a:xfrm>
              <a:off x="2635525"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1" name="Google Shape;721;p35"/>
            <p:cNvSpPr/>
            <p:nvPr/>
          </p:nvSpPr>
          <p:spPr>
            <a:xfrm>
              <a:off x="2330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2" name="Google Shape;722;p35"/>
            <p:cNvSpPr/>
            <p:nvPr/>
          </p:nvSpPr>
          <p:spPr>
            <a:xfrm>
              <a:off x="2025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3" name="Google Shape;723;p35"/>
            <p:cNvSpPr/>
            <p:nvPr/>
          </p:nvSpPr>
          <p:spPr>
            <a:xfrm>
              <a:off x="17211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4" name="Google Shape;724;p35"/>
            <p:cNvSpPr/>
            <p:nvPr/>
          </p:nvSpPr>
          <p:spPr>
            <a:xfrm>
              <a:off x="14163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5" name="Google Shape;725;p35"/>
            <p:cNvSpPr/>
            <p:nvPr/>
          </p:nvSpPr>
          <p:spPr>
            <a:xfrm>
              <a:off x="11115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6" name="Google Shape;726;p35"/>
            <p:cNvSpPr/>
            <p:nvPr/>
          </p:nvSpPr>
          <p:spPr>
            <a:xfrm>
              <a:off x="8067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7" name="Google Shape;727;p35"/>
            <p:cNvSpPr/>
            <p:nvPr/>
          </p:nvSpPr>
          <p:spPr>
            <a:xfrm>
              <a:off x="501925"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8" name="Google Shape;728;p35"/>
            <p:cNvSpPr/>
            <p:nvPr/>
          </p:nvSpPr>
          <p:spPr>
            <a:xfrm>
              <a:off x="2635525"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29" name="Google Shape;729;p35"/>
            <p:cNvSpPr/>
            <p:nvPr/>
          </p:nvSpPr>
          <p:spPr>
            <a:xfrm>
              <a:off x="2330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0" name="Google Shape;730;p35"/>
            <p:cNvSpPr/>
            <p:nvPr/>
          </p:nvSpPr>
          <p:spPr>
            <a:xfrm>
              <a:off x="2025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1" name="Google Shape;731;p35"/>
            <p:cNvSpPr/>
            <p:nvPr/>
          </p:nvSpPr>
          <p:spPr>
            <a:xfrm>
              <a:off x="17211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2" name="Google Shape;732;p35"/>
            <p:cNvSpPr/>
            <p:nvPr/>
          </p:nvSpPr>
          <p:spPr>
            <a:xfrm>
              <a:off x="14163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3" name="Google Shape;733;p35"/>
            <p:cNvSpPr/>
            <p:nvPr/>
          </p:nvSpPr>
          <p:spPr>
            <a:xfrm>
              <a:off x="11115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4" name="Google Shape;734;p35"/>
            <p:cNvSpPr/>
            <p:nvPr/>
          </p:nvSpPr>
          <p:spPr>
            <a:xfrm>
              <a:off x="8067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5" name="Google Shape;735;p35"/>
            <p:cNvSpPr/>
            <p:nvPr/>
          </p:nvSpPr>
          <p:spPr>
            <a:xfrm>
              <a:off x="501925"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6" name="Google Shape;736;p35"/>
            <p:cNvSpPr/>
            <p:nvPr/>
          </p:nvSpPr>
          <p:spPr>
            <a:xfrm>
              <a:off x="2635525"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7" name="Google Shape;737;p35"/>
            <p:cNvSpPr/>
            <p:nvPr/>
          </p:nvSpPr>
          <p:spPr>
            <a:xfrm>
              <a:off x="2330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8" name="Google Shape;738;p35"/>
            <p:cNvSpPr/>
            <p:nvPr/>
          </p:nvSpPr>
          <p:spPr>
            <a:xfrm>
              <a:off x="2025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39" name="Google Shape;739;p35"/>
            <p:cNvSpPr/>
            <p:nvPr/>
          </p:nvSpPr>
          <p:spPr>
            <a:xfrm>
              <a:off x="17211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0" name="Google Shape;740;p35"/>
            <p:cNvSpPr/>
            <p:nvPr/>
          </p:nvSpPr>
          <p:spPr>
            <a:xfrm>
              <a:off x="14163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1" name="Google Shape;741;p35"/>
            <p:cNvSpPr/>
            <p:nvPr/>
          </p:nvSpPr>
          <p:spPr>
            <a:xfrm>
              <a:off x="11115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2" name="Google Shape;742;p35"/>
            <p:cNvSpPr/>
            <p:nvPr/>
          </p:nvSpPr>
          <p:spPr>
            <a:xfrm>
              <a:off x="8067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3" name="Google Shape;743;p35"/>
            <p:cNvSpPr/>
            <p:nvPr/>
          </p:nvSpPr>
          <p:spPr>
            <a:xfrm>
              <a:off x="501925"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4" name="Google Shape;744;p35"/>
            <p:cNvSpPr/>
            <p:nvPr/>
          </p:nvSpPr>
          <p:spPr>
            <a:xfrm>
              <a:off x="2330725"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
        <p:nvSpPr>
          <p:cNvPr id="745" name="Google Shape;745;p35"/>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6" name="Google Shape;746;p35"/>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747" name="Google Shape;747;p35"/>
          <p:cNvGrpSpPr/>
          <p:nvPr/>
        </p:nvGrpSpPr>
        <p:grpSpPr>
          <a:xfrm>
            <a:off x="8440609" y="4933119"/>
            <a:ext cx="492919" cy="102674"/>
            <a:chOff x="238125" y="1729525"/>
            <a:chExt cx="7143750" cy="1488025"/>
          </a:xfrm>
        </p:grpSpPr>
        <p:sp>
          <p:nvSpPr>
            <p:cNvPr id="748" name="Google Shape;748;p35"/>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49" name="Google Shape;749;p35"/>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0" name="Google Shape;750;p35"/>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1" name="Google Shape;751;p35"/>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2" name="Google Shape;752;p35"/>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3" name="Google Shape;753;p35"/>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54" name="Google Shape;754;p35"/>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y">
  <p:cSld name="Content - Grey">
    <p:bg>
      <p:bgPr>
        <a:solidFill>
          <a:srgbClr val="E9E9E9"/>
        </a:solidFill>
      </p:bgPr>
    </p:bg>
    <p:spTree>
      <p:nvGrpSpPr>
        <p:cNvPr id="755" name="Shape 755"/>
        <p:cNvGrpSpPr/>
        <p:nvPr/>
      </p:nvGrpSpPr>
      <p:grpSpPr>
        <a:xfrm>
          <a:off x="0" y="0"/>
          <a:ext cx="0" cy="0"/>
          <a:chOff x="0" y="0"/>
          <a:chExt cx="0" cy="0"/>
        </a:xfrm>
      </p:grpSpPr>
      <p:sp>
        <p:nvSpPr>
          <p:cNvPr id="756" name="Google Shape;756;p36"/>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57" name="Google Shape;757;p36"/>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8" name="Google Shape;758;p36"/>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9" name="Google Shape;759;p36"/>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760" name="Google Shape;760;p36"/>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761" name="Google Shape;761;p36"/>
          <p:cNvGrpSpPr/>
          <p:nvPr/>
        </p:nvGrpSpPr>
        <p:grpSpPr>
          <a:xfrm>
            <a:off x="8440609" y="4933119"/>
            <a:ext cx="492919" cy="102674"/>
            <a:chOff x="238125" y="1729525"/>
            <a:chExt cx="7143750" cy="1488025"/>
          </a:xfrm>
        </p:grpSpPr>
        <p:sp>
          <p:nvSpPr>
            <p:cNvPr id="762" name="Google Shape;762;p36"/>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3" name="Google Shape;763;p36"/>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4" name="Google Shape;764;p36"/>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5" name="Google Shape;765;p36"/>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6" name="Google Shape;766;p36"/>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7" name="Google Shape;767;p36"/>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68" name="Google Shape;768;p36"/>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en">
  <p:cSld name="Content - Split Green">
    <p:spTree>
      <p:nvGrpSpPr>
        <p:cNvPr id="769" name="Shape 769"/>
        <p:cNvGrpSpPr/>
        <p:nvPr/>
      </p:nvGrpSpPr>
      <p:grpSpPr>
        <a:xfrm>
          <a:off x="0" y="0"/>
          <a:ext cx="0" cy="0"/>
          <a:chOff x="0" y="0"/>
          <a:chExt cx="0" cy="0"/>
        </a:xfrm>
      </p:grpSpPr>
      <p:sp>
        <p:nvSpPr>
          <p:cNvPr id="770" name="Google Shape;770;p37"/>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71" name="Google Shape;771;p37"/>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772" name="Google Shape;772;p37"/>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3" name="Google Shape;773;p37"/>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774" name="Google Shape;774;p37"/>
          <p:cNvGrpSpPr/>
          <p:nvPr/>
        </p:nvGrpSpPr>
        <p:grpSpPr>
          <a:xfrm>
            <a:off x="8440609" y="4933119"/>
            <a:ext cx="492919" cy="102674"/>
            <a:chOff x="238125" y="1729525"/>
            <a:chExt cx="7143750" cy="1488025"/>
          </a:xfrm>
        </p:grpSpPr>
        <p:sp>
          <p:nvSpPr>
            <p:cNvPr id="775" name="Google Shape;775;p37"/>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76" name="Google Shape;776;p37"/>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77" name="Google Shape;777;p37"/>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78" name="Google Shape;778;p37"/>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79" name="Google Shape;779;p37"/>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80" name="Google Shape;780;p37"/>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81" name="Google Shape;781;p37"/>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cxnSp>
        <p:nvCxnSpPr>
          <p:cNvPr id="782" name="Google Shape;782;p37"/>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783" name="Google Shape;783;p37"/>
          <p:cNvSpPr/>
          <p:nvPr/>
        </p:nvSpPr>
        <p:spPr>
          <a:xfrm>
            <a:off x="-1" y="0"/>
            <a:ext cx="3752700" cy="484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cxnSp>
        <p:nvCxnSpPr>
          <p:cNvPr id="784" name="Google Shape;784;p37"/>
          <p:cNvCxnSpPr/>
          <p:nvPr/>
        </p:nvCxnSpPr>
        <p:spPr>
          <a:xfrm>
            <a:off x="0" y="4842205"/>
            <a:ext cx="9144000" cy="0"/>
          </a:xfrm>
          <a:prstGeom prst="straightConnector1">
            <a:avLst/>
          </a:prstGeom>
          <a:noFill/>
          <a:ln cap="flat" cmpd="sng" w="12700">
            <a:solidFill>
              <a:srgbClr val="528577"/>
            </a:solidFill>
            <a:prstDash val="solid"/>
            <a:miter lim="800000"/>
            <a:headEnd len="sm" w="sm" type="none"/>
            <a:tailEnd len="sm" w="sm" type="none"/>
          </a:ln>
        </p:spPr>
      </p:cxnSp>
      <p:grpSp>
        <p:nvGrpSpPr>
          <p:cNvPr id="785" name="Google Shape;785;p37"/>
          <p:cNvGrpSpPr/>
          <p:nvPr/>
        </p:nvGrpSpPr>
        <p:grpSpPr>
          <a:xfrm>
            <a:off x="303053" y="339913"/>
            <a:ext cx="3145376" cy="893462"/>
            <a:chOff x="5568225" y="321282"/>
            <a:chExt cx="4193835" cy="1191282"/>
          </a:xfrm>
        </p:grpSpPr>
        <p:sp>
          <p:nvSpPr>
            <p:cNvPr id="786" name="Google Shape;786;p37"/>
            <p:cNvSpPr/>
            <p:nvPr/>
          </p:nvSpPr>
          <p:spPr>
            <a:xfrm>
              <a:off x="846930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87" name="Google Shape;787;p37"/>
            <p:cNvSpPr/>
            <p:nvPr/>
          </p:nvSpPr>
          <p:spPr>
            <a:xfrm>
              <a:off x="805486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88" name="Google Shape;788;p37"/>
            <p:cNvSpPr/>
            <p:nvPr/>
          </p:nvSpPr>
          <p:spPr>
            <a:xfrm>
              <a:off x="764042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89" name="Google Shape;789;p37"/>
            <p:cNvSpPr/>
            <p:nvPr/>
          </p:nvSpPr>
          <p:spPr>
            <a:xfrm>
              <a:off x="722598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0" name="Google Shape;790;p37"/>
            <p:cNvSpPr/>
            <p:nvPr/>
          </p:nvSpPr>
          <p:spPr>
            <a:xfrm>
              <a:off x="681154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1" name="Google Shape;791;p37"/>
            <p:cNvSpPr/>
            <p:nvPr/>
          </p:nvSpPr>
          <p:spPr>
            <a:xfrm>
              <a:off x="639710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2" name="Google Shape;792;p37"/>
            <p:cNvSpPr/>
            <p:nvPr/>
          </p:nvSpPr>
          <p:spPr>
            <a:xfrm>
              <a:off x="598266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3" name="Google Shape;793;p37"/>
            <p:cNvSpPr/>
            <p:nvPr/>
          </p:nvSpPr>
          <p:spPr>
            <a:xfrm>
              <a:off x="556822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4" name="Google Shape;794;p37"/>
            <p:cNvSpPr/>
            <p:nvPr/>
          </p:nvSpPr>
          <p:spPr>
            <a:xfrm>
              <a:off x="846930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5" name="Google Shape;795;p37"/>
            <p:cNvSpPr/>
            <p:nvPr/>
          </p:nvSpPr>
          <p:spPr>
            <a:xfrm>
              <a:off x="764042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6" name="Google Shape;796;p37"/>
            <p:cNvSpPr/>
            <p:nvPr/>
          </p:nvSpPr>
          <p:spPr>
            <a:xfrm>
              <a:off x="722598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7" name="Google Shape;797;p37"/>
            <p:cNvSpPr/>
            <p:nvPr/>
          </p:nvSpPr>
          <p:spPr>
            <a:xfrm>
              <a:off x="681154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8" name="Google Shape;798;p37"/>
            <p:cNvSpPr/>
            <p:nvPr/>
          </p:nvSpPr>
          <p:spPr>
            <a:xfrm>
              <a:off x="639710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799" name="Google Shape;799;p37"/>
            <p:cNvSpPr/>
            <p:nvPr/>
          </p:nvSpPr>
          <p:spPr>
            <a:xfrm>
              <a:off x="598266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0" name="Google Shape;800;p37"/>
            <p:cNvSpPr/>
            <p:nvPr/>
          </p:nvSpPr>
          <p:spPr>
            <a:xfrm>
              <a:off x="556822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1" name="Google Shape;801;p37"/>
            <p:cNvSpPr/>
            <p:nvPr/>
          </p:nvSpPr>
          <p:spPr>
            <a:xfrm>
              <a:off x="8469303" y="108184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2" name="Google Shape;802;p37"/>
            <p:cNvSpPr/>
            <p:nvPr/>
          </p:nvSpPr>
          <p:spPr>
            <a:xfrm>
              <a:off x="8054863"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3" name="Google Shape;803;p37"/>
            <p:cNvSpPr/>
            <p:nvPr/>
          </p:nvSpPr>
          <p:spPr>
            <a:xfrm>
              <a:off x="764042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4" name="Google Shape;804;p37"/>
            <p:cNvSpPr/>
            <p:nvPr/>
          </p:nvSpPr>
          <p:spPr>
            <a:xfrm>
              <a:off x="722598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5" name="Google Shape;805;p37"/>
            <p:cNvSpPr/>
            <p:nvPr/>
          </p:nvSpPr>
          <p:spPr>
            <a:xfrm>
              <a:off x="681154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6" name="Google Shape;806;p37"/>
            <p:cNvSpPr/>
            <p:nvPr/>
          </p:nvSpPr>
          <p:spPr>
            <a:xfrm>
              <a:off x="639710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7" name="Google Shape;807;p37"/>
            <p:cNvSpPr/>
            <p:nvPr/>
          </p:nvSpPr>
          <p:spPr>
            <a:xfrm>
              <a:off x="598266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8" name="Google Shape;808;p37"/>
            <p:cNvSpPr/>
            <p:nvPr/>
          </p:nvSpPr>
          <p:spPr>
            <a:xfrm>
              <a:off x="556822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09" name="Google Shape;809;p37"/>
            <p:cNvSpPr/>
            <p:nvPr/>
          </p:nvSpPr>
          <p:spPr>
            <a:xfrm>
              <a:off x="8469303" y="146126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0" name="Google Shape;810;p37"/>
            <p:cNvSpPr/>
            <p:nvPr/>
          </p:nvSpPr>
          <p:spPr>
            <a:xfrm>
              <a:off x="8054863"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1" name="Google Shape;811;p37"/>
            <p:cNvSpPr/>
            <p:nvPr/>
          </p:nvSpPr>
          <p:spPr>
            <a:xfrm>
              <a:off x="764042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2" name="Google Shape;812;p37"/>
            <p:cNvSpPr/>
            <p:nvPr/>
          </p:nvSpPr>
          <p:spPr>
            <a:xfrm>
              <a:off x="722598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3" name="Google Shape;813;p37"/>
            <p:cNvSpPr/>
            <p:nvPr/>
          </p:nvSpPr>
          <p:spPr>
            <a:xfrm>
              <a:off x="681154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4" name="Google Shape;814;p37"/>
            <p:cNvSpPr/>
            <p:nvPr/>
          </p:nvSpPr>
          <p:spPr>
            <a:xfrm>
              <a:off x="639710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5" name="Google Shape;815;p37"/>
            <p:cNvSpPr/>
            <p:nvPr/>
          </p:nvSpPr>
          <p:spPr>
            <a:xfrm>
              <a:off x="598266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6" name="Google Shape;816;p37"/>
            <p:cNvSpPr/>
            <p:nvPr/>
          </p:nvSpPr>
          <p:spPr>
            <a:xfrm>
              <a:off x="556822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7" name="Google Shape;817;p37"/>
            <p:cNvSpPr/>
            <p:nvPr/>
          </p:nvSpPr>
          <p:spPr>
            <a:xfrm>
              <a:off x="805486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8" name="Google Shape;818;p37"/>
            <p:cNvSpPr/>
            <p:nvPr/>
          </p:nvSpPr>
          <p:spPr>
            <a:xfrm>
              <a:off x="971076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19" name="Google Shape;819;p37"/>
            <p:cNvSpPr/>
            <p:nvPr/>
          </p:nvSpPr>
          <p:spPr>
            <a:xfrm>
              <a:off x="929632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0" name="Google Shape;820;p37"/>
            <p:cNvSpPr/>
            <p:nvPr/>
          </p:nvSpPr>
          <p:spPr>
            <a:xfrm>
              <a:off x="8881881"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1" name="Google Shape;821;p37"/>
            <p:cNvSpPr/>
            <p:nvPr/>
          </p:nvSpPr>
          <p:spPr>
            <a:xfrm>
              <a:off x="971076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2" name="Google Shape;822;p37"/>
            <p:cNvSpPr/>
            <p:nvPr/>
          </p:nvSpPr>
          <p:spPr>
            <a:xfrm>
              <a:off x="8881881"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3" name="Google Shape;823;p37"/>
            <p:cNvSpPr/>
            <p:nvPr/>
          </p:nvSpPr>
          <p:spPr>
            <a:xfrm>
              <a:off x="9710760" y="108013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4" name="Google Shape;824;p37"/>
            <p:cNvSpPr/>
            <p:nvPr/>
          </p:nvSpPr>
          <p:spPr>
            <a:xfrm>
              <a:off x="9296320"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5" name="Google Shape;825;p37"/>
            <p:cNvSpPr/>
            <p:nvPr/>
          </p:nvSpPr>
          <p:spPr>
            <a:xfrm>
              <a:off x="8881881"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6" name="Google Shape;826;p37"/>
            <p:cNvSpPr/>
            <p:nvPr/>
          </p:nvSpPr>
          <p:spPr>
            <a:xfrm>
              <a:off x="9710760" y="145955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7" name="Google Shape;827;p37"/>
            <p:cNvSpPr/>
            <p:nvPr/>
          </p:nvSpPr>
          <p:spPr>
            <a:xfrm>
              <a:off x="9296320"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8" name="Google Shape;828;p37"/>
            <p:cNvSpPr/>
            <p:nvPr/>
          </p:nvSpPr>
          <p:spPr>
            <a:xfrm>
              <a:off x="8881881"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29" name="Google Shape;829;p37"/>
            <p:cNvSpPr/>
            <p:nvPr/>
          </p:nvSpPr>
          <p:spPr>
            <a:xfrm>
              <a:off x="929632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grpSp>
        <p:nvGrpSpPr>
          <p:cNvPr id="830" name="Google Shape;830;p37"/>
          <p:cNvGrpSpPr/>
          <p:nvPr/>
        </p:nvGrpSpPr>
        <p:grpSpPr>
          <a:xfrm>
            <a:off x="303053" y="3654551"/>
            <a:ext cx="3145376" cy="893461"/>
            <a:chOff x="5568225" y="321282"/>
            <a:chExt cx="4193835" cy="1191282"/>
          </a:xfrm>
        </p:grpSpPr>
        <p:sp>
          <p:nvSpPr>
            <p:cNvPr id="831" name="Google Shape;831;p37"/>
            <p:cNvSpPr/>
            <p:nvPr/>
          </p:nvSpPr>
          <p:spPr>
            <a:xfrm>
              <a:off x="846930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2" name="Google Shape;832;p37"/>
            <p:cNvSpPr/>
            <p:nvPr/>
          </p:nvSpPr>
          <p:spPr>
            <a:xfrm>
              <a:off x="8054863"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3" name="Google Shape;833;p37"/>
            <p:cNvSpPr/>
            <p:nvPr/>
          </p:nvSpPr>
          <p:spPr>
            <a:xfrm>
              <a:off x="764042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4" name="Google Shape;834;p37"/>
            <p:cNvSpPr/>
            <p:nvPr/>
          </p:nvSpPr>
          <p:spPr>
            <a:xfrm>
              <a:off x="722598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5" name="Google Shape;835;p37"/>
            <p:cNvSpPr/>
            <p:nvPr/>
          </p:nvSpPr>
          <p:spPr>
            <a:xfrm>
              <a:off x="681154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6" name="Google Shape;836;p37"/>
            <p:cNvSpPr/>
            <p:nvPr/>
          </p:nvSpPr>
          <p:spPr>
            <a:xfrm>
              <a:off x="6397104"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7" name="Google Shape;837;p37"/>
            <p:cNvSpPr/>
            <p:nvPr/>
          </p:nvSpPr>
          <p:spPr>
            <a:xfrm>
              <a:off x="598266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8" name="Google Shape;838;p37"/>
            <p:cNvSpPr/>
            <p:nvPr/>
          </p:nvSpPr>
          <p:spPr>
            <a:xfrm>
              <a:off x="5568225" y="32299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39" name="Google Shape;839;p37"/>
            <p:cNvSpPr/>
            <p:nvPr/>
          </p:nvSpPr>
          <p:spPr>
            <a:xfrm>
              <a:off x="846930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0" name="Google Shape;840;p37"/>
            <p:cNvSpPr/>
            <p:nvPr/>
          </p:nvSpPr>
          <p:spPr>
            <a:xfrm>
              <a:off x="764042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1" name="Google Shape;841;p37"/>
            <p:cNvSpPr/>
            <p:nvPr/>
          </p:nvSpPr>
          <p:spPr>
            <a:xfrm>
              <a:off x="722598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2" name="Google Shape;842;p37"/>
            <p:cNvSpPr/>
            <p:nvPr/>
          </p:nvSpPr>
          <p:spPr>
            <a:xfrm>
              <a:off x="681154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3" name="Google Shape;843;p37"/>
            <p:cNvSpPr/>
            <p:nvPr/>
          </p:nvSpPr>
          <p:spPr>
            <a:xfrm>
              <a:off x="6397104"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4" name="Google Shape;844;p37"/>
            <p:cNvSpPr/>
            <p:nvPr/>
          </p:nvSpPr>
          <p:spPr>
            <a:xfrm>
              <a:off x="598266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5" name="Google Shape;845;p37"/>
            <p:cNvSpPr/>
            <p:nvPr/>
          </p:nvSpPr>
          <p:spPr>
            <a:xfrm>
              <a:off x="5568225"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6" name="Google Shape;846;p37"/>
            <p:cNvSpPr/>
            <p:nvPr/>
          </p:nvSpPr>
          <p:spPr>
            <a:xfrm>
              <a:off x="8469303" y="108184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7" name="Google Shape;847;p37"/>
            <p:cNvSpPr/>
            <p:nvPr/>
          </p:nvSpPr>
          <p:spPr>
            <a:xfrm>
              <a:off x="8054863"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8" name="Google Shape;848;p37"/>
            <p:cNvSpPr/>
            <p:nvPr/>
          </p:nvSpPr>
          <p:spPr>
            <a:xfrm>
              <a:off x="764042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49" name="Google Shape;849;p37"/>
            <p:cNvSpPr/>
            <p:nvPr/>
          </p:nvSpPr>
          <p:spPr>
            <a:xfrm>
              <a:off x="722598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0" name="Google Shape;850;p37"/>
            <p:cNvSpPr/>
            <p:nvPr/>
          </p:nvSpPr>
          <p:spPr>
            <a:xfrm>
              <a:off x="681154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1" name="Google Shape;851;p37"/>
            <p:cNvSpPr/>
            <p:nvPr/>
          </p:nvSpPr>
          <p:spPr>
            <a:xfrm>
              <a:off x="6397104"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2" name="Google Shape;852;p37"/>
            <p:cNvSpPr/>
            <p:nvPr/>
          </p:nvSpPr>
          <p:spPr>
            <a:xfrm>
              <a:off x="598266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3" name="Google Shape;853;p37"/>
            <p:cNvSpPr/>
            <p:nvPr/>
          </p:nvSpPr>
          <p:spPr>
            <a:xfrm>
              <a:off x="5568225" y="108181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4" name="Google Shape;854;p37"/>
            <p:cNvSpPr/>
            <p:nvPr/>
          </p:nvSpPr>
          <p:spPr>
            <a:xfrm>
              <a:off x="8469303" y="146126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5" name="Google Shape;855;p37"/>
            <p:cNvSpPr/>
            <p:nvPr/>
          </p:nvSpPr>
          <p:spPr>
            <a:xfrm>
              <a:off x="8054863"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6" name="Google Shape;856;p37"/>
            <p:cNvSpPr/>
            <p:nvPr/>
          </p:nvSpPr>
          <p:spPr>
            <a:xfrm>
              <a:off x="764042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7" name="Google Shape;857;p37"/>
            <p:cNvSpPr/>
            <p:nvPr/>
          </p:nvSpPr>
          <p:spPr>
            <a:xfrm>
              <a:off x="722598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8" name="Google Shape;858;p37"/>
            <p:cNvSpPr/>
            <p:nvPr/>
          </p:nvSpPr>
          <p:spPr>
            <a:xfrm>
              <a:off x="681154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59" name="Google Shape;859;p37"/>
            <p:cNvSpPr/>
            <p:nvPr/>
          </p:nvSpPr>
          <p:spPr>
            <a:xfrm>
              <a:off x="6397104"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0" name="Google Shape;860;p37"/>
            <p:cNvSpPr/>
            <p:nvPr/>
          </p:nvSpPr>
          <p:spPr>
            <a:xfrm>
              <a:off x="598266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1" name="Google Shape;861;p37"/>
            <p:cNvSpPr/>
            <p:nvPr/>
          </p:nvSpPr>
          <p:spPr>
            <a:xfrm>
              <a:off x="5568225" y="146122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2" name="Google Shape;862;p37"/>
            <p:cNvSpPr/>
            <p:nvPr/>
          </p:nvSpPr>
          <p:spPr>
            <a:xfrm>
              <a:off x="8054863" y="70241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3" name="Google Shape;863;p37"/>
            <p:cNvSpPr/>
            <p:nvPr/>
          </p:nvSpPr>
          <p:spPr>
            <a:xfrm>
              <a:off x="971076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4" name="Google Shape;864;p37"/>
            <p:cNvSpPr/>
            <p:nvPr/>
          </p:nvSpPr>
          <p:spPr>
            <a:xfrm>
              <a:off x="9296320"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5" name="Google Shape;865;p37"/>
            <p:cNvSpPr/>
            <p:nvPr/>
          </p:nvSpPr>
          <p:spPr>
            <a:xfrm>
              <a:off x="8881881" y="32128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6" name="Google Shape;866;p37"/>
            <p:cNvSpPr/>
            <p:nvPr/>
          </p:nvSpPr>
          <p:spPr>
            <a:xfrm>
              <a:off x="971076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7" name="Google Shape;867;p37"/>
            <p:cNvSpPr/>
            <p:nvPr/>
          </p:nvSpPr>
          <p:spPr>
            <a:xfrm>
              <a:off x="8881881"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8" name="Google Shape;868;p37"/>
            <p:cNvSpPr/>
            <p:nvPr/>
          </p:nvSpPr>
          <p:spPr>
            <a:xfrm>
              <a:off x="9710760" y="1080130"/>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69" name="Google Shape;869;p37"/>
            <p:cNvSpPr/>
            <p:nvPr/>
          </p:nvSpPr>
          <p:spPr>
            <a:xfrm>
              <a:off x="9296320"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70" name="Google Shape;870;p37"/>
            <p:cNvSpPr/>
            <p:nvPr/>
          </p:nvSpPr>
          <p:spPr>
            <a:xfrm>
              <a:off x="8881881" y="1080102"/>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71" name="Google Shape;871;p37"/>
            <p:cNvSpPr/>
            <p:nvPr/>
          </p:nvSpPr>
          <p:spPr>
            <a:xfrm>
              <a:off x="9710760" y="1459554"/>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72" name="Google Shape;872;p37"/>
            <p:cNvSpPr/>
            <p:nvPr/>
          </p:nvSpPr>
          <p:spPr>
            <a:xfrm>
              <a:off x="9296320"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73" name="Google Shape;873;p37"/>
            <p:cNvSpPr/>
            <p:nvPr/>
          </p:nvSpPr>
          <p:spPr>
            <a:xfrm>
              <a:off x="8881881" y="1459513"/>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74" name="Google Shape;874;p37"/>
            <p:cNvSpPr/>
            <p:nvPr/>
          </p:nvSpPr>
          <p:spPr>
            <a:xfrm>
              <a:off x="9296320" y="700706"/>
              <a:ext cx="51300" cy="513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plit Grey">
  <p:cSld name="Content - Split Grey">
    <p:spTree>
      <p:nvGrpSpPr>
        <p:cNvPr id="875" name="Shape 875"/>
        <p:cNvGrpSpPr/>
        <p:nvPr/>
      </p:nvGrpSpPr>
      <p:grpSpPr>
        <a:xfrm>
          <a:off x="0" y="0"/>
          <a:ext cx="0" cy="0"/>
          <a:chOff x="0" y="0"/>
          <a:chExt cx="0" cy="0"/>
        </a:xfrm>
      </p:grpSpPr>
      <p:sp>
        <p:nvSpPr>
          <p:cNvPr id="876" name="Google Shape;876;p38"/>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877" name="Google Shape;877;p38"/>
          <p:cNvSpPr/>
          <p:nvPr/>
        </p:nvSpPr>
        <p:spPr>
          <a:xfrm>
            <a:off x="0" y="0"/>
            <a:ext cx="4572000" cy="4842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878" name="Google Shape;878;p38"/>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879" name="Google Shape;879;p38"/>
          <p:cNvSpPr txBox="1"/>
          <p:nvPr>
            <p:ph type="title"/>
          </p:nvPr>
        </p:nvSpPr>
        <p:spPr>
          <a:xfrm>
            <a:off x="188380" y="620967"/>
            <a:ext cx="3867000" cy="577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Work Sans"/>
              <a:buNone/>
              <a:defRPr b="1" i="0" sz="2400">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0" name="Google Shape;880;p38"/>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1" name="Google Shape;881;p38"/>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882" name="Google Shape;882;p38"/>
          <p:cNvGrpSpPr/>
          <p:nvPr/>
        </p:nvGrpSpPr>
        <p:grpSpPr>
          <a:xfrm>
            <a:off x="8440609" y="4933119"/>
            <a:ext cx="492919" cy="102674"/>
            <a:chOff x="238125" y="1729525"/>
            <a:chExt cx="7143750" cy="1488025"/>
          </a:xfrm>
        </p:grpSpPr>
        <p:sp>
          <p:nvSpPr>
            <p:cNvPr id="883" name="Google Shape;883;p38"/>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4" name="Google Shape;884;p38"/>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5" name="Google Shape;885;p38"/>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6" name="Google Shape;886;p38"/>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7" name="Google Shape;887;p38"/>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8" name="Google Shape;888;p38"/>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889" name="Google Shape;889;p38"/>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VP">
  <p:cSld name="Title Slide - Scale VP">
    <p:bg>
      <p:bgPr>
        <a:solidFill>
          <a:schemeClr val="dk2"/>
        </a:solidFill>
      </p:bgPr>
    </p:bg>
    <p:spTree>
      <p:nvGrpSpPr>
        <p:cNvPr id="890" name="Shape 890"/>
        <p:cNvGrpSpPr/>
        <p:nvPr/>
      </p:nvGrpSpPr>
      <p:grpSpPr>
        <a:xfrm>
          <a:off x="0" y="0"/>
          <a:ext cx="0" cy="0"/>
          <a:chOff x="0" y="0"/>
          <a:chExt cx="0" cy="0"/>
        </a:xfrm>
      </p:grpSpPr>
      <p:sp>
        <p:nvSpPr>
          <p:cNvPr id="891" name="Google Shape;891;p39"/>
          <p:cNvSpPr txBox="1"/>
          <p:nvPr>
            <p:ph idx="1" type="subTitle"/>
          </p:nvPr>
        </p:nvSpPr>
        <p:spPr>
          <a:xfrm>
            <a:off x="1143001" y="3062546"/>
            <a:ext cx="6858000" cy="575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grpSp>
        <p:nvGrpSpPr>
          <p:cNvPr id="892" name="Google Shape;892;p39"/>
          <p:cNvGrpSpPr/>
          <p:nvPr/>
        </p:nvGrpSpPr>
        <p:grpSpPr>
          <a:xfrm>
            <a:off x="2559084" y="1639950"/>
            <a:ext cx="4033361" cy="1273709"/>
            <a:chOff x="238125" y="1729525"/>
            <a:chExt cx="7143750" cy="2255950"/>
          </a:xfrm>
        </p:grpSpPr>
        <p:sp>
          <p:nvSpPr>
            <p:cNvPr id="893" name="Google Shape;893;p39"/>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4" name="Google Shape;894;p39"/>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5" name="Google Shape;895;p39"/>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6" name="Google Shape;896;p39"/>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7" name="Google Shape;897;p39"/>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8" name="Google Shape;898;p39"/>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899" name="Google Shape;899;p39"/>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0" name="Google Shape;900;p39"/>
            <p:cNvSpPr/>
            <p:nvPr/>
          </p:nvSpPr>
          <p:spPr>
            <a:xfrm>
              <a:off x="289500" y="3488525"/>
              <a:ext cx="485700" cy="489925"/>
            </a:xfrm>
            <a:custGeom>
              <a:rect b="b" l="l" r="r" t="t"/>
              <a:pathLst>
                <a:path extrusionOk="0" h="19597" w="19428">
                  <a:moveTo>
                    <a:pt x="0" y="0"/>
                  </a:moveTo>
                  <a:lnTo>
                    <a:pt x="8109" y="19596"/>
                  </a:lnTo>
                  <a:lnTo>
                    <a:pt x="11263" y="19596"/>
                  </a:lnTo>
                  <a:lnTo>
                    <a:pt x="19428" y="0"/>
                  </a:lnTo>
                  <a:lnTo>
                    <a:pt x="15204" y="0"/>
                  </a:lnTo>
                  <a:lnTo>
                    <a:pt x="9714" y="13768"/>
                  </a:lnTo>
                  <a:lnTo>
                    <a:pt x="430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1" name="Google Shape;901;p39"/>
            <p:cNvSpPr/>
            <p:nvPr/>
          </p:nvSpPr>
          <p:spPr>
            <a:xfrm>
              <a:off x="832200" y="3488525"/>
              <a:ext cx="357600" cy="489925"/>
            </a:xfrm>
            <a:custGeom>
              <a:rect b="b" l="l" r="r" t="t"/>
              <a:pathLst>
                <a:path extrusionOk="0" h="19597" w="14304">
                  <a:moveTo>
                    <a:pt x="0" y="0"/>
                  </a:moveTo>
                  <a:lnTo>
                    <a:pt x="0" y="19596"/>
                  </a:lnTo>
                  <a:lnTo>
                    <a:pt x="14303" y="19596"/>
                  </a:lnTo>
                  <a:lnTo>
                    <a:pt x="14303" y="16246"/>
                  </a:lnTo>
                  <a:lnTo>
                    <a:pt x="3970" y="16246"/>
                  </a:lnTo>
                  <a:lnTo>
                    <a:pt x="3970" y="11206"/>
                  </a:lnTo>
                  <a:lnTo>
                    <a:pt x="13261" y="11206"/>
                  </a:lnTo>
                  <a:lnTo>
                    <a:pt x="13261" y="7968"/>
                  </a:lnTo>
                  <a:lnTo>
                    <a:pt x="3970" y="7968"/>
                  </a:lnTo>
                  <a:lnTo>
                    <a:pt x="3970" y="3351"/>
                  </a:lnTo>
                  <a:lnTo>
                    <a:pt x="14162" y="3351"/>
                  </a:lnTo>
                  <a:lnTo>
                    <a:pt x="14162"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2" name="Google Shape;902;p39"/>
            <p:cNvSpPr/>
            <p:nvPr/>
          </p:nvSpPr>
          <p:spPr>
            <a:xfrm>
              <a:off x="1275650" y="3488525"/>
              <a:ext cx="426575" cy="489925"/>
            </a:xfrm>
            <a:custGeom>
              <a:rect b="b" l="l" r="r" t="t"/>
              <a:pathLst>
                <a:path extrusionOk="0" h="19597" w="17063">
                  <a:moveTo>
                    <a:pt x="0" y="0"/>
                  </a:moveTo>
                  <a:lnTo>
                    <a:pt x="0" y="19596"/>
                  </a:lnTo>
                  <a:lnTo>
                    <a:pt x="3998" y="19596"/>
                  </a:lnTo>
                  <a:lnTo>
                    <a:pt x="3998" y="6955"/>
                  </a:lnTo>
                  <a:lnTo>
                    <a:pt x="14219" y="19596"/>
                  </a:lnTo>
                  <a:lnTo>
                    <a:pt x="17062" y="19596"/>
                  </a:lnTo>
                  <a:lnTo>
                    <a:pt x="17062" y="0"/>
                  </a:lnTo>
                  <a:lnTo>
                    <a:pt x="13064" y="0"/>
                  </a:lnTo>
                  <a:lnTo>
                    <a:pt x="13064" y="12698"/>
                  </a:lnTo>
                  <a:lnTo>
                    <a:pt x="278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3" name="Google Shape;903;p39"/>
            <p:cNvSpPr/>
            <p:nvPr/>
          </p:nvSpPr>
          <p:spPr>
            <a:xfrm>
              <a:off x="1759925" y="3488525"/>
              <a:ext cx="427275" cy="489925"/>
            </a:xfrm>
            <a:custGeom>
              <a:rect b="b" l="l" r="r" t="t"/>
              <a:pathLst>
                <a:path extrusionOk="0" h="19597" w="17091">
                  <a:moveTo>
                    <a:pt x="0" y="0"/>
                  </a:moveTo>
                  <a:lnTo>
                    <a:pt x="0" y="3379"/>
                  </a:lnTo>
                  <a:lnTo>
                    <a:pt x="6532" y="3379"/>
                  </a:lnTo>
                  <a:lnTo>
                    <a:pt x="6532" y="19596"/>
                  </a:lnTo>
                  <a:lnTo>
                    <a:pt x="10530" y="19596"/>
                  </a:lnTo>
                  <a:lnTo>
                    <a:pt x="10530" y="3379"/>
                  </a:lnTo>
                  <a:lnTo>
                    <a:pt x="17091" y="3379"/>
                  </a:lnTo>
                  <a:lnTo>
                    <a:pt x="1709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4" name="Google Shape;904;p39"/>
            <p:cNvSpPr/>
            <p:nvPr/>
          </p:nvSpPr>
          <p:spPr>
            <a:xfrm>
              <a:off x="2241375" y="3488525"/>
              <a:ext cx="416725" cy="496950"/>
            </a:xfrm>
            <a:custGeom>
              <a:rect b="b" l="l" r="r" t="t"/>
              <a:pathLst>
                <a:path extrusionOk="0" h="19878" w="16669">
                  <a:moveTo>
                    <a:pt x="1" y="0"/>
                  </a:moveTo>
                  <a:lnTo>
                    <a:pt x="1" y="12023"/>
                  </a:lnTo>
                  <a:lnTo>
                    <a:pt x="29" y="12586"/>
                  </a:lnTo>
                  <a:lnTo>
                    <a:pt x="57" y="13121"/>
                  </a:lnTo>
                  <a:lnTo>
                    <a:pt x="141" y="13656"/>
                  </a:lnTo>
                  <a:lnTo>
                    <a:pt x="282" y="14162"/>
                  </a:lnTo>
                  <a:lnTo>
                    <a:pt x="423" y="14669"/>
                  </a:lnTo>
                  <a:lnTo>
                    <a:pt x="620" y="15148"/>
                  </a:lnTo>
                  <a:lnTo>
                    <a:pt x="817" y="15598"/>
                  </a:lnTo>
                  <a:lnTo>
                    <a:pt x="1070" y="16049"/>
                  </a:lnTo>
                  <a:lnTo>
                    <a:pt x="1352" y="16499"/>
                  </a:lnTo>
                  <a:lnTo>
                    <a:pt x="1662" y="16894"/>
                  </a:lnTo>
                  <a:lnTo>
                    <a:pt x="2000" y="17288"/>
                  </a:lnTo>
                  <a:lnTo>
                    <a:pt x="2366" y="17654"/>
                  </a:lnTo>
                  <a:lnTo>
                    <a:pt x="2760" y="17992"/>
                  </a:lnTo>
                  <a:lnTo>
                    <a:pt x="3154" y="18301"/>
                  </a:lnTo>
                  <a:lnTo>
                    <a:pt x="3576" y="18583"/>
                  </a:lnTo>
                  <a:lnTo>
                    <a:pt x="4055" y="18864"/>
                  </a:lnTo>
                  <a:lnTo>
                    <a:pt x="4534" y="19090"/>
                  </a:lnTo>
                  <a:lnTo>
                    <a:pt x="5012" y="19315"/>
                  </a:lnTo>
                  <a:lnTo>
                    <a:pt x="5547" y="19484"/>
                  </a:lnTo>
                  <a:lnTo>
                    <a:pt x="6054" y="19625"/>
                  </a:lnTo>
                  <a:lnTo>
                    <a:pt x="6617" y="19737"/>
                  </a:lnTo>
                  <a:lnTo>
                    <a:pt x="7180" y="19822"/>
                  </a:lnTo>
                  <a:lnTo>
                    <a:pt x="7771" y="19850"/>
                  </a:lnTo>
                  <a:lnTo>
                    <a:pt x="8363" y="19878"/>
                  </a:lnTo>
                  <a:lnTo>
                    <a:pt x="8954" y="19850"/>
                  </a:lnTo>
                  <a:lnTo>
                    <a:pt x="9545" y="19822"/>
                  </a:lnTo>
                  <a:lnTo>
                    <a:pt x="10108" y="19737"/>
                  </a:lnTo>
                  <a:lnTo>
                    <a:pt x="10671" y="19625"/>
                  </a:lnTo>
                  <a:lnTo>
                    <a:pt x="11178" y="19484"/>
                  </a:lnTo>
                  <a:lnTo>
                    <a:pt x="11685" y="19315"/>
                  </a:lnTo>
                  <a:lnTo>
                    <a:pt x="12192" y="19090"/>
                  </a:lnTo>
                  <a:lnTo>
                    <a:pt x="12670" y="18864"/>
                  </a:lnTo>
                  <a:lnTo>
                    <a:pt x="13121" y="18583"/>
                  </a:lnTo>
                  <a:lnTo>
                    <a:pt x="13543" y="18301"/>
                  </a:lnTo>
                  <a:lnTo>
                    <a:pt x="13937" y="17992"/>
                  </a:lnTo>
                  <a:lnTo>
                    <a:pt x="14332" y="17654"/>
                  </a:lnTo>
                  <a:lnTo>
                    <a:pt x="14670" y="17288"/>
                  </a:lnTo>
                  <a:lnTo>
                    <a:pt x="15007" y="16922"/>
                  </a:lnTo>
                  <a:lnTo>
                    <a:pt x="15317" y="16499"/>
                  </a:lnTo>
                  <a:lnTo>
                    <a:pt x="15599" y="16077"/>
                  </a:lnTo>
                  <a:lnTo>
                    <a:pt x="15852" y="15627"/>
                  </a:lnTo>
                  <a:lnTo>
                    <a:pt x="16077" y="15148"/>
                  </a:lnTo>
                  <a:lnTo>
                    <a:pt x="16246" y="14669"/>
                  </a:lnTo>
                  <a:lnTo>
                    <a:pt x="16415" y="14191"/>
                  </a:lnTo>
                  <a:lnTo>
                    <a:pt x="16528" y="13684"/>
                  </a:lnTo>
                  <a:lnTo>
                    <a:pt x="16612" y="13149"/>
                  </a:lnTo>
                  <a:lnTo>
                    <a:pt x="16669" y="12614"/>
                  </a:lnTo>
                  <a:lnTo>
                    <a:pt x="16669" y="12051"/>
                  </a:lnTo>
                  <a:lnTo>
                    <a:pt x="16669" y="0"/>
                  </a:lnTo>
                  <a:lnTo>
                    <a:pt x="12670" y="0"/>
                  </a:lnTo>
                  <a:lnTo>
                    <a:pt x="12670" y="12163"/>
                  </a:lnTo>
                  <a:lnTo>
                    <a:pt x="12670" y="12473"/>
                  </a:lnTo>
                  <a:lnTo>
                    <a:pt x="12642" y="12783"/>
                  </a:lnTo>
                  <a:lnTo>
                    <a:pt x="12586" y="13064"/>
                  </a:lnTo>
                  <a:lnTo>
                    <a:pt x="12530" y="13346"/>
                  </a:lnTo>
                  <a:lnTo>
                    <a:pt x="12445" y="13628"/>
                  </a:lnTo>
                  <a:lnTo>
                    <a:pt x="12361" y="13881"/>
                  </a:lnTo>
                  <a:lnTo>
                    <a:pt x="12248" y="14134"/>
                  </a:lnTo>
                  <a:lnTo>
                    <a:pt x="12107" y="14388"/>
                  </a:lnTo>
                  <a:lnTo>
                    <a:pt x="11967" y="14613"/>
                  </a:lnTo>
                  <a:lnTo>
                    <a:pt x="11798" y="14838"/>
                  </a:lnTo>
                  <a:lnTo>
                    <a:pt x="11629" y="15035"/>
                  </a:lnTo>
                  <a:lnTo>
                    <a:pt x="11432" y="15232"/>
                  </a:lnTo>
                  <a:lnTo>
                    <a:pt x="11235" y="15401"/>
                  </a:lnTo>
                  <a:lnTo>
                    <a:pt x="11037" y="15570"/>
                  </a:lnTo>
                  <a:lnTo>
                    <a:pt x="10812" y="15711"/>
                  </a:lnTo>
                  <a:lnTo>
                    <a:pt x="10587" y="15852"/>
                  </a:lnTo>
                  <a:lnTo>
                    <a:pt x="10334" y="15964"/>
                  </a:lnTo>
                  <a:lnTo>
                    <a:pt x="10080" y="16077"/>
                  </a:lnTo>
                  <a:lnTo>
                    <a:pt x="9799" y="16161"/>
                  </a:lnTo>
                  <a:lnTo>
                    <a:pt x="9545" y="16246"/>
                  </a:lnTo>
                  <a:lnTo>
                    <a:pt x="9264" y="16302"/>
                  </a:lnTo>
                  <a:lnTo>
                    <a:pt x="8954" y="16330"/>
                  </a:lnTo>
                  <a:lnTo>
                    <a:pt x="8363" y="16359"/>
                  </a:lnTo>
                  <a:lnTo>
                    <a:pt x="7743" y="16330"/>
                  </a:lnTo>
                  <a:lnTo>
                    <a:pt x="7462" y="16302"/>
                  </a:lnTo>
                  <a:lnTo>
                    <a:pt x="7180" y="16246"/>
                  </a:lnTo>
                  <a:lnTo>
                    <a:pt x="6899" y="16161"/>
                  </a:lnTo>
                  <a:lnTo>
                    <a:pt x="6645" y="16077"/>
                  </a:lnTo>
                  <a:lnTo>
                    <a:pt x="6364" y="15964"/>
                  </a:lnTo>
                  <a:lnTo>
                    <a:pt x="6110" y="15852"/>
                  </a:lnTo>
                  <a:lnTo>
                    <a:pt x="5885" y="15711"/>
                  </a:lnTo>
                  <a:lnTo>
                    <a:pt x="5632" y="15570"/>
                  </a:lnTo>
                  <a:lnTo>
                    <a:pt x="5435" y="15401"/>
                  </a:lnTo>
                  <a:lnTo>
                    <a:pt x="5209" y="15232"/>
                  </a:lnTo>
                  <a:lnTo>
                    <a:pt x="5040" y="15035"/>
                  </a:lnTo>
                  <a:lnTo>
                    <a:pt x="4843" y="14838"/>
                  </a:lnTo>
                  <a:lnTo>
                    <a:pt x="4702" y="14613"/>
                  </a:lnTo>
                  <a:lnTo>
                    <a:pt x="4534" y="14388"/>
                  </a:lnTo>
                  <a:lnTo>
                    <a:pt x="4421" y="14134"/>
                  </a:lnTo>
                  <a:lnTo>
                    <a:pt x="4280" y="13881"/>
                  </a:lnTo>
                  <a:lnTo>
                    <a:pt x="4196" y="13628"/>
                  </a:lnTo>
                  <a:lnTo>
                    <a:pt x="4111" y="13346"/>
                  </a:lnTo>
                  <a:lnTo>
                    <a:pt x="4055" y="13064"/>
                  </a:lnTo>
                  <a:lnTo>
                    <a:pt x="3999" y="12755"/>
                  </a:lnTo>
                  <a:lnTo>
                    <a:pt x="3970" y="12445"/>
                  </a:lnTo>
                  <a:lnTo>
                    <a:pt x="3970" y="12135"/>
                  </a:lnTo>
                  <a:lnTo>
                    <a:pt x="397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5" name="Google Shape;905;p39"/>
            <p:cNvSpPr/>
            <p:nvPr/>
          </p:nvSpPr>
          <p:spPr>
            <a:xfrm>
              <a:off x="2759425" y="3488525"/>
              <a:ext cx="401250" cy="489925"/>
            </a:xfrm>
            <a:custGeom>
              <a:rect b="b" l="l" r="r" t="t"/>
              <a:pathLst>
                <a:path extrusionOk="0" h="19597" w="16050">
                  <a:moveTo>
                    <a:pt x="7687" y="3097"/>
                  </a:moveTo>
                  <a:lnTo>
                    <a:pt x="8053" y="3126"/>
                  </a:lnTo>
                  <a:lnTo>
                    <a:pt x="8391" y="3154"/>
                  </a:lnTo>
                  <a:lnTo>
                    <a:pt x="8701" y="3210"/>
                  </a:lnTo>
                  <a:lnTo>
                    <a:pt x="8983" y="3294"/>
                  </a:lnTo>
                  <a:lnTo>
                    <a:pt x="9264" y="3407"/>
                  </a:lnTo>
                  <a:lnTo>
                    <a:pt x="9517" y="3520"/>
                  </a:lnTo>
                  <a:lnTo>
                    <a:pt x="9743" y="3689"/>
                  </a:lnTo>
                  <a:lnTo>
                    <a:pt x="9968" y="3858"/>
                  </a:lnTo>
                  <a:lnTo>
                    <a:pt x="10137" y="4055"/>
                  </a:lnTo>
                  <a:lnTo>
                    <a:pt x="10306" y="4280"/>
                  </a:lnTo>
                  <a:lnTo>
                    <a:pt x="10447" y="4505"/>
                  </a:lnTo>
                  <a:lnTo>
                    <a:pt x="10559" y="4730"/>
                  </a:lnTo>
                  <a:lnTo>
                    <a:pt x="10644" y="4984"/>
                  </a:lnTo>
                  <a:lnTo>
                    <a:pt x="10728" y="5237"/>
                  </a:lnTo>
                  <a:lnTo>
                    <a:pt x="10756" y="5491"/>
                  </a:lnTo>
                  <a:lnTo>
                    <a:pt x="10756" y="5772"/>
                  </a:lnTo>
                  <a:lnTo>
                    <a:pt x="10756" y="6082"/>
                  </a:lnTo>
                  <a:lnTo>
                    <a:pt x="10728" y="6363"/>
                  </a:lnTo>
                  <a:lnTo>
                    <a:pt x="10644" y="6645"/>
                  </a:lnTo>
                  <a:lnTo>
                    <a:pt x="10559" y="6898"/>
                  </a:lnTo>
                  <a:lnTo>
                    <a:pt x="10447" y="7124"/>
                  </a:lnTo>
                  <a:lnTo>
                    <a:pt x="10306" y="7349"/>
                  </a:lnTo>
                  <a:lnTo>
                    <a:pt x="10137" y="7546"/>
                  </a:lnTo>
                  <a:lnTo>
                    <a:pt x="9968" y="7743"/>
                  </a:lnTo>
                  <a:lnTo>
                    <a:pt x="9743" y="7912"/>
                  </a:lnTo>
                  <a:lnTo>
                    <a:pt x="9517" y="8053"/>
                  </a:lnTo>
                  <a:lnTo>
                    <a:pt x="9264" y="8165"/>
                  </a:lnTo>
                  <a:lnTo>
                    <a:pt x="8983" y="8278"/>
                  </a:lnTo>
                  <a:lnTo>
                    <a:pt x="8701" y="8362"/>
                  </a:lnTo>
                  <a:lnTo>
                    <a:pt x="8391" y="8419"/>
                  </a:lnTo>
                  <a:lnTo>
                    <a:pt x="8053" y="8447"/>
                  </a:lnTo>
                  <a:lnTo>
                    <a:pt x="3999" y="8447"/>
                  </a:lnTo>
                  <a:lnTo>
                    <a:pt x="3999" y="3097"/>
                  </a:lnTo>
                  <a:close/>
                  <a:moveTo>
                    <a:pt x="1" y="0"/>
                  </a:moveTo>
                  <a:lnTo>
                    <a:pt x="1" y="19596"/>
                  </a:lnTo>
                  <a:lnTo>
                    <a:pt x="3999" y="19596"/>
                  </a:lnTo>
                  <a:lnTo>
                    <a:pt x="3999" y="11403"/>
                  </a:lnTo>
                  <a:lnTo>
                    <a:pt x="4675" y="11403"/>
                  </a:lnTo>
                  <a:lnTo>
                    <a:pt x="11235" y="19596"/>
                  </a:lnTo>
                  <a:lnTo>
                    <a:pt x="16050" y="19596"/>
                  </a:lnTo>
                  <a:lnTo>
                    <a:pt x="9180" y="11347"/>
                  </a:lnTo>
                  <a:lnTo>
                    <a:pt x="9827" y="11234"/>
                  </a:lnTo>
                  <a:lnTo>
                    <a:pt x="10418" y="11094"/>
                  </a:lnTo>
                  <a:lnTo>
                    <a:pt x="10982" y="10925"/>
                  </a:lnTo>
                  <a:lnTo>
                    <a:pt x="11517" y="10699"/>
                  </a:lnTo>
                  <a:lnTo>
                    <a:pt x="11883" y="10502"/>
                  </a:lnTo>
                  <a:lnTo>
                    <a:pt x="12249" y="10305"/>
                  </a:lnTo>
                  <a:lnTo>
                    <a:pt x="12558" y="10080"/>
                  </a:lnTo>
                  <a:lnTo>
                    <a:pt x="12868" y="9855"/>
                  </a:lnTo>
                  <a:lnTo>
                    <a:pt x="13150" y="9601"/>
                  </a:lnTo>
                  <a:lnTo>
                    <a:pt x="13403" y="9320"/>
                  </a:lnTo>
                  <a:lnTo>
                    <a:pt x="13656" y="9038"/>
                  </a:lnTo>
                  <a:lnTo>
                    <a:pt x="13882" y="8728"/>
                  </a:lnTo>
                  <a:lnTo>
                    <a:pt x="14079" y="8391"/>
                  </a:lnTo>
                  <a:lnTo>
                    <a:pt x="14248" y="8053"/>
                  </a:lnTo>
                  <a:lnTo>
                    <a:pt x="14388" y="7715"/>
                  </a:lnTo>
                  <a:lnTo>
                    <a:pt x="14501" y="7349"/>
                  </a:lnTo>
                  <a:lnTo>
                    <a:pt x="14585" y="6955"/>
                  </a:lnTo>
                  <a:lnTo>
                    <a:pt x="14670" y="6561"/>
                  </a:lnTo>
                  <a:lnTo>
                    <a:pt x="14698" y="6138"/>
                  </a:lnTo>
                  <a:lnTo>
                    <a:pt x="14698" y="5716"/>
                  </a:lnTo>
                  <a:lnTo>
                    <a:pt x="14698" y="5322"/>
                  </a:lnTo>
                  <a:lnTo>
                    <a:pt x="14670" y="4899"/>
                  </a:lnTo>
                  <a:lnTo>
                    <a:pt x="14585" y="4533"/>
                  </a:lnTo>
                  <a:lnTo>
                    <a:pt x="14501" y="4139"/>
                  </a:lnTo>
                  <a:lnTo>
                    <a:pt x="14388" y="3773"/>
                  </a:lnTo>
                  <a:lnTo>
                    <a:pt x="14248" y="3435"/>
                  </a:lnTo>
                  <a:lnTo>
                    <a:pt x="14079" y="3097"/>
                  </a:lnTo>
                  <a:lnTo>
                    <a:pt x="13882" y="2760"/>
                  </a:lnTo>
                  <a:lnTo>
                    <a:pt x="13656" y="2450"/>
                  </a:lnTo>
                  <a:lnTo>
                    <a:pt x="13431" y="2168"/>
                  </a:lnTo>
                  <a:lnTo>
                    <a:pt x="13150" y="1887"/>
                  </a:lnTo>
                  <a:lnTo>
                    <a:pt x="12868" y="1633"/>
                  </a:lnTo>
                  <a:lnTo>
                    <a:pt x="12586" y="1380"/>
                  </a:lnTo>
                  <a:lnTo>
                    <a:pt x="12249" y="1155"/>
                  </a:lnTo>
                  <a:lnTo>
                    <a:pt x="11911" y="929"/>
                  </a:lnTo>
                  <a:lnTo>
                    <a:pt x="11545" y="761"/>
                  </a:lnTo>
                  <a:lnTo>
                    <a:pt x="11151" y="563"/>
                  </a:lnTo>
                  <a:lnTo>
                    <a:pt x="10756" y="423"/>
                  </a:lnTo>
                  <a:lnTo>
                    <a:pt x="10334" y="310"/>
                  </a:lnTo>
                  <a:lnTo>
                    <a:pt x="9912" y="197"/>
                  </a:lnTo>
                  <a:lnTo>
                    <a:pt x="9461" y="113"/>
                  </a:lnTo>
                  <a:lnTo>
                    <a:pt x="9011" y="57"/>
                  </a:lnTo>
                  <a:lnTo>
                    <a:pt x="8532" y="28"/>
                  </a:lnTo>
                  <a:lnTo>
                    <a:pt x="8053"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6" name="Google Shape;906;p39"/>
            <p:cNvSpPr/>
            <p:nvPr/>
          </p:nvSpPr>
          <p:spPr>
            <a:xfrm>
              <a:off x="3219775" y="3488525"/>
              <a:ext cx="356900" cy="489925"/>
            </a:xfrm>
            <a:custGeom>
              <a:rect b="b" l="l" r="r" t="t"/>
              <a:pathLst>
                <a:path extrusionOk="0" h="19597" w="14276">
                  <a:moveTo>
                    <a:pt x="1" y="0"/>
                  </a:moveTo>
                  <a:lnTo>
                    <a:pt x="1" y="19596"/>
                  </a:lnTo>
                  <a:lnTo>
                    <a:pt x="14275" y="19596"/>
                  </a:lnTo>
                  <a:lnTo>
                    <a:pt x="14275" y="16246"/>
                  </a:lnTo>
                  <a:lnTo>
                    <a:pt x="3971" y="16246"/>
                  </a:lnTo>
                  <a:lnTo>
                    <a:pt x="3971" y="11206"/>
                  </a:lnTo>
                  <a:lnTo>
                    <a:pt x="13262" y="11206"/>
                  </a:lnTo>
                  <a:lnTo>
                    <a:pt x="13262" y="7968"/>
                  </a:lnTo>
                  <a:lnTo>
                    <a:pt x="3971" y="7968"/>
                  </a:lnTo>
                  <a:lnTo>
                    <a:pt x="3971" y="3351"/>
                  </a:lnTo>
                  <a:lnTo>
                    <a:pt x="14135" y="3351"/>
                  </a:lnTo>
                  <a:lnTo>
                    <a:pt x="1413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7" name="Google Shape;907;p39"/>
            <p:cNvSpPr/>
            <p:nvPr/>
          </p:nvSpPr>
          <p:spPr>
            <a:xfrm>
              <a:off x="3801900" y="3488525"/>
              <a:ext cx="374475" cy="489925"/>
            </a:xfrm>
            <a:custGeom>
              <a:rect b="b" l="l" r="r" t="t"/>
              <a:pathLst>
                <a:path extrusionOk="0" h="19597" w="14979">
                  <a:moveTo>
                    <a:pt x="7687" y="3097"/>
                  </a:moveTo>
                  <a:lnTo>
                    <a:pt x="8137" y="3126"/>
                  </a:lnTo>
                  <a:lnTo>
                    <a:pt x="8559" y="3182"/>
                  </a:lnTo>
                  <a:lnTo>
                    <a:pt x="8982" y="3294"/>
                  </a:lnTo>
                  <a:lnTo>
                    <a:pt x="9376" y="3463"/>
                  </a:lnTo>
                  <a:lnTo>
                    <a:pt x="9742" y="3661"/>
                  </a:lnTo>
                  <a:lnTo>
                    <a:pt x="10052" y="3914"/>
                  </a:lnTo>
                  <a:lnTo>
                    <a:pt x="10333" y="4195"/>
                  </a:lnTo>
                  <a:lnTo>
                    <a:pt x="10559" y="4533"/>
                  </a:lnTo>
                  <a:lnTo>
                    <a:pt x="10756" y="4899"/>
                  </a:lnTo>
                  <a:lnTo>
                    <a:pt x="10896" y="5294"/>
                  </a:lnTo>
                  <a:lnTo>
                    <a:pt x="10981" y="5716"/>
                  </a:lnTo>
                  <a:lnTo>
                    <a:pt x="11009" y="6166"/>
                  </a:lnTo>
                  <a:lnTo>
                    <a:pt x="10981" y="6645"/>
                  </a:lnTo>
                  <a:lnTo>
                    <a:pt x="10896" y="7067"/>
                  </a:lnTo>
                  <a:lnTo>
                    <a:pt x="10756" y="7461"/>
                  </a:lnTo>
                  <a:lnTo>
                    <a:pt x="10559" y="7828"/>
                  </a:lnTo>
                  <a:lnTo>
                    <a:pt x="10333" y="8137"/>
                  </a:lnTo>
                  <a:lnTo>
                    <a:pt x="10052" y="8419"/>
                  </a:lnTo>
                  <a:lnTo>
                    <a:pt x="9742" y="8672"/>
                  </a:lnTo>
                  <a:lnTo>
                    <a:pt x="9376" y="8869"/>
                  </a:lnTo>
                  <a:lnTo>
                    <a:pt x="8982" y="9038"/>
                  </a:lnTo>
                  <a:lnTo>
                    <a:pt x="8559" y="9151"/>
                  </a:lnTo>
                  <a:lnTo>
                    <a:pt x="8137" y="9207"/>
                  </a:lnTo>
                  <a:lnTo>
                    <a:pt x="7687" y="9235"/>
                  </a:lnTo>
                  <a:lnTo>
                    <a:pt x="3970" y="9235"/>
                  </a:lnTo>
                  <a:lnTo>
                    <a:pt x="3970" y="3097"/>
                  </a:lnTo>
                  <a:close/>
                  <a:moveTo>
                    <a:pt x="0" y="0"/>
                  </a:moveTo>
                  <a:lnTo>
                    <a:pt x="0" y="19596"/>
                  </a:lnTo>
                  <a:lnTo>
                    <a:pt x="3970" y="19596"/>
                  </a:lnTo>
                  <a:lnTo>
                    <a:pt x="3970" y="12332"/>
                  </a:lnTo>
                  <a:lnTo>
                    <a:pt x="8081" y="12332"/>
                  </a:lnTo>
                  <a:lnTo>
                    <a:pt x="8559" y="12304"/>
                  </a:lnTo>
                  <a:lnTo>
                    <a:pt x="9038" y="12276"/>
                  </a:lnTo>
                  <a:lnTo>
                    <a:pt x="9489" y="12220"/>
                  </a:lnTo>
                  <a:lnTo>
                    <a:pt x="9939" y="12135"/>
                  </a:lnTo>
                  <a:lnTo>
                    <a:pt x="10361" y="12023"/>
                  </a:lnTo>
                  <a:lnTo>
                    <a:pt x="10784" y="11910"/>
                  </a:lnTo>
                  <a:lnTo>
                    <a:pt x="11206" y="11741"/>
                  </a:lnTo>
                  <a:lnTo>
                    <a:pt x="11600" y="11572"/>
                  </a:lnTo>
                  <a:lnTo>
                    <a:pt x="11994" y="11375"/>
                  </a:lnTo>
                  <a:lnTo>
                    <a:pt x="12332" y="11150"/>
                  </a:lnTo>
                  <a:lnTo>
                    <a:pt x="12670" y="10925"/>
                  </a:lnTo>
                  <a:lnTo>
                    <a:pt x="13008" y="10671"/>
                  </a:lnTo>
                  <a:lnTo>
                    <a:pt x="13290" y="10390"/>
                  </a:lnTo>
                  <a:lnTo>
                    <a:pt x="13571" y="10080"/>
                  </a:lnTo>
                  <a:lnTo>
                    <a:pt x="13825" y="9770"/>
                  </a:lnTo>
                  <a:lnTo>
                    <a:pt x="14078" y="9432"/>
                  </a:lnTo>
                  <a:lnTo>
                    <a:pt x="14275" y="9094"/>
                  </a:lnTo>
                  <a:lnTo>
                    <a:pt x="14472" y="8728"/>
                  </a:lnTo>
                  <a:lnTo>
                    <a:pt x="14613" y="8334"/>
                  </a:lnTo>
                  <a:lnTo>
                    <a:pt x="14754" y="7940"/>
                  </a:lnTo>
                  <a:lnTo>
                    <a:pt x="14838" y="7518"/>
                  </a:lnTo>
                  <a:lnTo>
                    <a:pt x="14923" y="7095"/>
                  </a:lnTo>
                  <a:lnTo>
                    <a:pt x="14951" y="6645"/>
                  </a:lnTo>
                  <a:lnTo>
                    <a:pt x="14979" y="6166"/>
                  </a:lnTo>
                  <a:lnTo>
                    <a:pt x="14951" y="5688"/>
                  </a:lnTo>
                  <a:lnTo>
                    <a:pt x="14923" y="5265"/>
                  </a:lnTo>
                  <a:lnTo>
                    <a:pt x="14838" y="4815"/>
                  </a:lnTo>
                  <a:lnTo>
                    <a:pt x="14754" y="4393"/>
                  </a:lnTo>
                  <a:lnTo>
                    <a:pt x="14613" y="3998"/>
                  </a:lnTo>
                  <a:lnTo>
                    <a:pt x="14472" y="3604"/>
                  </a:lnTo>
                  <a:lnTo>
                    <a:pt x="14275" y="3238"/>
                  </a:lnTo>
                  <a:lnTo>
                    <a:pt x="14078" y="2900"/>
                  </a:lnTo>
                  <a:lnTo>
                    <a:pt x="13825" y="2562"/>
                  </a:lnTo>
                  <a:lnTo>
                    <a:pt x="13571" y="2253"/>
                  </a:lnTo>
                  <a:lnTo>
                    <a:pt x="13290" y="1943"/>
                  </a:lnTo>
                  <a:lnTo>
                    <a:pt x="13008" y="1661"/>
                  </a:lnTo>
                  <a:lnTo>
                    <a:pt x="12670" y="1408"/>
                  </a:lnTo>
                  <a:lnTo>
                    <a:pt x="12332" y="1183"/>
                  </a:lnTo>
                  <a:lnTo>
                    <a:pt x="11994" y="958"/>
                  </a:lnTo>
                  <a:lnTo>
                    <a:pt x="11600" y="761"/>
                  </a:lnTo>
                  <a:lnTo>
                    <a:pt x="11206" y="592"/>
                  </a:lnTo>
                  <a:lnTo>
                    <a:pt x="10784" y="423"/>
                  </a:lnTo>
                  <a:lnTo>
                    <a:pt x="10361" y="310"/>
                  </a:lnTo>
                  <a:lnTo>
                    <a:pt x="9939" y="197"/>
                  </a:lnTo>
                  <a:lnTo>
                    <a:pt x="9489" y="113"/>
                  </a:lnTo>
                  <a:lnTo>
                    <a:pt x="9038" y="57"/>
                  </a:lnTo>
                  <a:lnTo>
                    <a:pt x="8559" y="28"/>
                  </a:lnTo>
                  <a:lnTo>
                    <a:pt x="808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8" name="Google Shape;908;p39"/>
            <p:cNvSpPr/>
            <p:nvPr/>
          </p:nvSpPr>
          <p:spPr>
            <a:xfrm>
              <a:off x="4160875" y="3488525"/>
              <a:ext cx="493450" cy="489925"/>
            </a:xfrm>
            <a:custGeom>
              <a:rect b="b" l="l" r="r" t="t"/>
              <a:pathLst>
                <a:path extrusionOk="0" h="19597" w="19738">
                  <a:moveTo>
                    <a:pt x="9855" y="5350"/>
                  </a:moveTo>
                  <a:lnTo>
                    <a:pt x="12811" y="12783"/>
                  </a:lnTo>
                  <a:lnTo>
                    <a:pt x="6870" y="12783"/>
                  </a:lnTo>
                  <a:lnTo>
                    <a:pt x="9855" y="5350"/>
                  </a:lnTo>
                  <a:close/>
                  <a:moveTo>
                    <a:pt x="8250" y="0"/>
                  </a:moveTo>
                  <a:lnTo>
                    <a:pt x="1" y="19596"/>
                  </a:lnTo>
                  <a:lnTo>
                    <a:pt x="4139" y="19596"/>
                  </a:lnTo>
                  <a:lnTo>
                    <a:pt x="5603" y="15936"/>
                  </a:lnTo>
                  <a:lnTo>
                    <a:pt x="14050" y="15936"/>
                  </a:lnTo>
                  <a:lnTo>
                    <a:pt x="15514" y="19596"/>
                  </a:lnTo>
                  <a:lnTo>
                    <a:pt x="19738" y="19596"/>
                  </a:lnTo>
                  <a:lnTo>
                    <a:pt x="1148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09" name="Google Shape;909;p39"/>
            <p:cNvSpPr/>
            <p:nvPr/>
          </p:nvSpPr>
          <p:spPr>
            <a:xfrm>
              <a:off x="4711325" y="3488525"/>
              <a:ext cx="400525" cy="489925"/>
            </a:xfrm>
            <a:custGeom>
              <a:rect b="b" l="l" r="r" t="t"/>
              <a:pathLst>
                <a:path extrusionOk="0" h="19597" w="16021">
                  <a:moveTo>
                    <a:pt x="7687" y="3097"/>
                  </a:moveTo>
                  <a:lnTo>
                    <a:pt x="8024" y="3126"/>
                  </a:lnTo>
                  <a:lnTo>
                    <a:pt x="8362" y="3154"/>
                  </a:lnTo>
                  <a:lnTo>
                    <a:pt x="8672" y="3210"/>
                  </a:lnTo>
                  <a:lnTo>
                    <a:pt x="8982" y="3294"/>
                  </a:lnTo>
                  <a:lnTo>
                    <a:pt x="9235" y="3407"/>
                  </a:lnTo>
                  <a:lnTo>
                    <a:pt x="9489" y="3520"/>
                  </a:lnTo>
                  <a:lnTo>
                    <a:pt x="9742" y="3689"/>
                  </a:lnTo>
                  <a:lnTo>
                    <a:pt x="9939" y="3858"/>
                  </a:lnTo>
                  <a:lnTo>
                    <a:pt x="10136" y="4055"/>
                  </a:lnTo>
                  <a:lnTo>
                    <a:pt x="10277" y="4280"/>
                  </a:lnTo>
                  <a:lnTo>
                    <a:pt x="10418" y="4505"/>
                  </a:lnTo>
                  <a:lnTo>
                    <a:pt x="10530" y="4730"/>
                  </a:lnTo>
                  <a:lnTo>
                    <a:pt x="10643" y="4984"/>
                  </a:lnTo>
                  <a:lnTo>
                    <a:pt x="10699" y="5237"/>
                  </a:lnTo>
                  <a:lnTo>
                    <a:pt x="10727" y="5491"/>
                  </a:lnTo>
                  <a:lnTo>
                    <a:pt x="10755" y="5772"/>
                  </a:lnTo>
                  <a:lnTo>
                    <a:pt x="10727" y="6082"/>
                  </a:lnTo>
                  <a:lnTo>
                    <a:pt x="10699" y="6363"/>
                  </a:lnTo>
                  <a:lnTo>
                    <a:pt x="10643" y="6645"/>
                  </a:lnTo>
                  <a:lnTo>
                    <a:pt x="10530" y="6898"/>
                  </a:lnTo>
                  <a:lnTo>
                    <a:pt x="10418" y="7124"/>
                  </a:lnTo>
                  <a:lnTo>
                    <a:pt x="10277" y="7349"/>
                  </a:lnTo>
                  <a:lnTo>
                    <a:pt x="10136" y="7546"/>
                  </a:lnTo>
                  <a:lnTo>
                    <a:pt x="9939" y="7743"/>
                  </a:lnTo>
                  <a:lnTo>
                    <a:pt x="9742" y="7912"/>
                  </a:lnTo>
                  <a:lnTo>
                    <a:pt x="9489" y="8053"/>
                  </a:lnTo>
                  <a:lnTo>
                    <a:pt x="9235" y="8165"/>
                  </a:lnTo>
                  <a:lnTo>
                    <a:pt x="8982" y="8278"/>
                  </a:lnTo>
                  <a:lnTo>
                    <a:pt x="8672" y="8362"/>
                  </a:lnTo>
                  <a:lnTo>
                    <a:pt x="8362" y="8419"/>
                  </a:lnTo>
                  <a:lnTo>
                    <a:pt x="8024"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89" y="11094"/>
                  </a:lnTo>
                  <a:lnTo>
                    <a:pt x="10953" y="10925"/>
                  </a:lnTo>
                  <a:lnTo>
                    <a:pt x="11488" y="10699"/>
                  </a:lnTo>
                  <a:lnTo>
                    <a:pt x="11882" y="10502"/>
                  </a:lnTo>
                  <a:lnTo>
                    <a:pt x="12220" y="10305"/>
                  </a:lnTo>
                  <a:lnTo>
                    <a:pt x="12557" y="10080"/>
                  </a:lnTo>
                  <a:lnTo>
                    <a:pt x="12839" y="9855"/>
                  </a:lnTo>
                  <a:lnTo>
                    <a:pt x="13121" y="9601"/>
                  </a:lnTo>
                  <a:lnTo>
                    <a:pt x="13402" y="9320"/>
                  </a:lnTo>
                  <a:lnTo>
                    <a:pt x="13627" y="9038"/>
                  </a:lnTo>
                  <a:lnTo>
                    <a:pt x="13853" y="8728"/>
                  </a:lnTo>
                  <a:lnTo>
                    <a:pt x="14050" y="8391"/>
                  </a:lnTo>
                  <a:lnTo>
                    <a:pt x="14219" y="8053"/>
                  </a:lnTo>
                  <a:lnTo>
                    <a:pt x="14359" y="7715"/>
                  </a:lnTo>
                  <a:lnTo>
                    <a:pt x="14472" y="7349"/>
                  </a:lnTo>
                  <a:lnTo>
                    <a:pt x="14556" y="6955"/>
                  </a:lnTo>
                  <a:lnTo>
                    <a:pt x="14641" y="6561"/>
                  </a:lnTo>
                  <a:lnTo>
                    <a:pt x="14669" y="6138"/>
                  </a:lnTo>
                  <a:lnTo>
                    <a:pt x="14697" y="5716"/>
                  </a:lnTo>
                  <a:lnTo>
                    <a:pt x="14669" y="5322"/>
                  </a:lnTo>
                  <a:lnTo>
                    <a:pt x="14641" y="4899"/>
                  </a:lnTo>
                  <a:lnTo>
                    <a:pt x="14556" y="4533"/>
                  </a:lnTo>
                  <a:lnTo>
                    <a:pt x="14472" y="4139"/>
                  </a:lnTo>
                  <a:lnTo>
                    <a:pt x="14359" y="3773"/>
                  </a:lnTo>
                  <a:lnTo>
                    <a:pt x="14219" y="3435"/>
                  </a:lnTo>
                  <a:lnTo>
                    <a:pt x="14050" y="3097"/>
                  </a:lnTo>
                  <a:lnTo>
                    <a:pt x="13853" y="2760"/>
                  </a:lnTo>
                  <a:lnTo>
                    <a:pt x="13627" y="2450"/>
                  </a:lnTo>
                  <a:lnTo>
                    <a:pt x="13402" y="2168"/>
                  </a:lnTo>
                  <a:lnTo>
                    <a:pt x="13121" y="1887"/>
                  </a:lnTo>
                  <a:lnTo>
                    <a:pt x="12839" y="1633"/>
                  </a:lnTo>
                  <a:lnTo>
                    <a:pt x="12557"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4"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0" name="Google Shape;910;p39"/>
            <p:cNvSpPr/>
            <p:nvPr/>
          </p:nvSpPr>
          <p:spPr>
            <a:xfrm>
              <a:off x="5128725" y="3488525"/>
              <a:ext cx="427275" cy="489925"/>
            </a:xfrm>
            <a:custGeom>
              <a:rect b="b" l="l" r="r" t="t"/>
              <a:pathLst>
                <a:path extrusionOk="0" h="19597" w="17091">
                  <a:moveTo>
                    <a:pt x="0" y="0"/>
                  </a:moveTo>
                  <a:lnTo>
                    <a:pt x="0" y="3379"/>
                  </a:lnTo>
                  <a:lnTo>
                    <a:pt x="6561" y="3379"/>
                  </a:lnTo>
                  <a:lnTo>
                    <a:pt x="6561" y="19596"/>
                  </a:lnTo>
                  <a:lnTo>
                    <a:pt x="10559" y="19596"/>
                  </a:lnTo>
                  <a:lnTo>
                    <a:pt x="10559" y="3379"/>
                  </a:lnTo>
                  <a:lnTo>
                    <a:pt x="17091" y="3379"/>
                  </a:lnTo>
                  <a:lnTo>
                    <a:pt x="17091"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1" name="Google Shape;911;p39"/>
            <p:cNvSpPr/>
            <p:nvPr/>
          </p:nvSpPr>
          <p:spPr>
            <a:xfrm>
              <a:off x="5614400" y="3488525"/>
              <a:ext cx="426575" cy="489925"/>
            </a:xfrm>
            <a:custGeom>
              <a:rect b="b" l="l" r="r" t="t"/>
              <a:pathLst>
                <a:path extrusionOk="0" h="19597" w="17063">
                  <a:moveTo>
                    <a:pt x="1" y="0"/>
                  </a:moveTo>
                  <a:lnTo>
                    <a:pt x="1" y="19596"/>
                  </a:lnTo>
                  <a:lnTo>
                    <a:pt x="3971" y="19596"/>
                  </a:lnTo>
                  <a:lnTo>
                    <a:pt x="3971" y="6955"/>
                  </a:lnTo>
                  <a:lnTo>
                    <a:pt x="14191" y="19596"/>
                  </a:lnTo>
                  <a:lnTo>
                    <a:pt x="17063" y="19596"/>
                  </a:lnTo>
                  <a:lnTo>
                    <a:pt x="17063" y="0"/>
                  </a:lnTo>
                  <a:lnTo>
                    <a:pt x="13037" y="0"/>
                  </a:lnTo>
                  <a:lnTo>
                    <a:pt x="13037" y="12698"/>
                  </a:lnTo>
                  <a:lnTo>
                    <a:pt x="276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2" name="Google Shape;912;p39"/>
            <p:cNvSpPr/>
            <p:nvPr/>
          </p:nvSpPr>
          <p:spPr>
            <a:xfrm>
              <a:off x="6147250" y="3488525"/>
              <a:ext cx="356900" cy="489925"/>
            </a:xfrm>
            <a:custGeom>
              <a:rect b="b" l="l" r="r" t="t"/>
              <a:pathLst>
                <a:path extrusionOk="0" h="19597" w="14276">
                  <a:moveTo>
                    <a:pt x="0" y="0"/>
                  </a:moveTo>
                  <a:lnTo>
                    <a:pt x="0" y="19596"/>
                  </a:lnTo>
                  <a:lnTo>
                    <a:pt x="14275" y="19596"/>
                  </a:lnTo>
                  <a:lnTo>
                    <a:pt x="14275" y="16246"/>
                  </a:lnTo>
                  <a:lnTo>
                    <a:pt x="3970" y="16246"/>
                  </a:lnTo>
                  <a:lnTo>
                    <a:pt x="3970" y="11206"/>
                  </a:lnTo>
                  <a:lnTo>
                    <a:pt x="13262" y="11206"/>
                  </a:lnTo>
                  <a:lnTo>
                    <a:pt x="13262" y="7968"/>
                  </a:lnTo>
                  <a:lnTo>
                    <a:pt x="3970" y="7968"/>
                  </a:lnTo>
                  <a:lnTo>
                    <a:pt x="3970" y="3351"/>
                  </a:lnTo>
                  <a:lnTo>
                    <a:pt x="14134" y="3351"/>
                  </a:lnTo>
                  <a:lnTo>
                    <a:pt x="14134"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3" name="Google Shape;913;p39"/>
            <p:cNvSpPr/>
            <p:nvPr/>
          </p:nvSpPr>
          <p:spPr>
            <a:xfrm>
              <a:off x="6590700" y="3488525"/>
              <a:ext cx="400525" cy="489925"/>
            </a:xfrm>
            <a:custGeom>
              <a:rect b="b" l="l" r="r" t="t"/>
              <a:pathLst>
                <a:path extrusionOk="0" h="19597" w="16021">
                  <a:moveTo>
                    <a:pt x="7687" y="3097"/>
                  </a:moveTo>
                  <a:lnTo>
                    <a:pt x="8025" y="3126"/>
                  </a:lnTo>
                  <a:lnTo>
                    <a:pt x="8362" y="3154"/>
                  </a:lnTo>
                  <a:lnTo>
                    <a:pt x="8672" y="3210"/>
                  </a:lnTo>
                  <a:lnTo>
                    <a:pt x="8982" y="3294"/>
                  </a:lnTo>
                  <a:lnTo>
                    <a:pt x="9235" y="3407"/>
                  </a:lnTo>
                  <a:lnTo>
                    <a:pt x="9489" y="3520"/>
                  </a:lnTo>
                  <a:lnTo>
                    <a:pt x="9714" y="3689"/>
                  </a:lnTo>
                  <a:lnTo>
                    <a:pt x="9939" y="3858"/>
                  </a:lnTo>
                  <a:lnTo>
                    <a:pt x="10136" y="4055"/>
                  </a:lnTo>
                  <a:lnTo>
                    <a:pt x="10277" y="4280"/>
                  </a:lnTo>
                  <a:lnTo>
                    <a:pt x="10418" y="4505"/>
                  </a:lnTo>
                  <a:lnTo>
                    <a:pt x="10530" y="4730"/>
                  </a:lnTo>
                  <a:lnTo>
                    <a:pt x="10615" y="4984"/>
                  </a:lnTo>
                  <a:lnTo>
                    <a:pt x="10699" y="5237"/>
                  </a:lnTo>
                  <a:lnTo>
                    <a:pt x="10727" y="5491"/>
                  </a:lnTo>
                  <a:lnTo>
                    <a:pt x="10727" y="5772"/>
                  </a:lnTo>
                  <a:lnTo>
                    <a:pt x="10727" y="6082"/>
                  </a:lnTo>
                  <a:lnTo>
                    <a:pt x="10699" y="6363"/>
                  </a:lnTo>
                  <a:lnTo>
                    <a:pt x="10615" y="6645"/>
                  </a:lnTo>
                  <a:lnTo>
                    <a:pt x="10530" y="6898"/>
                  </a:lnTo>
                  <a:lnTo>
                    <a:pt x="10418" y="7124"/>
                  </a:lnTo>
                  <a:lnTo>
                    <a:pt x="10277" y="7349"/>
                  </a:lnTo>
                  <a:lnTo>
                    <a:pt x="10136" y="7546"/>
                  </a:lnTo>
                  <a:lnTo>
                    <a:pt x="9939" y="7743"/>
                  </a:lnTo>
                  <a:lnTo>
                    <a:pt x="9714" y="7912"/>
                  </a:lnTo>
                  <a:lnTo>
                    <a:pt x="9489" y="8053"/>
                  </a:lnTo>
                  <a:lnTo>
                    <a:pt x="9235" y="8165"/>
                  </a:lnTo>
                  <a:lnTo>
                    <a:pt x="8982" y="8278"/>
                  </a:lnTo>
                  <a:lnTo>
                    <a:pt x="8672" y="8362"/>
                  </a:lnTo>
                  <a:lnTo>
                    <a:pt x="8362" y="8419"/>
                  </a:lnTo>
                  <a:lnTo>
                    <a:pt x="8025" y="8447"/>
                  </a:lnTo>
                  <a:lnTo>
                    <a:pt x="3970" y="8447"/>
                  </a:lnTo>
                  <a:lnTo>
                    <a:pt x="3970" y="3097"/>
                  </a:lnTo>
                  <a:close/>
                  <a:moveTo>
                    <a:pt x="0" y="0"/>
                  </a:moveTo>
                  <a:lnTo>
                    <a:pt x="0" y="19596"/>
                  </a:lnTo>
                  <a:lnTo>
                    <a:pt x="3970" y="19596"/>
                  </a:lnTo>
                  <a:lnTo>
                    <a:pt x="3970" y="11403"/>
                  </a:lnTo>
                  <a:lnTo>
                    <a:pt x="4646" y="11403"/>
                  </a:lnTo>
                  <a:lnTo>
                    <a:pt x="11206" y="19596"/>
                  </a:lnTo>
                  <a:lnTo>
                    <a:pt x="16021" y="19596"/>
                  </a:lnTo>
                  <a:lnTo>
                    <a:pt x="9151" y="11347"/>
                  </a:lnTo>
                  <a:lnTo>
                    <a:pt x="9798" y="11234"/>
                  </a:lnTo>
                  <a:lnTo>
                    <a:pt x="10390" y="11094"/>
                  </a:lnTo>
                  <a:lnTo>
                    <a:pt x="10953" y="10925"/>
                  </a:lnTo>
                  <a:lnTo>
                    <a:pt x="11516" y="10699"/>
                  </a:lnTo>
                  <a:lnTo>
                    <a:pt x="11882" y="10502"/>
                  </a:lnTo>
                  <a:lnTo>
                    <a:pt x="12220" y="10305"/>
                  </a:lnTo>
                  <a:lnTo>
                    <a:pt x="12558" y="10080"/>
                  </a:lnTo>
                  <a:lnTo>
                    <a:pt x="12839" y="9855"/>
                  </a:lnTo>
                  <a:lnTo>
                    <a:pt x="13121" y="9601"/>
                  </a:lnTo>
                  <a:lnTo>
                    <a:pt x="13402" y="9320"/>
                  </a:lnTo>
                  <a:lnTo>
                    <a:pt x="13628" y="9038"/>
                  </a:lnTo>
                  <a:lnTo>
                    <a:pt x="13853" y="8728"/>
                  </a:lnTo>
                  <a:lnTo>
                    <a:pt x="14050" y="8391"/>
                  </a:lnTo>
                  <a:lnTo>
                    <a:pt x="14219" y="8053"/>
                  </a:lnTo>
                  <a:lnTo>
                    <a:pt x="14360" y="7715"/>
                  </a:lnTo>
                  <a:lnTo>
                    <a:pt x="14472" y="7349"/>
                  </a:lnTo>
                  <a:lnTo>
                    <a:pt x="14557" y="6955"/>
                  </a:lnTo>
                  <a:lnTo>
                    <a:pt x="14641" y="6561"/>
                  </a:lnTo>
                  <a:lnTo>
                    <a:pt x="14669" y="6138"/>
                  </a:lnTo>
                  <a:lnTo>
                    <a:pt x="14697" y="5716"/>
                  </a:lnTo>
                  <a:lnTo>
                    <a:pt x="14669" y="5322"/>
                  </a:lnTo>
                  <a:lnTo>
                    <a:pt x="14641" y="4899"/>
                  </a:lnTo>
                  <a:lnTo>
                    <a:pt x="14557" y="4533"/>
                  </a:lnTo>
                  <a:lnTo>
                    <a:pt x="14472" y="4139"/>
                  </a:lnTo>
                  <a:lnTo>
                    <a:pt x="14360" y="3773"/>
                  </a:lnTo>
                  <a:lnTo>
                    <a:pt x="14219" y="3435"/>
                  </a:lnTo>
                  <a:lnTo>
                    <a:pt x="14050" y="3097"/>
                  </a:lnTo>
                  <a:lnTo>
                    <a:pt x="13853" y="2760"/>
                  </a:lnTo>
                  <a:lnTo>
                    <a:pt x="13628" y="2450"/>
                  </a:lnTo>
                  <a:lnTo>
                    <a:pt x="13402" y="2168"/>
                  </a:lnTo>
                  <a:lnTo>
                    <a:pt x="13121" y="1887"/>
                  </a:lnTo>
                  <a:lnTo>
                    <a:pt x="12839" y="1633"/>
                  </a:lnTo>
                  <a:lnTo>
                    <a:pt x="12558" y="1380"/>
                  </a:lnTo>
                  <a:lnTo>
                    <a:pt x="12220" y="1155"/>
                  </a:lnTo>
                  <a:lnTo>
                    <a:pt x="11882" y="929"/>
                  </a:lnTo>
                  <a:lnTo>
                    <a:pt x="11516" y="761"/>
                  </a:lnTo>
                  <a:lnTo>
                    <a:pt x="11122" y="563"/>
                  </a:lnTo>
                  <a:lnTo>
                    <a:pt x="10727" y="423"/>
                  </a:lnTo>
                  <a:lnTo>
                    <a:pt x="10333" y="310"/>
                  </a:lnTo>
                  <a:lnTo>
                    <a:pt x="9883" y="197"/>
                  </a:lnTo>
                  <a:lnTo>
                    <a:pt x="9460" y="113"/>
                  </a:lnTo>
                  <a:lnTo>
                    <a:pt x="8982" y="57"/>
                  </a:lnTo>
                  <a:lnTo>
                    <a:pt x="8503" y="28"/>
                  </a:lnTo>
                  <a:lnTo>
                    <a:pt x="802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14" name="Google Shape;914;p39"/>
            <p:cNvSpPr/>
            <p:nvPr/>
          </p:nvSpPr>
          <p:spPr>
            <a:xfrm>
              <a:off x="7004575" y="3480775"/>
              <a:ext cx="374500" cy="504700"/>
            </a:xfrm>
            <a:custGeom>
              <a:rect b="b" l="l" r="r" t="t"/>
              <a:pathLst>
                <a:path extrusionOk="0" h="20188" w="14980">
                  <a:moveTo>
                    <a:pt x="8307" y="1"/>
                  </a:moveTo>
                  <a:lnTo>
                    <a:pt x="7800" y="29"/>
                  </a:lnTo>
                  <a:lnTo>
                    <a:pt x="7321" y="57"/>
                  </a:lnTo>
                  <a:lnTo>
                    <a:pt x="6871" y="113"/>
                  </a:lnTo>
                  <a:lnTo>
                    <a:pt x="6420" y="170"/>
                  </a:lnTo>
                  <a:lnTo>
                    <a:pt x="5970" y="282"/>
                  </a:lnTo>
                  <a:lnTo>
                    <a:pt x="5547" y="395"/>
                  </a:lnTo>
                  <a:lnTo>
                    <a:pt x="5125" y="507"/>
                  </a:lnTo>
                  <a:lnTo>
                    <a:pt x="4731" y="676"/>
                  </a:lnTo>
                  <a:lnTo>
                    <a:pt x="4337" y="845"/>
                  </a:lnTo>
                  <a:lnTo>
                    <a:pt x="3971" y="1042"/>
                  </a:lnTo>
                  <a:lnTo>
                    <a:pt x="3633" y="1268"/>
                  </a:lnTo>
                  <a:lnTo>
                    <a:pt x="3323" y="1493"/>
                  </a:lnTo>
                  <a:lnTo>
                    <a:pt x="3013" y="1746"/>
                  </a:lnTo>
                  <a:lnTo>
                    <a:pt x="2732" y="2000"/>
                  </a:lnTo>
                  <a:lnTo>
                    <a:pt x="2478" y="2309"/>
                  </a:lnTo>
                  <a:lnTo>
                    <a:pt x="2253" y="2591"/>
                  </a:lnTo>
                  <a:lnTo>
                    <a:pt x="2028" y="2929"/>
                  </a:lnTo>
                  <a:lnTo>
                    <a:pt x="1859" y="3267"/>
                  </a:lnTo>
                  <a:lnTo>
                    <a:pt x="1690" y="3604"/>
                  </a:lnTo>
                  <a:lnTo>
                    <a:pt x="1577" y="3999"/>
                  </a:lnTo>
                  <a:lnTo>
                    <a:pt x="1465" y="4365"/>
                  </a:lnTo>
                  <a:lnTo>
                    <a:pt x="1408" y="4787"/>
                  </a:lnTo>
                  <a:lnTo>
                    <a:pt x="1352" y="5209"/>
                  </a:lnTo>
                  <a:lnTo>
                    <a:pt x="1352" y="5632"/>
                  </a:lnTo>
                  <a:lnTo>
                    <a:pt x="1352" y="5998"/>
                  </a:lnTo>
                  <a:lnTo>
                    <a:pt x="1380" y="6364"/>
                  </a:lnTo>
                  <a:lnTo>
                    <a:pt x="1408" y="6702"/>
                  </a:lnTo>
                  <a:lnTo>
                    <a:pt x="1465" y="7011"/>
                  </a:lnTo>
                  <a:lnTo>
                    <a:pt x="1549" y="7321"/>
                  </a:lnTo>
                  <a:lnTo>
                    <a:pt x="1634" y="7603"/>
                  </a:lnTo>
                  <a:lnTo>
                    <a:pt x="1746" y="7884"/>
                  </a:lnTo>
                  <a:lnTo>
                    <a:pt x="1859" y="8138"/>
                  </a:lnTo>
                  <a:lnTo>
                    <a:pt x="2140" y="8616"/>
                  </a:lnTo>
                  <a:lnTo>
                    <a:pt x="2478" y="9038"/>
                  </a:lnTo>
                  <a:lnTo>
                    <a:pt x="2844" y="9404"/>
                  </a:lnTo>
                  <a:lnTo>
                    <a:pt x="3267" y="9742"/>
                  </a:lnTo>
                  <a:lnTo>
                    <a:pt x="3689" y="10052"/>
                  </a:lnTo>
                  <a:lnTo>
                    <a:pt x="4168" y="10334"/>
                  </a:lnTo>
                  <a:lnTo>
                    <a:pt x="4646" y="10559"/>
                  </a:lnTo>
                  <a:lnTo>
                    <a:pt x="5153" y="10784"/>
                  </a:lnTo>
                  <a:lnTo>
                    <a:pt x="6195" y="11178"/>
                  </a:lnTo>
                  <a:lnTo>
                    <a:pt x="7237" y="11544"/>
                  </a:lnTo>
                  <a:lnTo>
                    <a:pt x="8222" y="11882"/>
                  </a:lnTo>
                  <a:lnTo>
                    <a:pt x="9123" y="12248"/>
                  </a:lnTo>
                  <a:lnTo>
                    <a:pt x="9545" y="12445"/>
                  </a:lnTo>
                  <a:lnTo>
                    <a:pt x="9911" y="12671"/>
                  </a:lnTo>
                  <a:lnTo>
                    <a:pt x="10221" y="12924"/>
                  </a:lnTo>
                  <a:lnTo>
                    <a:pt x="10503" y="13205"/>
                  </a:lnTo>
                  <a:lnTo>
                    <a:pt x="10643" y="13346"/>
                  </a:lnTo>
                  <a:lnTo>
                    <a:pt x="10756" y="13487"/>
                  </a:lnTo>
                  <a:lnTo>
                    <a:pt x="10841" y="13656"/>
                  </a:lnTo>
                  <a:lnTo>
                    <a:pt x="10897" y="13825"/>
                  </a:lnTo>
                  <a:lnTo>
                    <a:pt x="10953" y="14022"/>
                  </a:lnTo>
                  <a:lnTo>
                    <a:pt x="11009" y="14219"/>
                  </a:lnTo>
                  <a:lnTo>
                    <a:pt x="11038" y="14416"/>
                  </a:lnTo>
                  <a:lnTo>
                    <a:pt x="11038" y="14641"/>
                  </a:lnTo>
                  <a:lnTo>
                    <a:pt x="11038" y="14895"/>
                  </a:lnTo>
                  <a:lnTo>
                    <a:pt x="10981" y="15120"/>
                  </a:lnTo>
                  <a:lnTo>
                    <a:pt x="10925" y="15345"/>
                  </a:lnTo>
                  <a:lnTo>
                    <a:pt x="10812" y="15571"/>
                  </a:lnTo>
                  <a:lnTo>
                    <a:pt x="10672" y="15768"/>
                  </a:lnTo>
                  <a:lnTo>
                    <a:pt x="10531" y="15937"/>
                  </a:lnTo>
                  <a:lnTo>
                    <a:pt x="10334" y="16105"/>
                  </a:lnTo>
                  <a:lnTo>
                    <a:pt x="10108" y="16246"/>
                  </a:lnTo>
                  <a:lnTo>
                    <a:pt x="9883" y="16387"/>
                  </a:lnTo>
                  <a:lnTo>
                    <a:pt x="9630" y="16528"/>
                  </a:lnTo>
                  <a:lnTo>
                    <a:pt x="9348" y="16612"/>
                  </a:lnTo>
                  <a:lnTo>
                    <a:pt x="9039" y="16697"/>
                  </a:lnTo>
                  <a:lnTo>
                    <a:pt x="8729" y="16753"/>
                  </a:lnTo>
                  <a:lnTo>
                    <a:pt x="8391" y="16809"/>
                  </a:lnTo>
                  <a:lnTo>
                    <a:pt x="8025" y="16838"/>
                  </a:lnTo>
                  <a:lnTo>
                    <a:pt x="7237" y="16838"/>
                  </a:lnTo>
                  <a:lnTo>
                    <a:pt x="6814" y="16809"/>
                  </a:lnTo>
                  <a:lnTo>
                    <a:pt x="6448" y="16753"/>
                  </a:lnTo>
                  <a:lnTo>
                    <a:pt x="6054" y="16697"/>
                  </a:lnTo>
                  <a:lnTo>
                    <a:pt x="5716" y="16612"/>
                  </a:lnTo>
                  <a:lnTo>
                    <a:pt x="5350" y="16500"/>
                  </a:lnTo>
                  <a:lnTo>
                    <a:pt x="5041" y="16359"/>
                  </a:lnTo>
                  <a:lnTo>
                    <a:pt x="4731" y="16218"/>
                  </a:lnTo>
                  <a:lnTo>
                    <a:pt x="4449" y="16049"/>
                  </a:lnTo>
                  <a:lnTo>
                    <a:pt x="4140" y="15880"/>
                  </a:lnTo>
                  <a:lnTo>
                    <a:pt x="3886" y="15683"/>
                  </a:lnTo>
                  <a:lnTo>
                    <a:pt x="3605" y="15458"/>
                  </a:lnTo>
                  <a:lnTo>
                    <a:pt x="3351" y="15233"/>
                  </a:lnTo>
                  <a:lnTo>
                    <a:pt x="3098" y="14979"/>
                  </a:lnTo>
                  <a:lnTo>
                    <a:pt x="2873" y="14726"/>
                  </a:lnTo>
                  <a:lnTo>
                    <a:pt x="2619" y="14444"/>
                  </a:lnTo>
                  <a:lnTo>
                    <a:pt x="1" y="16950"/>
                  </a:lnTo>
                  <a:lnTo>
                    <a:pt x="367" y="17344"/>
                  </a:lnTo>
                  <a:lnTo>
                    <a:pt x="733" y="17710"/>
                  </a:lnTo>
                  <a:lnTo>
                    <a:pt x="1127" y="18048"/>
                  </a:lnTo>
                  <a:lnTo>
                    <a:pt x="1521" y="18358"/>
                  </a:lnTo>
                  <a:lnTo>
                    <a:pt x="1915" y="18668"/>
                  </a:lnTo>
                  <a:lnTo>
                    <a:pt x="2338" y="18921"/>
                  </a:lnTo>
                  <a:lnTo>
                    <a:pt x="2760" y="19174"/>
                  </a:lnTo>
                  <a:lnTo>
                    <a:pt x="3210" y="19372"/>
                  </a:lnTo>
                  <a:lnTo>
                    <a:pt x="3661" y="19569"/>
                  </a:lnTo>
                  <a:lnTo>
                    <a:pt x="4140" y="19738"/>
                  </a:lnTo>
                  <a:lnTo>
                    <a:pt x="4618" y="19878"/>
                  </a:lnTo>
                  <a:lnTo>
                    <a:pt x="5153" y="19991"/>
                  </a:lnTo>
                  <a:lnTo>
                    <a:pt x="5688" y="20075"/>
                  </a:lnTo>
                  <a:lnTo>
                    <a:pt x="6251" y="20132"/>
                  </a:lnTo>
                  <a:lnTo>
                    <a:pt x="6842" y="20188"/>
                  </a:lnTo>
                  <a:lnTo>
                    <a:pt x="7434" y="20188"/>
                  </a:lnTo>
                  <a:lnTo>
                    <a:pt x="8307" y="20160"/>
                  </a:lnTo>
                  <a:lnTo>
                    <a:pt x="9095" y="20104"/>
                  </a:lnTo>
                  <a:lnTo>
                    <a:pt x="9855" y="19963"/>
                  </a:lnTo>
                  <a:lnTo>
                    <a:pt x="10587" y="19794"/>
                  </a:lnTo>
                  <a:lnTo>
                    <a:pt x="11235" y="19569"/>
                  </a:lnTo>
                  <a:lnTo>
                    <a:pt x="11854" y="19315"/>
                  </a:lnTo>
                  <a:lnTo>
                    <a:pt x="12445" y="19005"/>
                  </a:lnTo>
                  <a:lnTo>
                    <a:pt x="12980" y="18639"/>
                  </a:lnTo>
                  <a:lnTo>
                    <a:pt x="13206" y="18414"/>
                  </a:lnTo>
                  <a:lnTo>
                    <a:pt x="13431" y="18217"/>
                  </a:lnTo>
                  <a:lnTo>
                    <a:pt x="13656" y="17992"/>
                  </a:lnTo>
                  <a:lnTo>
                    <a:pt x="13853" y="17767"/>
                  </a:lnTo>
                  <a:lnTo>
                    <a:pt x="14022" y="17541"/>
                  </a:lnTo>
                  <a:lnTo>
                    <a:pt x="14191" y="17288"/>
                  </a:lnTo>
                  <a:lnTo>
                    <a:pt x="14360" y="17035"/>
                  </a:lnTo>
                  <a:lnTo>
                    <a:pt x="14473" y="16781"/>
                  </a:lnTo>
                  <a:lnTo>
                    <a:pt x="14585" y="16500"/>
                  </a:lnTo>
                  <a:lnTo>
                    <a:pt x="14698" y="16218"/>
                  </a:lnTo>
                  <a:lnTo>
                    <a:pt x="14782" y="15937"/>
                  </a:lnTo>
                  <a:lnTo>
                    <a:pt x="14867" y="15627"/>
                  </a:lnTo>
                  <a:lnTo>
                    <a:pt x="14923" y="15317"/>
                  </a:lnTo>
                  <a:lnTo>
                    <a:pt x="14951" y="15007"/>
                  </a:lnTo>
                  <a:lnTo>
                    <a:pt x="14979" y="14332"/>
                  </a:lnTo>
                  <a:lnTo>
                    <a:pt x="14979" y="13966"/>
                  </a:lnTo>
                  <a:lnTo>
                    <a:pt x="14951" y="13600"/>
                  </a:lnTo>
                  <a:lnTo>
                    <a:pt x="14923" y="13262"/>
                  </a:lnTo>
                  <a:lnTo>
                    <a:pt x="14867" y="12924"/>
                  </a:lnTo>
                  <a:lnTo>
                    <a:pt x="14782" y="12614"/>
                  </a:lnTo>
                  <a:lnTo>
                    <a:pt x="14698" y="12305"/>
                  </a:lnTo>
                  <a:lnTo>
                    <a:pt x="14585" y="12023"/>
                  </a:lnTo>
                  <a:lnTo>
                    <a:pt x="14444" y="11770"/>
                  </a:lnTo>
                  <a:lnTo>
                    <a:pt x="14163" y="11263"/>
                  </a:lnTo>
                  <a:lnTo>
                    <a:pt x="13853" y="10812"/>
                  </a:lnTo>
                  <a:lnTo>
                    <a:pt x="13487" y="10390"/>
                  </a:lnTo>
                  <a:lnTo>
                    <a:pt x="13065" y="10052"/>
                  </a:lnTo>
                  <a:lnTo>
                    <a:pt x="12642" y="9714"/>
                  </a:lnTo>
                  <a:lnTo>
                    <a:pt x="12164" y="9433"/>
                  </a:lnTo>
                  <a:lnTo>
                    <a:pt x="11685" y="9179"/>
                  </a:lnTo>
                  <a:lnTo>
                    <a:pt x="11178" y="8954"/>
                  </a:lnTo>
                  <a:lnTo>
                    <a:pt x="10137" y="8560"/>
                  </a:lnTo>
                  <a:lnTo>
                    <a:pt x="9095" y="8194"/>
                  </a:lnTo>
                  <a:lnTo>
                    <a:pt x="8109" y="7856"/>
                  </a:lnTo>
                  <a:lnTo>
                    <a:pt x="7208" y="7518"/>
                  </a:lnTo>
                  <a:lnTo>
                    <a:pt x="6786" y="7321"/>
                  </a:lnTo>
                  <a:lnTo>
                    <a:pt x="6420" y="7096"/>
                  </a:lnTo>
                  <a:lnTo>
                    <a:pt x="6082" y="6871"/>
                  </a:lnTo>
                  <a:lnTo>
                    <a:pt x="5801" y="6645"/>
                  </a:lnTo>
                  <a:lnTo>
                    <a:pt x="5688" y="6504"/>
                  </a:lnTo>
                  <a:lnTo>
                    <a:pt x="5575" y="6364"/>
                  </a:lnTo>
                  <a:lnTo>
                    <a:pt x="5491" y="6223"/>
                  </a:lnTo>
                  <a:lnTo>
                    <a:pt x="5407" y="6054"/>
                  </a:lnTo>
                  <a:lnTo>
                    <a:pt x="5350" y="5885"/>
                  </a:lnTo>
                  <a:lnTo>
                    <a:pt x="5322" y="5716"/>
                  </a:lnTo>
                  <a:lnTo>
                    <a:pt x="5294" y="5519"/>
                  </a:lnTo>
                  <a:lnTo>
                    <a:pt x="5294" y="5322"/>
                  </a:lnTo>
                  <a:lnTo>
                    <a:pt x="5294" y="5097"/>
                  </a:lnTo>
                  <a:lnTo>
                    <a:pt x="5322" y="4900"/>
                  </a:lnTo>
                  <a:lnTo>
                    <a:pt x="5407" y="4674"/>
                  </a:lnTo>
                  <a:lnTo>
                    <a:pt x="5491" y="4505"/>
                  </a:lnTo>
                  <a:lnTo>
                    <a:pt x="5604" y="4308"/>
                  </a:lnTo>
                  <a:lnTo>
                    <a:pt x="5716" y="4168"/>
                  </a:lnTo>
                  <a:lnTo>
                    <a:pt x="5885" y="4027"/>
                  </a:lnTo>
                  <a:lnTo>
                    <a:pt x="6082" y="3886"/>
                  </a:lnTo>
                  <a:lnTo>
                    <a:pt x="6279" y="3773"/>
                  </a:lnTo>
                  <a:lnTo>
                    <a:pt x="6505" y="3661"/>
                  </a:lnTo>
                  <a:lnTo>
                    <a:pt x="6758" y="3576"/>
                  </a:lnTo>
                  <a:lnTo>
                    <a:pt x="7011" y="3520"/>
                  </a:lnTo>
                  <a:lnTo>
                    <a:pt x="7293" y="3464"/>
                  </a:lnTo>
                  <a:lnTo>
                    <a:pt x="7575" y="3407"/>
                  </a:lnTo>
                  <a:lnTo>
                    <a:pt x="8222" y="3379"/>
                  </a:lnTo>
                  <a:lnTo>
                    <a:pt x="8813" y="3407"/>
                  </a:lnTo>
                  <a:lnTo>
                    <a:pt x="9376" y="3492"/>
                  </a:lnTo>
                  <a:lnTo>
                    <a:pt x="9883" y="3633"/>
                  </a:lnTo>
                  <a:lnTo>
                    <a:pt x="10390" y="3830"/>
                  </a:lnTo>
                  <a:lnTo>
                    <a:pt x="10869" y="4083"/>
                  </a:lnTo>
                  <a:lnTo>
                    <a:pt x="11319" y="4393"/>
                  </a:lnTo>
                  <a:lnTo>
                    <a:pt x="11770" y="4787"/>
                  </a:lnTo>
                  <a:lnTo>
                    <a:pt x="12248" y="5209"/>
                  </a:lnTo>
                  <a:lnTo>
                    <a:pt x="14867" y="2704"/>
                  </a:lnTo>
                  <a:lnTo>
                    <a:pt x="14585" y="2422"/>
                  </a:lnTo>
                  <a:lnTo>
                    <a:pt x="14276" y="2140"/>
                  </a:lnTo>
                  <a:lnTo>
                    <a:pt x="13966" y="1887"/>
                  </a:lnTo>
                  <a:lnTo>
                    <a:pt x="13628" y="1634"/>
                  </a:lnTo>
                  <a:lnTo>
                    <a:pt x="13290" y="1380"/>
                  </a:lnTo>
                  <a:lnTo>
                    <a:pt x="12896" y="1155"/>
                  </a:lnTo>
                  <a:lnTo>
                    <a:pt x="12502" y="958"/>
                  </a:lnTo>
                  <a:lnTo>
                    <a:pt x="12079" y="761"/>
                  </a:lnTo>
                  <a:lnTo>
                    <a:pt x="11657" y="592"/>
                  </a:lnTo>
                  <a:lnTo>
                    <a:pt x="11207" y="423"/>
                  </a:lnTo>
                  <a:lnTo>
                    <a:pt x="10756" y="310"/>
                  </a:lnTo>
                  <a:lnTo>
                    <a:pt x="10306" y="198"/>
                  </a:lnTo>
                  <a:lnTo>
                    <a:pt x="9827" y="113"/>
                  </a:lnTo>
                  <a:lnTo>
                    <a:pt x="9320" y="57"/>
                  </a:lnTo>
                  <a:lnTo>
                    <a:pt x="8813" y="29"/>
                  </a:lnTo>
                  <a:lnTo>
                    <a:pt x="8307"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cxnSp>
        <p:nvCxnSpPr>
          <p:cNvPr id="915" name="Google Shape;915;p39"/>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916" name="Google Shape;916;p39"/>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917" name="Google Shape;917;p39"/>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cale">
  <p:cSld name="Title Slide - Scale">
    <p:bg>
      <p:bgPr>
        <a:solidFill>
          <a:schemeClr val="dk2"/>
        </a:solidFill>
      </p:bgPr>
    </p:bg>
    <p:spTree>
      <p:nvGrpSpPr>
        <p:cNvPr id="918" name="Shape 918"/>
        <p:cNvGrpSpPr/>
        <p:nvPr/>
      </p:nvGrpSpPr>
      <p:grpSpPr>
        <a:xfrm>
          <a:off x="0" y="0"/>
          <a:ext cx="0" cy="0"/>
          <a:chOff x="0" y="0"/>
          <a:chExt cx="0" cy="0"/>
        </a:xfrm>
      </p:grpSpPr>
      <p:sp>
        <p:nvSpPr>
          <p:cNvPr id="919" name="Google Shape;919;p40"/>
          <p:cNvSpPr txBox="1"/>
          <p:nvPr>
            <p:ph idx="1" type="subTitle"/>
          </p:nvPr>
        </p:nvSpPr>
        <p:spPr>
          <a:xfrm>
            <a:off x="1143000" y="2999632"/>
            <a:ext cx="6858000" cy="737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i="0" sz="1800">
                <a:latin typeface="Work Sans"/>
                <a:ea typeface="Work Sans"/>
                <a:cs typeface="Work Sans"/>
                <a:sym typeface="Work Sans"/>
              </a:defRPr>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lt1"/>
              </a:buClr>
              <a:buSzPts val="1200"/>
              <a:buNone/>
              <a:defRPr sz="1200"/>
            </a:lvl6pPr>
            <a:lvl7pPr lvl="6" rtl="0" algn="ctr">
              <a:lnSpc>
                <a:spcPct val="90000"/>
              </a:lnSpc>
              <a:spcBef>
                <a:spcPts val="400"/>
              </a:spcBef>
              <a:spcAft>
                <a:spcPts val="0"/>
              </a:spcAft>
              <a:buClr>
                <a:schemeClr val="lt1"/>
              </a:buClr>
              <a:buSzPts val="1200"/>
              <a:buNone/>
              <a:defRPr sz="1200"/>
            </a:lvl7pPr>
            <a:lvl8pPr lvl="7" rtl="0" algn="ctr">
              <a:lnSpc>
                <a:spcPct val="90000"/>
              </a:lnSpc>
              <a:spcBef>
                <a:spcPts val="400"/>
              </a:spcBef>
              <a:spcAft>
                <a:spcPts val="0"/>
              </a:spcAft>
              <a:buClr>
                <a:schemeClr val="lt1"/>
              </a:buClr>
              <a:buSzPts val="1200"/>
              <a:buNone/>
              <a:defRPr sz="1200"/>
            </a:lvl8pPr>
            <a:lvl9pPr lvl="8" rtl="0" algn="ctr">
              <a:lnSpc>
                <a:spcPct val="90000"/>
              </a:lnSpc>
              <a:spcBef>
                <a:spcPts val="400"/>
              </a:spcBef>
              <a:spcAft>
                <a:spcPts val="0"/>
              </a:spcAft>
              <a:buClr>
                <a:schemeClr val="lt1"/>
              </a:buClr>
              <a:buSzPts val="1200"/>
              <a:buNone/>
              <a:defRPr sz="1200"/>
            </a:lvl9pPr>
          </a:lstStyle>
          <a:p/>
        </p:txBody>
      </p:sp>
      <p:cxnSp>
        <p:nvCxnSpPr>
          <p:cNvPr id="920" name="Google Shape;920;p40"/>
          <p:cNvCxnSpPr/>
          <p:nvPr/>
        </p:nvCxnSpPr>
        <p:spPr>
          <a:xfrm>
            <a:off x="0" y="4446494"/>
            <a:ext cx="9144000" cy="0"/>
          </a:xfrm>
          <a:prstGeom prst="straightConnector1">
            <a:avLst/>
          </a:prstGeom>
          <a:noFill/>
          <a:ln cap="flat" cmpd="sng" w="12700">
            <a:solidFill>
              <a:srgbClr val="528577"/>
            </a:solidFill>
            <a:prstDash val="solid"/>
            <a:miter lim="800000"/>
            <a:headEnd len="sm" w="sm" type="none"/>
            <a:tailEnd len="sm" w="sm" type="none"/>
          </a:ln>
        </p:spPr>
      </p:cxnSp>
      <p:sp>
        <p:nvSpPr>
          <p:cNvPr id="921" name="Google Shape;921;p40"/>
          <p:cNvSpPr txBox="1"/>
          <p:nvPr>
            <p:ph idx="2" type="body"/>
          </p:nvPr>
        </p:nvSpPr>
        <p:spPr>
          <a:xfrm>
            <a:off x="375686"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sp>
        <p:nvSpPr>
          <p:cNvPr id="922" name="Google Shape;922;p40"/>
          <p:cNvSpPr txBox="1"/>
          <p:nvPr>
            <p:ph idx="3" type="body"/>
          </p:nvPr>
        </p:nvSpPr>
        <p:spPr>
          <a:xfrm>
            <a:off x="6121400" y="4632723"/>
            <a:ext cx="2646900" cy="293100"/>
          </a:xfrm>
          <a:prstGeom prst="rect">
            <a:avLst/>
          </a:prstGeom>
          <a:noFill/>
          <a:ln>
            <a:noFill/>
          </a:ln>
        </p:spPr>
        <p:txBody>
          <a:bodyPr anchorCtr="0" anchor="ctr" bIns="34275" lIns="68575" spcFirstLastPara="1" rIns="68575" wrap="square" tIns="34275">
            <a:noAutofit/>
          </a:bodyPr>
          <a:lstStyle>
            <a:lvl1pPr indent="-228600" lvl="0" marL="457200" rtl="0" algn="r">
              <a:lnSpc>
                <a:spcPct val="90000"/>
              </a:lnSpc>
              <a:spcBef>
                <a:spcPts val="800"/>
              </a:spcBef>
              <a:spcAft>
                <a:spcPts val="0"/>
              </a:spcAft>
              <a:buClr>
                <a:schemeClr val="lt1"/>
              </a:buClr>
              <a:buSzPts val="1100"/>
              <a:buNone/>
              <a:defRPr sz="1100">
                <a:latin typeface="Outfit"/>
                <a:ea typeface="Outfit"/>
                <a:cs typeface="Outfit"/>
                <a:sym typeface="Outfit"/>
              </a:defRPr>
            </a:lvl1pPr>
            <a:lvl2pPr indent="-304800" lvl="1" marL="914400" rtl="0" algn="l">
              <a:lnSpc>
                <a:spcPct val="90000"/>
              </a:lnSpc>
              <a:spcBef>
                <a:spcPts val="400"/>
              </a:spcBef>
              <a:spcAft>
                <a:spcPts val="0"/>
              </a:spcAft>
              <a:buClr>
                <a:schemeClr val="lt1"/>
              </a:buClr>
              <a:buSzPts val="1200"/>
              <a:buChar char="•"/>
              <a:defRPr sz="1200">
                <a:latin typeface="Outfit"/>
                <a:ea typeface="Outfit"/>
                <a:cs typeface="Outfit"/>
                <a:sym typeface="Outfit"/>
              </a:defRPr>
            </a:lvl2pPr>
            <a:lvl3pPr indent="-304800" lvl="2" marL="1371600" rtl="0" algn="l">
              <a:lnSpc>
                <a:spcPct val="90000"/>
              </a:lnSpc>
              <a:spcBef>
                <a:spcPts val="400"/>
              </a:spcBef>
              <a:spcAft>
                <a:spcPts val="0"/>
              </a:spcAft>
              <a:buClr>
                <a:schemeClr val="lt1"/>
              </a:buClr>
              <a:buSzPts val="1200"/>
              <a:buChar char="•"/>
              <a:defRPr sz="1200">
                <a:latin typeface="Outfit"/>
                <a:ea typeface="Outfit"/>
                <a:cs typeface="Outfit"/>
                <a:sym typeface="Outfit"/>
              </a:defRPr>
            </a:lvl3pPr>
            <a:lvl4pPr indent="-304800" lvl="3" marL="1828800" rtl="0" algn="l">
              <a:lnSpc>
                <a:spcPct val="90000"/>
              </a:lnSpc>
              <a:spcBef>
                <a:spcPts val="400"/>
              </a:spcBef>
              <a:spcAft>
                <a:spcPts val="0"/>
              </a:spcAft>
              <a:buClr>
                <a:schemeClr val="lt1"/>
              </a:buClr>
              <a:buSzPts val="1200"/>
              <a:buChar char="•"/>
              <a:defRPr sz="1200">
                <a:latin typeface="Outfit"/>
                <a:ea typeface="Outfit"/>
                <a:cs typeface="Outfit"/>
                <a:sym typeface="Outfit"/>
              </a:defRPr>
            </a:lvl4pPr>
            <a:lvl5pPr indent="-304800" lvl="4" marL="2286000" rtl="0" algn="l">
              <a:lnSpc>
                <a:spcPct val="90000"/>
              </a:lnSpc>
              <a:spcBef>
                <a:spcPts val="400"/>
              </a:spcBef>
              <a:spcAft>
                <a:spcPts val="0"/>
              </a:spcAft>
              <a:buClr>
                <a:schemeClr val="lt1"/>
              </a:buClr>
              <a:buSzPts val="1200"/>
              <a:buChar char="•"/>
              <a:defRPr sz="1200">
                <a:latin typeface="Outfit"/>
                <a:ea typeface="Outfit"/>
                <a:cs typeface="Outfit"/>
                <a:sym typeface="Outfit"/>
              </a:defRPr>
            </a:lvl5pPr>
            <a:lvl6pPr indent="-317500" lvl="5" marL="2743200" rtl="0" algn="l">
              <a:lnSpc>
                <a:spcPct val="90000"/>
              </a:lnSpc>
              <a:spcBef>
                <a:spcPts val="400"/>
              </a:spcBef>
              <a:spcAft>
                <a:spcPts val="0"/>
              </a:spcAft>
              <a:buClr>
                <a:schemeClr val="lt1"/>
              </a:buClr>
              <a:buSzPts val="1400"/>
              <a:buChar char="•"/>
              <a:defRPr/>
            </a:lvl6pPr>
            <a:lvl7pPr indent="-317500" lvl="6" marL="3200400" rtl="0" algn="l">
              <a:lnSpc>
                <a:spcPct val="90000"/>
              </a:lnSpc>
              <a:spcBef>
                <a:spcPts val="400"/>
              </a:spcBef>
              <a:spcAft>
                <a:spcPts val="0"/>
              </a:spcAft>
              <a:buClr>
                <a:schemeClr val="lt1"/>
              </a:buClr>
              <a:buSzPts val="1400"/>
              <a:buChar char="•"/>
              <a:defRPr/>
            </a:lvl7pPr>
            <a:lvl8pPr indent="-317500" lvl="7" marL="3657600" rtl="0" algn="l">
              <a:lnSpc>
                <a:spcPct val="90000"/>
              </a:lnSpc>
              <a:spcBef>
                <a:spcPts val="400"/>
              </a:spcBef>
              <a:spcAft>
                <a:spcPts val="0"/>
              </a:spcAft>
              <a:buClr>
                <a:schemeClr val="lt1"/>
              </a:buClr>
              <a:buSzPts val="1400"/>
              <a:buChar char="•"/>
              <a:defRPr/>
            </a:lvl8pPr>
            <a:lvl9pPr indent="-317500" lvl="8" marL="4114800" rtl="0" algn="l">
              <a:lnSpc>
                <a:spcPct val="90000"/>
              </a:lnSpc>
              <a:spcBef>
                <a:spcPts val="400"/>
              </a:spcBef>
              <a:spcAft>
                <a:spcPts val="0"/>
              </a:spcAft>
              <a:buClr>
                <a:schemeClr val="lt1"/>
              </a:buClr>
              <a:buSzPts val="1400"/>
              <a:buChar char="•"/>
              <a:defRPr/>
            </a:lvl9pPr>
          </a:lstStyle>
          <a:p/>
        </p:txBody>
      </p:sp>
      <p:grpSp>
        <p:nvGrpSpPr>
          <p:cNvPr id="923" name="Google Shape;923;p40"/>
          <p:cNvGrpSpPr/>
          <p:nvPr/>
        </p:nvGrpSpPr>
        <p:grpSpPr>
          <a:xfrm>
            <a:off x="2299729" y="1789472"/>
            <a:ext cx="4537710" cy="945193"/>
            <a:chOff x="238125" y="1729525"/>
            <a:chExt cx="7143750" cy="1488025"/>
          </a:xfrm>
        </p:grpSpPr>
        <p:sp>
          <p:nvSpPr>
            <p:cNvPr id="924" name="Google Shape;924;p40"/>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5" name="Google Shape;925;p40"/>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6" name="Google Shape;926;p40"/>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7" name="Google Shape;927;p40"/>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8" name="Google Shape;928;p40"/>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29" name="Google Shape;929;p40"/>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30" name="Google Shape;930;p40"/>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Green">
  <p:cSld name="Transition - Green">
    <p:bg>
      <p:bgPr>
        <a:solidFill>
          <a:schemeClr val="dk2"/>
        </a:solidFill>
      </p:bgPr>
    </p:bg>
    <p:spTree>
      <p:nvGrpSpPr>
        <p:cNvPr id="931" name="Shape 931"/>
        <p:cNvGrpSpPr/>
        <p:nvPr/>
      </p:nvGrpSpPr>
      <p:grpSpPr>
        <a:xfrm>
          <a:off x="0" y="0"/>
          <a:ext cx="0" cy="0"/>
          <a:chOff x="0" y="0"/>
          <a:chExt cx="0" cy="0"/>
        </a:xfrm>
      </p:grpSpPr>
      <p:grpSp>
        <p:nvGrpSpPr>
          <p:cNvPr id="932" name="Google Shape;932;p41"/>
          <p:cNvGrpSpPr/>
          <p:nvPr/>
        </p:nvGrpSpPr>
        <p:grpSpPr>
          <a:xfrm>
            <a:off x="8455675" y="4933134"/>
            <a:ext cx="477917" cy="99549"/>
            <a:chOff x="238125" y="1729525"/>
            <a:chExt cx="7143750" cy="1488025"/>
          </a:xfrm>
        </p:grpSpPr>
        <p:sp>
          <p:nvSpPr>
            <p:cNvPr id="933" name="Google Shape;933;p41"/>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4" name="Google Shape;934;p41"/>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5" name="Google Shape;935;p41"/>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6" name="Google Shape;936;p41"/>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7" name="Google Shape;937;p41"/>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8" name="Google Shape;938;p41"/>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939" name="Google Shape;939;p41"/>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940" name="Google Shape;940;p41"/>
          <p:cNvGrpSpPr/>
          <p:nvPr/>
        </p:nvGrpSpPr>
        <p:grpSpPr>
          <a:xfrm>
            <a:off x="6660211" y="300562"/>
            <a:ext cx="2164017" cy="4487254"/>
            <a:chOff x="6667800" y="304800"/>
            <a:chExt cx="2171400" cy="4502563"/>
          </a:xfrm>
        </p:grpSpPr>
        <p:sp>
          <p:nvSpPr>
            <p:cNvPr id="941" name="Google Shape;941;p41"/>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2" name="Google Shape;942;p41"/>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3" name="Google Shape;943;p41"/>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4" name="Google Shape;944;p41"/>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5" name="Google Shape;945;p41"/>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6" name="Google Shape;946;p41"/>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7" name="Google Shape;947;p41"/>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8" name="Google Shape;948;p41"/>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49" name="Google Shape;949;p41"/>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0" name="Google Shape;950;p41"/>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1" name="Google Shape;951;p41"/>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2" name="Google Shape;952;p41"/>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3" name="Google Shape;953;p41"/>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4" name="Google Shape;954;p41"/>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5" name="Google Shape;955;p41"/>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6" name="Google Shape;956;p41"/>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7" name="Google Shape;957;p41"/>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8" name="Google Shape;958;p41"/>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59" name="Google Shape;959;p41"/>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0" name="Google Shape;960;p41"/>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1" name="Google Shape;961;p41"/>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2" name="Google Shape;962;p41"/>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3" name="Google Shape;963;p41"/>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4" name="Google Shape;964;p41"/>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5" name="Google Shape;965;p41"/>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6" name="Google Shape;966;p41"/>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7" name="Google Shape;967;p41"/>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8" name="Google Shape;968;p41"/>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69" name="Google Shape;969;p41"/>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0" name="Google Shape;970;p41"/>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1" name="Google Shape;971;p41"/>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2" name="Google Shape;972;p41"/>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3" name="Google Shape;973;p41"/>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4" name="Google Shape;974;p41"/>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5" name="Google Shape;975;p41"/>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6" name="Google Shape;976;p41"/>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7" name="Google Shape;977;p41"/>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8" name="Google Shape;978;p41"/>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79" name="Google Shape;979;p41"/>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0" name="Google Shape;980;p41"/>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1" name="Google Shape;981;p41"/>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2" name="Google Shape;982;p41"/>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3" name="Google Shape;983;p41"/>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4" name="Google Shape;984;p41"/>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5" name="Google Shape;985;p41"/>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6" name="Google Shape;986;p41"/>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7" name="Google Shape;987;p41"/>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8" name="Google Shape;988;p41"/>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89" name="Google Shape;989;p41"/>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0" name="Google Shape;990;p41"/>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1" name="Google Shape;991;p41"/>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2" name="Google Shape;992;p41"/>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3" name="Google Shape;993;p41"/>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4" name="Google Shape;994;p41"/>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5" name="Google Shape;995;p41"/>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6" name="Google Shape;996;p41"/>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7" name="Google Shape;997;p41"/>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8" name="Google Shape;998;p41"/>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999" name="Google Shape;999;p41"/>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0" name="Google Shape;1000;p41"/>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1" name="Google Shape;1001;p41"/>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2" name="Google Shape;1002;p41"/>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3" name="Google Shape;1003;p41"/>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4" name="Google Shape;1004;p41"/>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5" name="Google Shape;1005;p41"/>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6" name="Google Shape;1006;p41"/>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7" name="Google Shape;1007;p41"/>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8" name="Google Shape;1008;p41"/>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09" name="Google Shape;1009;p41"/>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0" name="Google Shape;1010;p41"/>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1" name="Google Shape;1011;p41"/>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2" name="Google Shape;1012;p41"/>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3" name="Google Shape;1013;p41"/>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4" name="Google Shape;1014;p41"/>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5" name="Google Shape;1015;p41"/>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6" name="Google Shape;1016;p41"/>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7" name="Google Shape;1017;p41"/>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8" name="Google Shape;1018;p41"/>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19" name="Google Shape;1019;p41"/>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0" name="Google Shape;1020;p41"/>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1" name="Google Shape;1021;p41"/>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2" name="Google Shape;1022;p41"/>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3" name="Google Shape;1023;p41"/>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4" name="Google Shape;1024;p41"/>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5" name="Google Shape;1025;p41"/>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6" name="Google Shape;1026;p41"/>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7" name="Google Shape;1027;p41"/>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8" name="Google Shape;1028;p41"/>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29" name="Google Shape;1029;p41"/>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0" name="Google Shape;1030;p41"/>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1" name="Google Shape;1031;p41"/>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2" name="Google Shape;1032;p41"/>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3" name="Google Shape;1033;p41"/>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4" name="Google Shape;1034;p41"/>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5" name="Google Shape;1035;p41"/>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6" name="Google Shape;1036;p41"/>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7" name="Google Shape;1037;p41"/>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8" name="Google Shape;1038;p41"/>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39" name="Google Shape;1039;p41"/>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0" name="Google Shape;1040;p41"/>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1" name="Google Shape;1041;p41"/>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2" name="Google Shape;1042;p41"/>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3" name="Google Shape;1043;p41"/>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4" name="Google Shape;1044;p41"/>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5" name="Google Shape;1045;p41"/>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6" name="Google Shape;1046;p41"/>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7" name="Google Shape;1047;p41"/>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8" name="Google Shape;1048;p41"/>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49" name="Google Shape;1049;p41"/>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0" name="Google Shape;1050;p41"/>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1" name="Google Shape;1051;p41"/>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2" name="Google Shape;1052;p41"/>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3" name="Google Shape;1053;p41"/>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4" name="Google Shape;1054;p41"/>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5" name="Google Shape;1055;p41"/>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6" name="Google Shape;1056;p41"/>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7" name="Google Shape;1057;p41"/>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8" name="Google Shape;1058;p41"/>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59" name="Google Shape;1059;p41"/>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0" name="Google Shape;1060;p41"/>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1" name="Google Shape;1061;p41"/>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2" name="Google Shape;1062;p41"/>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3" name="Google Shape;1063;p41"/>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4" name="Google Shape;1064;p41"/>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5" name="Google Shape;1065;p41"/>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6" name="Google Shape;1066;p41"/>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7" name="Google Shape;1067;p41"/>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8" name="Google Shape;1068;p41"/>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69" name="Google Shape;1069;p41"/>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0" name="Google Shape;1070;p41"/>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1" name="Google Shape;1071;p41"/>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2" name="Google Shape;1072;p41"/>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3" name="Google Shape;1073;p41"/>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4" name="Google Shape;1074;p41"/>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75" name="Google Shape;1075;p41"/>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1076" name="Google Shape;1076;p41"/>
            <p:cNvGrpSpPr/>
            <p:nvPr/>
          </p:nvGrpSpPr>
          <p:grpSpPr>
            <a:xfrm>
              <a:off x="8420436" y="478739"/>
              <a:ext cx="190087" cy="210146"/>
              <a:chOff x="15581576" y="8145021"/>
              <a:chExt cx="291723" cy="322458"/>
            </a:xfrm>
          </p:grpSpPr>
          <p:sp>
            <p:nvSpPr>
              <p:cNvPr id="1077" name="Google Shape;1077;p41"/>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1078" name="Google Shape;1078;p41"/>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1079" name="Google Shape;1079;p41"/>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1080" name="Google Shape;1080;p41"/>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1" name="Google Shape;1081;p41"/>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2" name="Google Shape;1082;p41"/>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lt1"/>
                </a:solidFill>
                <a:latin typeface="Outfit"/>
                <a:ea typeface="Outfit"/>
                <a:cs typeface="Outfit"/>
                <a:sym typeface="Outfit"/>
              </a:defRPr>
            </a:lvl1pPr>
            <a:lvl2pPr indent="0" lvl="1" marL="0" rtl="0" algn="l">
              <a:spcBef>
                <a:spcPts val="0"/>
              </a:spcBef>
              <a:buNone/>
              <a:defRPr sz="900">
                <a:solidFill>
                  <a:schemeClr val="lt1"/>
                </a:solidFill>
                <a:latin typeface="Outfit"/>
                <a:ea typeface="Outfit"/>
                <a:cs typeface="Outfit"/>
                <a:sym typeface="Outfit"/>
              </a:defRPr>
            </a:lvl2pPr>
            <a:lvl3pPr indent="0" lvl="2" marL="0" rtl="0" algn="l">
              <a:spcBef>
                <a:spcPts val="0"/>
              </a:spcBef>
              <a:buNone/>
              <a:defRPr sz="900">
                <a:solidFill>
                  <a:schemeClr val="lt1"/>
                </a:solidFill>
                <a:latin typeface="Outfit"/>
                <a:ea typeface="Outfit"/>
                <a:cs typeface="Outfit"/>
                <a:sym typeface="Outfit"/>
              </a:defRPr>
            </a:lvl3pPr>
            <a:lvl4pPr indent="0" lvl="3" marL="0" rtl="0" algn="l">
              <a:spcBef>
                <a:spcPts val="0"/>
              </a:spcBef>
              <a:buNone/>
              <a:defRPr sz="900">
                <a:solidFill>
                  <a:schemeClr val="lt1"/>
                </a:solidFill>
                <a:latin typeface="Outfit"/>
                <a:ea typeface="Outfit"/>
                <a:cs typeface="Outfit"/>
                <a:sym typeface="Outfit"/>
              </a:defRPr>
            </a:lvl4pPr>
            <a:lvl5pPr indent="0" lvl="4" marL="0" rtl="0" algn="l">
              <a:spcBef>
                <a:spcPts val="0"/>
              </a:spcBef>
              <a:buNone/>
              <a:defRPr sz="900">
                <a:solidFill>
                  <a:schemeClr val="lt1"/>
                </a:solidFill>
                <a:latin typeface="Outfit"/>
                <a:ea typeface="Outfit"/>
                <a:cs typeface="Outfit"/>
                <a:sym typeface="Outfit"/>
              </a:defRPr>
            </a:lvl5pPr>
            <a:lvl6pPr indent="0" lvl="5" marL="0" rtl="0" algn="l">
              <a:spcBef>
                <a:spcPts val="0"/>
              </a:spcBef>
              <a:buNone/>
              <a:defRPr sz="900">
                <a:solidFill>
                  <a:schemeClr val="lt1"/>
                </a:solidFill>
                <a:latin typeface="Outfit"/>
                <a:ea typeface="Outfit"/>
                <a:cs typeface="Outfit"/>
                <a:sym typeface="Outfit"/>
              </a:defRPr>
            </a:lvl6pPr>
            <a:lvl7pPr indent="0" lvl="6" marL="0" rtl="0" algn="l">
              <a:spcBef>
                <a:spcPts val="0"/>
              </a:spcBef>
              <a:buNone/>
              <a:defRPr sz="900">
                <a:solidFill>
                  <a:schemeClr val="lt1"/>
                </a:solidFill>
                <a:latin typeface="Outfit"/>
                <a:ea typeface="Outfit"/>
                <a:cs typeface="Outfit"/>
                <a:sym typeface="Outfit"/>
              </a:defRPr>
            </a:lvl7pPr>
            <a:lvl8pPr indent="0" lvl="7" marL="0" rtl="0" algn="l">
              <a:spcBef>
                <a:spcPts val="0"/>
              </a:spcBef>
              <a:buNone/>
              <a:defRPr sz="900">
                <a:solidFill>
                  <a:schemeClr val="lt1"/>
                </a:solidFill>
                <a:latin typeface="Outfit"/>
                <a:ea typeface="Outfit"/>
                <a:cs typeface="Outfit"/>
                <a:sym typeface="Outfit"/>
              </a:defRPr>
            </a:lvl8pPr>
            <a:lvl9pPr indent="0" lvl="8" marL="0" rtl="0" algn="l">
              <a:spcBef>
                <a:spcPts val="0"/>
              </a:spcBef>
              <a:buNone/>
              <a:defRPr sz="900">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lack">
  <p:cSld name="Transition - Black">
    <p:bg>
      <p:bgPr>
        <a:solidFill>
          <a:schemeClr val="dk1"/>
        </a:solidFill>
      </p:bgPr>
    </p:bg>
    <p:spTree>
      <p:nvGrpSpPr>
        <p:cNvPr id="1083" name="Shape 1083"/>
        <p:cNvGrpSpPr/>
        <p:nvPr/>
      </p:nvGrpSpPr>
      <p:grpSpPr>
        <a:xfrm>
          <a:off x="0" y="0"/>
          <a:ext cx="0" cy="0"/>
          <a:chOff x="0" y="0"/>
          <a:chExt cx="0" cy="0"/>
        </a:xfrm>
      </p:grpSpPr>
      <p:grpSp>
        <p:nvGrpSpPr>
          <p:cNvPr id="1084" name="Google Shape;1084;p42"/>
          <p:cNvGrpSpPr/>
          <p:nvPr/>
        </p:nvGrpSpPr>
        <p:grpSpPr>
          <a:xfrm>
            <a:off x="8455675" y="4933134"/>
            <a:ext cx="477917" cy="99549"/>
            <a:chOff x="238125" y="1729525"/>
            <a:chExt cx="7143750" cy="1488025"/>
          </a:xfrm>
        </p:grpSpPr>
        <p:sp>
          <p:nvSpPr>
            <p:cNvPr id="1085" name="Google Shape;1085;p42"/>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86" name="Google Shape;1086;p42"/>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87" name="Google Shape;1087;p42"/>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88" name="Google Shape;1088;p42"/>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89" name="Google Shape;1089;p42"/>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90" name="Google Shape;1090;p42"/>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sp>
          <p:nvSpPr>
            <p:cNvPr id="1091" name="Google Shape;1091;p42"/>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rgbClr val="D4E0DD">
                <a:alpha val="60390"/>
              </a:srgbClr>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accent2"/>
                </a:solidFill>
                <a:latin typeface="Outfit"/>
                <a:ea typeface="Outfit"/>
                <a:cs typeface="Outfit"/>
                <a:sym typeface="Outfit"/>
              </a:endParaRPr>
            </a:p>
          </p:txBody>
        </p:sp>
      </p:grpSp>
      <p:grpSp>
        <p:nvGrpSpPr>
          <p:cNvPr id="1092" name="Google Shape;1092;p42"/>
          <p:cNvGrpSpPr/>
          <p:nvPr/>
        </p:nvGrpSpPr>
        <p:grpSpPr>
          <a:xfrm>
            <a:off x="6660211" y="300562"/>
            <a:ext cx="2164017" cy="4487254"/>
            <a:chOff x="6667800" y="304800"/>
            <a:chExt cx="2171400" cy="4502563"/>
          </a:xfrm>
        </p:grpSpPr>
        <p:sp>
          <p:nvSpPr>
            <p:cNvPr id="1093" name="Google Shape;1093;p42"/>
            <p:cNvSpPr/>
            <p:nvPr/>
          </p:nvSpPr>
          <p:spPr>
            <a:xfrm>
              <a:off x="8801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4" name="Google Shape;1094;p42"/>
            <p:cNvSpPr/>
            <p:nvPr/>
          </p:nvSpPr>
          <p:spPr>
            <a:xfrm>
              <a:off x="8496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5" name="Google Shape;1095;p42"/>
            <p:cNvSpPr/>
            <p:nvPr/>
          </p:nvSpPr>
          <p:spPr>
            <a:xfrm>
              <a:off x="8191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6" name="Google Shape;1096;p42"/>
            <p:cNvSpPr/>
            <p:nvPr/>
          </p:nvSpPr>
          <p:spPr>
            <a:xfrm>
              <a:off x="78870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7" name="Google Shape;1097;p42"/>
            <p:cNvSpPr/>
            <p:nvPr/>
          </p:nvSpPr>
          <p:spPr>
            <a:xfrm>
              <a:off x="75822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8" name="Google Shape;1098;p42"/>
            <p:cNvSpPr/>
            <p:nvPr/>
          </p:nvSpPr>
          <p:spPr>
            <a:xfrm>
              <a:off x="72774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099" name="Google Shape;1099;p42"/>
            <p:cNvSpPr/>
            <p:nvPr/>
          </p:nvSpPr>
          <p:spPr>
            <a:xfrm>
              <a:off x="69726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0" name="Google Shape;1100;p42"/>
            <p:cNvSpPr/>
            <p:nvPr/>
          </p:nvSpPr>
          <p:spPr>
            <a:xfrm>
              <a:off x="6667800" y="30480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1" name="Google Shape;1101;p42"/>
            <p:cNvSpPr/>
            <p:nvPr/>
          </p:nvSpPr>
          <p:spPr>
            <a:xfrm>
              <a:off x="8801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2" name="Google Shape;1102;p42"/>
            <p:cNvSpPr/>
            <p:nvPr/>
          </p:nvSpPr>
          <p:spPr>
            <a:xfrm>
              <a:off x="8191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3" name="Google Shape;1103;p42"/>
            <p:cNvSpPr/>
            <p:nvPr/>
          </p:nvSpPr>
          <p:spPr>
            <a:xfrm>
              <a:off x="78870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4" name="Google Shape;1104;p42"/>
            <p:cNvSpPr/>
            <p:nvPr/>
          </p:nvSpPr>
          <p:spPr>
            <a:xfrm>
              <a:off x="75822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5" name="Google Shape;1105;p42"/>
            <p:cNvSpPr/>
            <p:nvPr/>
          </p:nvSpPr>
          <p:spPr>
            <a:xfrm>
              <a:off x="72774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6" name="Google Shape;1106;p42"/>
            <p:cNvSpPr/>
            <p:nvPr/>
          </p:nvSpPr>
          <p:spPr>
            <a:xfrm>
              <a:off x="69726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7" name="Google Shape;1107;p42"/>
            <p:cNvSpPr/>
            <p:nvPr/>
          </p:nvSpPr>
          <p:spPr>
            <a:xfrm>
              <a:off x="6667800" y="58384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8" name="Google Shape;1108;p42"/>
            <p:cNvSpPr/>
            <p:nvPr/>
          </p:nvSpPr>
          <p:spPr>
            <a:xfrm>
              <a:off x="8801400" y="86289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09" name="Google Shape;1109;p42"/>
            <p:cNvSpPr/>
            <p:nvPr/>
          </p:nvSpPr>
          <p:spPr>
            <a:xfrm>
              <a:off x="8496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0" name="Google Shape;1110;p42"/>
            <p:cNvSpPr/>
            <p:nvPr/>
          </p:nvSpPr>
          <p:spPr>
            <a:xfrm>
              <a:off x="8191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1" name="Google Shape;1111;p42"/>
            <p:cNvSpPr/>
            <p:nvPr/>
          </p:nvSpPr>
          <p:spPr>
            <a:xfrm>
              <a:off x="78870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2" name="Google Shape;1112;p42"/>
            <p:cNvSpPr/>
            <p:nvPr/>
          </p:nvSpPr>
          <p:spPr>
            <a:xfrm>
              <a:off x="75822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3" name="Google Shape;1113;p42"/>
            <p:cNvSpPr/>
            <p:nvPr/>
          </p:nvSpPr>
          <p:spPr>
            <a:xfrm>
              <a:off x="72774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4" name="Google Shape;1114;p42"/>
            <p:cNvSpPr/>
            <p:nvPr/>
          </p:nvSpPr>
          <p:spPr>
            <a:xfrm>
              <a:off x="69726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5" name="Google Shape;1115;p42"/>
            <p:cNvSpPr/>
            <p:nvPr/>
          </p:nvSpPr>
          <p:spPr>
            <a:xfrm>
              <a:off x="6667800" y="86287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6" name="Google Shape;1116;p42"/>
            <p:cNvSpPr/>
            <p:nvPr/>
          </p:nvSpPr>
          <p:spPr>
            <a:xfrm>
              <a:off x="8801400" y="114194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7" name="Google Shape;1117;p42"/>
            <p:cNvSpPr/>
            <p:nvPr/>
          </p:nvSpPr>
          <p:spPr>
            <a:xfrm>
              <a:off x="8496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8" name="Google Shape;1118;p42"/>
            <p:cNvSpPr/>
            <p:nvPr/>
          </p:nvSpPr>
          <p:spPr>
            <a:xfrm>
              <a:off x="8191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19" name="Google Shape;1119;p42"/>
            <p:cNvSpPr/>
            <p:nvPr/>
          </p:nvSpPr>
          <p:spPr>
            <a:xfrm>
              <a:off x="78870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0" name="Google Shape;1120;p42"/>
            <p:cNvSpPr/>
            <p:nvPr/>
          </p:nvSpPr>
          <p:spPr>
            <a:xfrm>
              <a:off x="75822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1" name="Google Shape;1121;p42"/>
            <p:cNvSpPr/>
            <p:nvPr/>
          </p:nvSpPr>
          <p:spPr>
            <a:xfrm>
              <a:off x="72774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2" name="Google Shape;1122;p42"/>
            <p:cNvSpPr/>
            <p:nvPr/>
          </p:nvSpPr>
          <p:spPr>
            <a:xfrm>
              <a:off x="69726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3" name="Google Shape;1123;p42"/>
            <p:cNvSpPr/>
            <p:nvPr/>
          </p:nvSpPr>
          <p:spPr>
            <a:xfrm>
              <a:off x="6667800" y="11419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4" name="Google Shape;1124;p42"/>
            <p:cNvSpPr/>
            <p:nvPr/>
          </p:nvSpPr>
          <p:spPr>
            <a:xfrm>
              <a:off x="8801400" y="142099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5" name="Google Shape;1125;p42"/>
            <p:cNvSpPr/>
            <p:nvPr/>
          </p:nvSpPr>
          <p:spPr>
            <a:xfrm>
              <a:off x="8496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6" name="Google Shape;1126;p42"/>
            <p:cNvSpPr/>
            <p:nvPr/>
          </p:nvSpPr>
          <p:spPr>
            <a:xfrm>
              <a:off x="8191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7" name="Google Shape;1127;p42"/>
            <p:cNvSpPr/>
            <p:nvPr/>
          </p:nvSpPr>
          <p:spPr>
            <a:xfrm>
              <a:off x="78870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8" name="Google Shape;1128;p42"/>
            <p:cNvSpPr/>
            <p:nvPr/>
          </p:nvSpPr>
          <p:spPr>
            <a:xfrm>
              <a:off x="75822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29" name="Google Shape;1129;p42"/>
            <p:cNvSpPr/>
            <p:nvPr/>
          </p:nvSpPr>
          <p:spPr>
            <a:xfrm>
              <a:off x="72774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0" name="Google Shape;1130;p42"/>
            <p:cNvSpPr/>
            <p:nvPr/>
          </p:nvSpPr>
          <p:spPr>
            <a:xfrm>
              <a:off x="69726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1" name="Google Shape;1131;p42"/>
            <p:cNvSpPr/>
            <p:nvPr/>
          </p:nvSpPr>
          <p:spPr>
            <a:xfrm>
              <a:off x="6667800" y="14209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2" name="Google Shape;1132;p42"/>
            <p:cNvSpPr/>
            <p:nvPr/>
          </p:nvSpPr>
          <p:spPr>
            <a:xfrm>
              <a:off x="8801400" y="1700038"/>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3" name="Google Shape;1133;p42"/>
            <p:cNvSpPr/>
            <p:nvPr/>
          </p:nvSpPr>
          <p:spPr>
            <a:xfrm>
              <a:off x="8496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4" name="Google Shape;1134;p42"/>
            <p:cNvSpPr/>
            <p:nvPr/>
          </p:nvSpPr>
          <p:spPr>
            <a:xfrm>
              <a:off x="8191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5" name="Google Shape;1135;p42"/>
            <p:cNvSpPr/>
            <p:nvPr/>
          </p:nvSpPr>
          <p:spPr>
            <a:xfrm>
              <a:off x="78870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6" name="Google Shape;1136;p42"/>
            <p:cNvSpPr/>
            <p:nvPr/>
          </p:nvSpPr>
          <p:spPr>
            <a:xfrm>
              <a:off x="75822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7" name="Google Shape;1137;p42"/>
            <p:cNvSpPr/>
            <p:nvPr/>
          </p:nvSpPr>
          <p:spPr>
            <a:xfrm>
              <a:off x="72774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8" name="Google Shape;1138;p42"/>
            <p:cNvSpPr/>
            <p:nvPr/>
          </p:nvSpPr>
          <p:spPr>
            <a:xfrm>
              <a:off x="69726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39" name="Google Shape;1139;p42"/>
            <p:cNvSpPr/>
            <p:nvPr/>
          </p:nvSpPr>
          <p:spPr>
            <a:xfrm>
              <a:off x="6667800" y="17000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0" name="Google Shape;1140;p42"/>
            <p:cNvSpPr/>
            <p:nvPr/>
          </p:nvSpPr>
          <p:spPr>
            <a:xfrm>
              <a:off x="8801400" y="1979086"/>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1" name="Google Shape;1141;p42"/>
            <p:cNvSpPr/>
            <p:nvPr/>
          </p:nvSpPr>
          <p:spPr>
            <a:xfrm>
              <a:off x="8496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2" name="Google Shape;1142;p42"/>
            <p:cNvSpPr/>
            <p:nvPr/>
          </p:nvSpPr>
          <p:spPr>
            <a:xfrm>
              <a:off x="8191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3" name="Google Shape;1143;p42"/>
            <p:cNvSpPr/>
            <p:nvPr/>
          </p:nvSpPr>
          <p:spPr>
            <a:xfrm>
              <a:off x="78870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4" name="Google Shape;1144;p42"/>
            <p:cNvSpPr/>
            <p:nvPr/>
          </p:nvSpPr>
          <p:spPr>
            <a:xfrm>
              <a:off x="75822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5" name="Google Shape;1145;p42"/>
            <p:cNvSpPr/>
            <p:nvPr/>
          </p:nvSpPr>
          <p:spPr>
            <a:xfrm>
              <a:off x="72774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6" name="Google Shape;1146;p42"/>
            <p:cNvSpPr/>
            <p:nvPr/>
          </p:nvSpPr>
          <p:spPr>
            <a:xfrm>
              <a:off x="69726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7" name="Google Shape;1147;p42"/>
            <p:cNvSpPr/>
            <p:nvPr/>
          </p:nvSpPr>
          <p:spPr>
            <a:xfrm>
              <a:off x="6667800" y="19790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8" name="Google Shape;1148;p42"/>
            <p:cNvSpPr/>
            <p:nvPr/>
          </p:nvSpPr>
          <p:spPr>
            <a:xfrm>
              <a:off x="8801400" y="225813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49" name="Google Shape;1149;p42"/>
            <p:cNvSpPr/>
            <p:nvPr/>
          </p:nvSpPr>
          <p:spPr>
            <a:xfrm>
              <a:off x="8496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0" name="Google Shape;1150;p42"/>
            <p:cNvSpPr/>
            <p:nvPr/>
          </p:nvSpPr>
          <p:spPr>
            <a:xfrm>
              <a:off x="8191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1" name="Google Shape;1151;p42"/>
            <p:cNvSpPr/>
            <p:nvPr/>
          </p:nvSpPr>
          <p:spPr>
            <a:xfrm>
              <a:off x="78870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2" name="Google Shape;1152;p42"/>
            <p:cNvSpPr/>
            <p:nvPr/>
          </p:nvSpPr>
          <p:spPr>
            <a:xfrm>
              <a:off x="75822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3" name="Google Shape;1153;p42"/>
            <p:cNvSpPr/>
            <p:nvPr/>
          </p:nvSpPr>
          <p:spPr>
            <a:xfrm>
              <a:off x="72774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4" name="Google Shape;1154;p42"/>
            <p:cNvSpPr/>
            <p:nvPr/>
          </p:nvSpPr>
          <p:spPr>
            <a:xfrm>
              <a:off x="69726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5" name="Google Shape;1155;p42"/>
            <p:cNvSpPr/>
            <p:nvPr/>
          </p:nvSpPr>
          <p:spPr>
            <a:xfrm>
              <a:off x="6667800" y="22581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6" name="Google Shape;1156;p42"/>
            <p:cNvSpPr/>
            <p:nvPr/>
          </p:nvSpPr>
          <p:spPr>
            <a:xfrm>
              <a:off x="8801400" y="2537181"/>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7" name="Google Shape;1157;p42"/>
            <p:cNvSpPr/>
            <p:nvPr/>
          </p:nvSpPr>
          <p:spPr>
            <a:xfrm>
              <a:off x="8496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8" name="Google Shape;1158;p42"/>
            <p:cNvSpPr/>
            <p:nvPr/>
          </p:nvSpPr>
          <p:spPr>
            <a:xfrm>
              <a:off x="8191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59" name="Google Shape;1159;p42"/>
            <p:cNvSpPr/>
            <p:nvPr/>
          </p:nvSpPr>
          <p:spPr>
            <a:xfrm>
              <a:off x="78870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0" name="Google Shape;1160;p42"/>
            <p:cNvSpPr/>
            <p:nvPr/>
          </p:nvSpPr>
          <p:spPr>
            <a:xfrm>
              <a:off x="75822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1" name="Google Shape;1161;p42"/>
            <p:cNvSpPr/>
            <p:nvPr/>
          </p:nvSpPr>
          <p:spPr>
            <a:xfrm>
              <a:off x="72774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2" name="Google Shape;1162;p42"/>
            <p:cNvSpPr/>
            <p:nvPr/>
          </p:nvSpPr>
          <p:spPr>
            <a:xfrm>
              <a:off x="69726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3" name="Google Shape;1163;p42"/>
            <p:cNvSpPr/>
            <p:nvPr/>
          </p:nvSpPr>
          <p:spPr>
            <a:xfrm>
              <a:off x="6667800" y="25371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4" name="Google Shape;1164;p42"/>
            <p:cNvSpPr/>
            <p:nvPr/>
          </p:nvSpPr>
          <p:spPr>
            <a:xfrm>
              <a:off x="8801400" y="2816229"/>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5" name="Google Shape;1165;p42"/>
            <p:cNvSpPr/>
            <p:nvPr/>
          </p:nvSpPr>
          <p:spPr>
            <a:xfrm>
              <a:off x="8496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6" name="Google Shape;1166;p42"/>
            <p:cNvSpPr/>
            <p:nvPr/>
          </p:nvSpPr>
          <p:spPr>
            <a:xfrm>
              <a:off x="8191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7" name="Google Shape;1167;p42"/>
            <p:cNvSpPr/>
            <p:nvPr/>
          </p:nvSpPr>
          <p:spPr>
            <a:xfrm>
              <a:off x="78870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8" name="Google Shape;1168;p42"/>
            <p:cNvSpPr/>
            <p:nvPr/>
          </p:nvSpPr>
          <p:spPr>
            <a:xfrm>
              <a:off x="75822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69" name="Google Shape;1169;p42"/>
            <p:cNvSpPr/>
            <p:nvPr/>
          </p:nvSpPr>
          <p:spPr>
            <a:xfrm>
              <a:off x="72774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0" name="Google Shape;1170;p42"/>
            <p:cNvSpPr/>
            <p:nvPr/>
          </p:nvSpPr>
          <p:spPr>
            <a:xfrm>
              <a:off x="69726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1" name="Google Shape;1171;p42"/>
            <p:cNvSpPr/>
            <p:nvPr/>
          </p:nvSpPr>
          <p:spPr>
            <a:xfrm>
              <a:off x="6667800" y="28162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2" name="Google Shape;1172;p42"/>
            <p:cNvSpPr/>
            <p:nvPr/>
          </p:nvSpPr>
          <p:spPr>
            <a:xfrm>
              <a:off x="8801400" y="309527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3" name="Google Shape;1173;p42"/>
            <p:cNvSpPr/>
            <p:nvPr/>
          </p:nvSpPr>
          <p:spPr>
            <a:xfrm>
              <a:off x="8496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4" name="Google Shape;1174;p42"/>
            <p:cNvSpPr/>
            <p:nvPr/>
          </p:nvSpPr>
          <p:spPr>
            <a:xfrm>
              <a:off x="8191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5" name="Google Shape;1175;p42"/>
            <p:cNvSpPr/>
            <p:nvPr/>
          </p:nvSpPr>
          <p:spPr>
            <a:xfrm>
              <a:off x="78870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6" name="Google Shape;1176;p42"/>
            <p:cNvSpPr/>
            <p:nvPr/>
          </p:nvSpPr>
          <p:spPr>
            <a:xfrm>
              <a:off x="75822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7" name="Google Shape;1177;p42"/>
            <p:cNvSpPr/>
            <p:nvPr/>
          </p:nvSpPr>
          <p:spPr>
            <a:xfrm>
              <a:off x="72774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8" name="Google Shape;1178;p42"/>
            <p:cNvSpPr/>
            <p:nvPr/>
          </p:nvSpPr>
          <p:spPr>
            <a:xfrm>
              <a:off x="69726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79" name="Google Shape;1179;p42"/>
            <p:cNvSpPr/>
            <p:nvPr/>
          </p:nvSpPr>
          <p:spPr>
            <a:xfrm>
              <a:off x="6667800" y="30952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0" name="Google Shape;1180;p42"/>
            <p:cNvSpPr/>
            <p:nvPr/>
          </p:nvSpPr>
          <p:spPr>
            <a:xfrm>
              <a:off x="8801400" y="3374324"/>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1" name="Google Shape;1181;p42"/>
            <p:cNvSpPr/>
            <p:nvPr/>
          </p:nvSpPr>
          <p:spPr>
            <a:xfrm>
              <a:off x="8496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2" name="Google Shape;1182;p42"/>
            <p:cNvSpPr/>
            <p:nvPr/>
          </p:nvSpPr>
          <p:spPr>
            <a:xfrm>
              <a:off x="8191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3" name="Google Shape;1183;p42"/>
            <p:cNvSpPr/>
            <p:nvPr/>
          </p:nvSpPr>
          <p:spPr>
            <a:xfrm>
              <a:off x="78870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4" name="Google Shape;1184;p42"/>
            <p:cNvSpPr/>
            <p:nvPr/>
          </p:nvSpPr>
          <p:spPr>
            <a:xfrm>
              <a:off x="75822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5" name="Google Shape;1185;p42"/>
            <p:cNvSpPr/>
            <p:nvPr/>
          </p:nvSpPr>
          <p:spPr>
            <a:xfrm>
              <a:off x="72774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6" name="Google Shape;1186;p42"/>
            <p:cNvSpPr/>
            <p:nvPr/>
          </p:nvSpPr>
          <p:spPr>
            <a:xfrm>
              <a:off x="69726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7" name="Google Shape;1187;p42"/>
            <p:cNvSpPr/>
            <p:nvPr/>
          </p:nvSpPr>
          <p:spPr>
            <a:xfrm>
              <a:off x="6667800" y="33743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8" name="Google Shape;1188;p42"/>
            <p:cNvSpPr/>
            <p:nvPr/>
          </p:nvSpPr>
          <p:spPr>
            <a:xfrm>
              <a:off x="8801400" y="3653372"/>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89" name="Google Shape;1189;p42"/>
            <p:cNvSpPr/>
            <p:nvPr/>
          </p:nvSpPr>
          <p:spPr>
            <a:xfrm>
              <a:off x="8496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0" name="Google Shape;1190;p42"/>
            <p:cNvSpPr/>
            <p:nvPr/>
          </p:nvSpPr>
          <p:spPr>
            <a:xfrm>
              <a:off x="8191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1" name="Google Shape;1191;p42"/>
            <p:cNvSpPr/>
            <p:nvPr/>
          </p:nvSpPr>
          <p:spPr>
            <a:xfrm>
              <a:off x="78870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2" name="Google Shape;1192;p42"/>
            <p:cNvSpPr/>
            <p:nvPr/>
          </p:nvSpPr>
          <p:spPr>
            <a:xfrm>
              <a:off x="75822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3" name="Google Shape;1193;p42"/>
            <p:cNvSpPr/>
            <p:nvPr/>
          </p:nvSpPr>
          <p:spPr>
            <a:xfrm>
              <a:off x="72774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4" name="Google Shape;1194;p42"/>
            <p:cNvSpPr/>
            <p:nvPr/>
          </p:nvSpPr>
          <p:spPr>
            <a:xfrm>
              <a:off x="69726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5" name="Google Shape;1195;p42"/>
            <p:cNvSpPr/>
            <p:nvPr/>
          </p:nvSpPr>
          <p:spPr>
            <a:xfrm>
              <a:off x="6667800" y="36533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6" name="Google Shape;1196;p42"/>
            <p:cNvSpPr/>
            <p:nvPr/>
          </p:nvSpPr>
          <p:spPr>
            <a:xfrm>
              <a:off x="8801400" y="3932420"/>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7" name="Google Shape;1197;p42"/>
            <p:cNvSpPr/>
            <p:nvPr/>
          </p:nvSpPr>
          <p:spPr>
            <a:xfrm>
              <a:off x="8496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8" name="Google Shape;1198;p42"/>
            <p:cNvSpPr/>
            <p:nvPr/>
          </p:nvSpPr>
          <p:spPr>
            <a:xfrm>
              <a:off x="8191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199" name="Google Shape;1199;p42"/>
            <p:cNvSpPr/>
            <p:nvPr/>
          </p:nvSpPr>
          <p:spPr>
            <a:xfrm>
              <a:off x="78870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0" name="Google Shape;1200;p42"/>
            <p:cNvSpPr/>
            <p:nvPr/>
          </p:nvSpPr>
          <p:spPr>
            <a:xfrm>
              <a:off x="75822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1" name="Google Shape;1201;p42"/>
            <p:cNvSpPr/>
            <p:nvPr/>
          </p:nvSpPr>
          <p:spPr>
            <a:xfrm>
              <a:off x="72774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2" name="Google Shape;1202;p42"/>
            <p:cNvSpPr/>
            <p:nvPr/>
          </p:nvSpPr>
          <p:spPr>
            <a:xfrm>
              <a:off x="69726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3" name="Google Shape;1203;p42"/>
            <p:cNvSpPr/>
            <p:nvPr/>
          </p:nvSpPr>
          <p:spPr>
            <a:xfrm>
              <a:off x="6667800" y="39324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4" name="Google Shape;1204;p42"/>
            <p:cNvSpPr/>
            <p:nvPr/>
          </p:nvSpPr>
          <p:spPr>
            <a:xfrm>
              <a:off x="8801400" y="4211467"/>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5" name="Google Shape;1205;p42"/>
            <p:cNvSpPr/>
            <p:nvPr/>
          </p:nvSpPr>
          <p:spPr>
            <a:xfrm>
              <a:off x="8496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6" name="Google Shape;1206;p42"/>
            <p:cNvSpPr/>
            <p:nvPr/>
          </p:nvSpPr>
          <p:spPr>
            <a:xfrm>
              <a:off x="8191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7" name="Google Shape;1207;p42"/>
            <p:cNvSpPr/>
            <p:nvPr/>
          </p:nvSpPr>
          <p:spPr>
            <a:xfrm>
              <a:off x="78870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8" name="Google Shape;1208;p42"/>
            <p:cNvSpPr/>
            <p:nvPr/>
          </p:nvSpPr>
          <p:spPr>
            <a:xfrm>
              <a:off x="75822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09" name="Google Shape;1209;p42"/>
            <p:cNvSpPr/>
            <p:nvPr/>
          </p:nvSpPr>
          <p:spPr>
            <a:xfrm>
              <a:off x="72774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0" name="Google Shape;1210;p42"/>
            <p:cNvSpPr/>
            <p:nvPr/>
          </p:nvSpPr>
          <p:spPr>
            <a:xfrm>
              <a:off x="69726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1" name="Google Shape;1211;p42"/>
            <p:cNvSpPr/>
            <p:nvPr/>
          </p:nvSpPr>
          <p:spPr>
            <a:xfrm>
              <a:off x="6667800" y="4236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2" name="Google Shape;1212;p42"/>
            <p:cNvSpPr/>
            <p:nvPr/>
          </p:nvSpPr>
          <p:spPr>
            <a:xfrm>
              <a:off x="8801400" y="4490515"/>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3" name="Google Shape;1213;p42"/>
            <p:cNvSpPr/>
            <p:nvPr/>
          </p:nvSpPr>
          <p:spPr>
            <a:xfrm>
              <a:off x="8496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4" name="Google Shape;1214;p42"/>
            <p:cNvSpPr/>
            <p:nvPr/>
          </p:nvSpPr>
          <p:spPr>
            <a:xfrm>
              <a:off x="8191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5" name="Google Shape;1215;p42"/>
            <p:cNvSpPr/>
            <p:nvPr/>
          </p:nvSpPr>
          <p:spPr>
            <a:xfrm>
              <a:off x="78870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6" name="Google Shape;1216;p42"/>
            <p:cNvSpPr/>
            <p:nvPr/>
          </p:nvSpPr>
          <p:spPr>
            <a:xfrm>
              <a:off x="75822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7" name="Google Shape;1217;p42"/>
            <p:cNvSpPr/>
            <p:nvPr/>
          </p:nvSpPr>
          <p:spPr>
            <a:xfrm>
              <a:off x="72774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8" name="Google Shape;1218;p42"/>
            <p:cNvSpPr/>
            <p:nvPr/>
          </p:nvSpPr>
          <p:spPr>
            <a:xfrm>
              <a:off x="69726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19" name="Google Shape;1219;p42"/>
            <p:cNvSpPr/>
            <p:nvPr/>
          </p:nvSpPr>
          <p:spPr>
            <a:xfrm>
              <a:off x="6667800" y="449051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0" name="Google Shape;1220;p42"/>
            <p:cNvSpPr/>
            <p:nvPr/>
          </p:nvSpPr>
          <p:spPr>
            <a:xfrm>
              <a:off x="8801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1" name="Google Shape;1221;p42"/>
            <p:cNvSpPr/>
            <p:nvPr/>
          </p:nvSpPr>
          <p:spPr>
            <a:xfrm>
              <a:off x="8496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2" name="Google Shape;1222;p42"/>
            <p:cNvSpPr/>
            <p:nvPr/>
          </p:nvSpPr>
          <p:spPr>
            <a:xfrm>
              <a:off x="8191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3" name="Google Shape;1223;p42"/>
            <p:cNvSpPr/>
            <p:nvPr/>
          </p:nvSpPr>
          <p:spPr>
            <a:xfrm>
              <a:off x="78870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4" name="Google Shape;1224;p42"/>
            <p:cNvSpPr/>
            <p:nvPr/>
          </p:nvSpPr>
          <p:spPr>
            <a:xfrm>
              <a:off x="75822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5" name="Google Shape;1225;p42"/>
            <p:cNvSpPr/>
            <p:nvPr/>
          </p:nvSpPr>
          <p:spPr>
            <a:xfrm>
              <a:off x="72774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6" name="Google Shape;1226;p42"/>
            <p:cNvSpPr/>
            <p:nvPr/>
          </p:nvSpPr>
          <p:spPr>
            <a:xfrm>
              <a:off x="69726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sp>
          <p:nvSpPr>
            <p:cNvPr id="1227" name="Google Shape;1227;p42"/>
            <p:cNvSpPr/>
            <p:nvPr/>
          </p:nvSpPr>
          <p:spPr>
            <a:xfrm>
              <a:off x="6667800" y="4769563"/>
              <a:ext cx="37800" cy="37800"/>
            </a:xfrm>
            <a:prstGeom prst="rect">
              <a:avLst/>
            </a:prstGeom>
            <a:solidFill>
              <a:srgbClr val="7DA39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lt1"/>
                </a:buClr>
                <a:buSzPts val="1400"/>
                <a:buFont typeface="Calibri"/>
                <a:buNone/>
              </a:pPr>
              <a:r>
                <a:t/>
              </a:r>
              <a:endParaRPr b="0" i="0" sz="1400">
                <a:solidFill>
                  <a:schemeClr val="lt1"/>
                </a:solidFill>
                <a:latin typeface="Outfit"/>
                <a:ea typeface="Outfit"/>
                <a:cs typeface="Outfit"/>
                <a:sym typeface="Outfit"/>
              </a:endParaRPr>
            </a:p>
          </p:txBody>
        </p:sp>
        <p:grpSp>
          <p:nvGrpSpPr>
            <p:cNvPr id="1228" name="Google Shape;1228;p42"/>
            <p:cNvGrpSpPr/>
            <p:nvPr/>
          </p:nvGrpSpPr>
          <p:grpSpPr>
            <a:xfrm>
              <a:off x="8420436" y="478739"/>
              <a:ext cx="190087" cy="210146"/>
              <a:chOff x="15581576" y="8145021"/>
              <a:chExt cx="291723" cy="322458"/>
            </a:xfrm>
          </p:grpSpPr>
          <p:sp>
            <p:nvSpPr>
              <p:cNvPr id="1229" name="Google Shape;1229;p42"/>
              <p:cNvSpPr/>
              <p:nvPr/>
            </p:nvSpPr>
            <p:spPr>
              <a:xfrm>
                <a:off x="15581576" y="8384130"/>
                <a:ext cx="291723" cy="83349"/>
              </a:xfrm>
              <a:custGeom>
                <a:rect b="b" l="l" r="r" t="t"/>
                <a:pathLst>
                  <a:path extrusionOk="0" h="83349" w="291723">
                    <a:moveTo>
                      <a:pt x="8393" y="8393"/>
                    </a:moveTo>
                    <a:lnTo>
                      <a:pt x="288031" y="8393"/>
                    </a:lnTo>
                    <a:lnTo>
                      <a:pt x="288031" y="78198"/>
                    </a:lnTo>
                    <a:lnTo>
                      <a:pt x="8393" y="78198"/>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sp>
            <p:nvSpPr>
              <p:cNvPr id="1230" name="Google Shape;1230;p42"/>
              <p:cNvSpPr/>
              <p:nvPr/>
            </p:nvSpPr>
            <p:spPr>
              <a:xfrm>
                <a:off x="15581576" y="81450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7DA399"/>
              </a:solidFill>
              <a:ln>
                <a:noFill/>
              </a:ln>
            </p:spPr>
            <p:txBody>
              <a:bodyPr anchorCtr="0" anchor="ctr" bIns="15575" lIns="31175" spcFirstLastPara="1" rIns="31175" wrap="square" tIns="15575">
                <a:noAutofit/>
              </a:bodyPr>
              <a:lstStyle/>
              <a:p>
                <a:pPr indent="0" lvl="0" marL="0" marR="0" rtl="0" algn="l">
                  <a:spcBef>
                    <a:spcPts val="0"/>
                  </a:spcBef>
                  <a:spcAft>
                    <a:spcPts val="0"/>
                  </a:spcAft>
                  <a:buClr>
                    <a:schemeClr val="lt1"/>
                  </a:buClr>
                  <a:buSzPts val="600"/>
                  <a:buFont typeface="Calibri"/>
                  <a:buNone/>
                </a:pPr>
                <a:r>
                  <a:t/>
                </a:r>
                <a:endParaRPr b="0" i="0" sz="600">
                  <a:solidFill>
                    <a:srgbClr val="455550"/>
                  </a:solidFill>
                  <a:latin typeface="Outfit"/>
                  <a:ea typeface="Outfit"/>
                  <a:cs typeface="Outfit"/>
                  <a:sym typeface="Outfit"/>
                </a:endParaRPr>
              </a:p>
            </p:txBody>
          </p:sp>
        </p:grpSp>
      </p:grpSp>
      <p:cxnSp>
        <p:nvCxnSpPr>
          <p:cNvPr id="1231" name="Google Shape;1231;p42"/>
          <p:cNvCxnSpPr/>
          <p:nvPr/>
        </p:nvCxnSpPr>
        <p:spPr>
          <a:xfrm>
            <a:off x="774699" y="0"/>
            <a:ext cx="0" cy="5135100"/>
          </a:xfrm>
          <a:prstGeom prst="straightConnector1">
            <a:avLst/>
          </a:prstGeom>
          <a:noFill/>
          <a:ln cap="flat" cmpd="sng" w="12700">
            <a:solidFill>
              <a:schemeClr val="accent1"/>
            </a:solidFill>
            <a:prstDash val="solid"/>
            <a:miter lim="800000"/>
            <a:headEnd len="sm" w="sm" type="none"/>
            <a:tailEnd len="sm" w="sm" type="none"/>
          </a:ln>
        </p:spPr>
      </p:cxnSp>
      <p:sp>
        <p:nvSpPr>
          <p:cNvPr id="1232" name="Google Shape;1232;p42"/>
          <p:cNvSpPr txBox="1"/>
          <p:nvPr>
            <p:ph type="title"/>
          </p:nvPr>
        </p:nvSpPr>
        <p:spPr>
          <a:xfrm>
            <a:off x="1046714" y="1392107"/>
            <a:ext cx="5460000" cy="2320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5400"/>
              <a:buFont typeface="Work Sans"/>
              <a:buNone/>
              <a:defRPr b="1" i="0" sz="5400">
                <a:solidFill>
                  <a:schemeClr val="lt1"/>
                </a:solidFill>
                <a:latin typeface="Work Sans"/>
                <a:ea typeface="Work Sans"/>
                <a:cs typeface="Work Sans"/>
                <a:sym typeface="Work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3" name="Google Shape;1233;p42"/>
          <p:cNvSpPr txBox="1"/>
          <p:nvPr>
            <p:ph idx="11" type="ftr"/>
          </p:nvPr>
        </p:nvSpPr>
        <p:spPr>
          <a:xfrm>
            <a:off x="3028950" y="4854392"/>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800">
                <a:solidFill>
                  <a:schemeClr val="accent1"/>
                </a:solidFill>
                <a:latin typeface="Outfit"/>
                <a:ea typeface="Outfit"/>
                <a:cs typeface="Outfit"/>
                <a:sym typeface="Outfit"/>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4" name="Google Shape;1234;p42"/>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900">
                <a:solidFill>
                  <a:schemeClr val="accent1"/>
                </a:solidFill>
                <a:latin typeface="Outfit"/>
                <a:ea typeface="Outfit"/>
                <a:cs typeface="Outfit"/>
                <a:sym typeface="Outfit"/>
              </a:defRPr>
            </a:lvl1pPr>
            <a:lvl2pPr indent="0" lvl="1" marL="0" rtl="0" algn="l">
              <a:spcBef>
                <a:spcPts val="0"/>
              </a:spcBef>
              <a:buNone/>
              <a:defRPr sz="900">
                <a:solidFill>
                  <a:schemeClr val="accent1"/>
                </a:solidFill>
                <a:latin typeface="Outfit"/>
                <a:ea typeface="Outfit"/>
                <a:cs typeface="Outfit"/>
                <a:sym typeface="Outfit"/>
              </a:defRPr>
            </a:lvl2pPr>
            <a:lvl3pPr indent="0" lvl="2" marL="0" rtl="0" algn="l">
              <a:spcBef>
                <a:spcPts val="0"/>
              </a:spcBef>
              <a:buNone/>
              <a:defRPr sz="900">
                <a:solidFill>
                  <a:schemeClr val="accent1"/>
                </a:solidFill>
                <a:latin typeface="Outfit"/>
                <a:ea typeface="Outfit"/>
                <a:cs typeface="Outfit"/>
                <a:sym typeface="Outfit"/>
              </a:defRPr>
            </a:lvl3pPr>
            <a:lvl4pPr indent="0" lvl="3" marL="0" rtl="0" algn="l">
              <a:spcBef>
                <a:spcPts val="0"/>
              </a:spcBef>
              <a:buNone/>
              <a:defRPr sz="900">
                <a:solidFill>
                  <a:schemeClr val="accent1"/>
                </a:solidFill>
                <a:latin typeface="Outfit"/>
                <a:ea typeface="Outfit"/>
                <a:cs typeface="Outfit"/>
                <a:sym typeface="Outfit"/>
              </a:defRPr>
            </a:lvl4pPr>
            <a:lvl5pPr indent="0" lvl="4" marL="0" rtl="0" algn="l">
              <a:spcBef>
                <a:spcPts val="0"/>
              </a:spcBef>
              <a:buNone/>
              <a:defRPr sz="900">
                <a:solidFill>
                  <a:schemeClr val="accent1"/>
                </a:solidFill>
                <a:latin typeface="Outfit"/>
                <a:ea typeface="Outfit"/>
                <a:cs typeface="Outfit"/>
                <a:sym typeface="Outfit"/>
              </a:defRPr>
            </a:lvl5pPr>
            <a:lvl6pPr indent="0" lvl="5" marL="0" rtl="0" algn="l">
              <a:spcBef>
                <a:spcPts val="0"/>
              </a:spcBef>
              <a:buNone/>
              <a:defRPr sz="900">
                <a:solidFill>
                  <a:schemeClr val="accent1"/>
                </a:solidFill>
                <a:latin typeface="Outfit"/>
                <a:ea typeface="Outfit"/>
                <a:cs typeface="Outfit"/>
                <a:sym typeface="Outfit"/>
              </a:defRPr>
            </a:lvl6pPr>
            <a:lvl7pPr indent="0" lvl="6" marL="0" rtl="0" algn="l">
              <a:spcBef>
                <a:spcPts val="0"/>
              </a:spcBef>
              <a:buNone/>
              <a:defRPr sz="900">
                <a:solidFill>
                  <a:schemeClr val="accent1"/>
                </a:solidFill>
                <a:latin typeface="Outfit"/>
                <a:ea typeface="Outfit"/>
                <a:cs typeface="Outfit"/>
                <a:sym typeface="Outfit"/>
              </a:defRPr>
            </a:lvl7pPr>
            <a:lvl8pPr indent="0" lvl="7" marL="0" rtl="0" algn="l">
              <a:spcBef>
                <a:spcPts val="0"/>
              </a:spcBef>
              <a:buNone/>
              <a:defRPr sz="900">
                <a:solidFill>
                  <a:schemeClr val="accent1"/>
                </a:solidFill>
                <a:latin typeface="Outfit"/>
                <a:ea typeface="Outfit"/>
                <a:cs typeface="Outfit"/>
                <a:sym typeface="Outfit"/>
              </a:defRPr>
            </a:lvl8pPr>
            <a:lvl9pPr indent="0" lvl="8" marL="0" rtl="0" algn="l">
              <a:spcBef>
                <a:spcPts val="0"/>
              </a:spcBef>
              <a:buNone/>
              <a:defRPr sz="900">
                <a:solidFill>
                  <a:schemeClr val="accen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Green">
  <p:cSld name="Content - Green">
    <p:bg>
      <p:bgPr>
        <a:solidFill>
          <a:schemeClr val="accent2"/>
        </a:solidFill>
      </p:bgPr>
    </p:bg>
    <p:spTree>
      <p:nvGrpSpPr>
        <p:cNvPr id="1235" name="Shape 1235"/>
        <p:cNvGrpSpPr/>
        <p:nvPr/>
      </p:nvGrpSpPr>
      <p:grpSpPr>
        <a:xfrm>
          <a:off x="0" y="0"/>
          <a:ext cx="0" cy="0"/>
          <a:chOff x="0" y="0"/>
          <a:chExt cx="0" cy="0"/>
        </a:xfrm>
      </p:grpSpPr>
      <p:sp>
        <p:nvSpPr>
          <p:cNvPr id="1236" name="Google Shape;1236;p43"/>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1237" name="Google Shape;1237;p43"/>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8" name="Google Shape;1238;p43"/>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9" name="Google Shape;1239;p43"/>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240" name="Google Shape;1240;p43"/>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241" name="Google Shape;1241;p43"/>
          <p:cNvGrpSpPr/>
          <p:nvPr/>
        </p:nvGrpSpPr>
        <p:grpSpPr>
          <a:xfrm>
            <a:off x="8440609" y="4933119"/>
            <a:ext cx="492919" cy="102674"/>
            <a:chOff x="238125" y="1729525"/>
            <a:chExt cx="7143750" cy="1488025"/>
          </a:xfrm>
        </p:grpSpPr>
        <p:sp>
          <p:nvSpPr>
            <p:cNvPr id="1242" name="Google Shape;1242;p43"/>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3" name="Google Shape;1243;p43"/>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4" name="Google Shape;1244;p43"/>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5" name="Google Shape;1245;p43"/>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6" name="Google Shape;1246;p43"/>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7" name="Google Shape;1247;p43"/>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48" name="Google Shape;1248;p43"/>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49" name="Shape 1249"/>
        <p:cNvGrpSpPr/>
        <p:nvPr/>
      </p:nvGrpSpPr>
      <p:grpSpPr>
        <a:xfrm>
          <a:off x="0" y="0"/>
          <a:ext cx="0" cy="0"/>
          <a:chOff x="0" y="0"/>
          <a:chExt cx="0" cy="0"/>
        </a:xfrm>
      </p:grpSpPr>
      <p:sp>
        <p:nvSpPr>
          <p:cNvPr id="1250" name="Google Shape;1250;p44"/>
          <p:cNvSpPr/>
          <p:nvPr/>
        </p:nvSpPr>
        <p:spPr>
          <a:xfrm>
            <a:off x="0" y="4842205"/>
            <a:ext cx="9144000" cy="301200"/>
          </a:xfrm>
          <a:prstGeom prst="rect">
            <a:avLst/>
          </a:prstGeom>
          <a:solidFill>
            <a:srgbClr val="224F4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a:solidFill>
                <a:schemeClr val="lt1"/>
              </a:solidFill>
              <a:latin typeface="Outfit"/>
              <a:ea typeface="Outfit"/>
              <a:cs typeface="Outfit"/>
              <a:sym typeface="Outfit"/>
            </a:endParaRPr>
          </a:p>
        </p:txBody>
      </p:sp>
      <p:sp>
        <p:nvSpPr>
          <p:cNvPr id="1251" name="Google Shape;1251;p44"/>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2" name="Google Shape;1252;p44"/>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grpSp>
        <p:nvGrpSpPr>
          <p:cNvPr id="1253" name="Google Shape;1253;p44"/>
          <p:cNvGrpSpPr/>
          <p:nvPr/>
        </p:nvGrpSpPr>
        <p:grpSpPr>
          <a:xfrm>
            <a:off x="8440609" y="4933119"/>
            <a:ext cx="492919" cy="102674"/>
            <a:chOff x="238125" y="1729525"/>
            <a:chExt cx="7143750" cy="1488025"/>
          </a:xfrm>
        </p:grpSpPr>
        <p:sp>
          <p:nvSpPr>
            <p:cNvPr id="1254" name="Google Shape;1254;p44"/>
            <p:cNvSpPr/>
            <p:nvPr/>
          </p:nvSpPr>
          <p:spPr>
            <a:xfrm>
              <a:off x="238125" y="2682575"/>
              <a:ext cx="0" cy="25"/>
            </a:xfrm>
            <a:custGeom>
              <a:rect b="b" l="l" r="r" t="t"/>
              <a:pathLst>
                <a:path extrusionOk="0" h="1" w="120000">
                  <a:moveTo>
                    <a:pt x="0" y="0"/>
                  </a:moveTo>
                  <a:lnTo>
                    <a:pt x="0" y="0"/>
                  </a:lnTo>
                  <a:lnTo>
                    <a:pt x="0" y="0"/>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55" name="Google Shape;1255;p44"/>
            <p:cNvSpPr/>
            <p:nvPr/>
          </p:nvSpPr>
          <p:spPr>
            <a:xfrm>
              <a:off x="238125" y="1730225"/>
              <a:ext cx="1238150" cy="1486625"/>
            </a:xfrm>
            <a:custGeom>
              <a:rect b="b" l="l" r="r" t="t"/>
              <a:pathLst>
                <a:path extrusionOk="0" h="59465" w="49526">
                  <a:moveTo>
                    <a:pt x="24552" y="0"/>
                  </a:moveTo>
                  <a:lnTo>
                    <a:pt x="22919" y="56"/>
                  </a:lnTo>
                  <a:lnTo>
                    <a:pt x="21286" y="141"/>
                  </a:lnTo>
                  <a:lnTo>
                    <a:pt x="19962" y="254"/>
                  </a:lnTo>
                  <a:lnTo>
                    <a:pt x="18611" y="451"/>
                  </a:lnTo>
                  <a:lnTo>
                    <a:pt x="17316" y="676"/>
                  </a:lnTo>
                  <a:lnTo>
                    <a:pt x="16020" y="986"/>
                  </a:lnTo>
                  <a:lnTo>
                    <a:pt x="15373" y="1155"/>
                  </a:lnTo>
                  <a:lnTo>
                    <a:pt x="14725" y="1323"/>
                  </a:lnTo>
                  <a:lnTo>
                    <a:pt x="14106" y="1549"/>
                  </a:lnTo>
                  <a:lnTo>
                    <a:pt x="13458" y="1774"/>
                  </a:lnTo>
                  <a:lnTo>
                    <a:pt x="12839" y="1999"/>
                  </a:lnTo>
                  <a:lnTo>
                    <a:pt x="12248" y="2281"/>
                  </a:lnTo>
                  <a:lnTo>
                    <a:pt x="11628" y="2562"/>
                  </a:lnTo>
                  <a:lnTo>
                    <a:pt x="11009" y="2844"/>
                  </a:lnTo>
                  <a:lnTo>
                    <a:pt x="10277" y="3238"/>
                  </a:lnTo>
                  <a:lnTo>
                    <a:pt x="9573" y="3660"/>
                  </a:lnTo>
                  <a:lnTo>
                    <a:pt x="8869" y="4111"/>
                  </a:lnTo>
                  <a:lnTo>
                    <a:pt x="8221" y="4561"/>
                  </a:lnTo>
                  <a:lnTo>
                    <a:pt x="7574" y="5068"/>
                  </a:lnTo>
                  <a:lnTo>
                    <a:pt x="6954" y="5575"/>
                  </a:lnTo>
                  <a:lnTo>
                    <a:pt x="6391" y="6082"/>
                  </a:lnTo>
                  <a:lnTo>
                    <a:pt x="5828" y="6645"/>
                  </a:lnTo>
                  <a:lnTo>
                    <a:pt x="5321" y="7236"/>
                  </a:lnTo>
                  <a:lnTo>
                    <a:pt x="4843" y="7856"/>
                  </a:lnTo>
                  <a:lnTo>
                    <a:pt x="4392" y="8475"/>
                  </a:lnTo>
                  <a:lnTo>
                    <a:pt x="3970" y="9151"/>
                  </a:lnTo>
                  <a:lnTo>
                    <a:pt x="3604" y="9855"/>
                  </a:lnTo>
                  <a:lnTo>
                    <a:pt x="3266" y="10558"/>
                  </a:lnTo>
                  <a:lnTo>
                    <a:pt x="2956" y="11319"/>
                  </a:lnTo>
                  <a:lnTo>
                    <a:pt x="2675" y="12107"/>
                  </a:lnTo>
                  <a:lnTo>
                    <a:pt x="2562" y="12614"/>
                  </a:lnTo>
                  <a:lnTo>
                    <a:pt x="2421" y="13121"/>
                  </a:lnTo>
                  <a:lnTo>
                    <a:pt x="2337" y="13599"/>
                  </a:lnTo>
                  <a:lnTo>
                    <a:pt x="2224" y="14106"/>
                  </a:lnTo>
                  <a:lnTo>
                    <a:pt x="2112" y="15091"/>
                  </a:lnTo>
                  <a:lnTo>
                    <a:pt x="2055" y="16105"/>
                  </a:lnTo>
                  <a:lnTo>
                    <a:pt x="2055" y="17090"/>
                  </a:lnTo>
                  <a:lnTo>
                    <a:pt x="2112" y="18104"/>
                  </a:lnTo>
                  <a:lnTo>
                    <a:pt x="2224" y="19118"/>
                  </a:lnTo>
                  <a:lnTo>
                    <a:pt x="2393" y="20103"/>
                  </a:lnTo>
                  <a:lnTo>
                    <a:pt x="2562" y="20863"/>
                  </a:lnTo>
                  <a:lnTo>
                    <a:pt x="2759" y="21595"/>
                  </a:lnTo>
                  <a:lnTo>
                    <a:pt x="2984" y="22299"/>
                  </a:lnTo>
                  <a:lnTo>
                    <a:pt x="3238" y="22975"/>
                  </a:lnTo>
                  <a:lnTo>
                    <a:pt x="3519" y="23651"/>
                  </a:lnTo>
                  <a:lnTo>
                    <a:pt x="3857" y="24270"/>
                  </a:lnTo>
                  <a:lnTo>
                    <a:pt x="4223" y="24890"/>
                  </a:lnTo>
                  <a:lnTo>
                    <a:pt x="4617" y="25481"/>
                  </a:lnTo>
                  <a:lnTo>
                    <a:pt x="5068" y="26072"/>
                  </a:lnTo>
                  <a:lnTo>
                    <a:pt x="5518" y="26607"/>
                  </a:lnTo>
                  <a:lnTo>
                    <a:pt x="6025" y="27142"/>
                  </a:lnTo>
                  <a:lnTo>
                    <a:pt x="6560" y="27621"/>
                  </a:lnTo>
                  <a:lnTo>
                    <a:pt x="7151" y="28099"/>
                  </a:lnTo>
                  <a:lnTo>
                    <a:pt x="7743" y="28550"/>
                  </a:lnTo>
                  <a:lnTo>
                    <a:pt x="8390" y="28972"/>
                  </a:lnTo>
                  <a:lnTo>
                    <a:pt x="9066" y="29394"/>
                  </a:lnTo>
                  <a:lnTo>
                    <a:pt x="10446" y="30126"/>
                  </a:lnTo>
                  <a:lnTo>
                    <a:pt x="11121" y="30492"/>
                  </a:lnTo>
                  <a:lnTo>
                    <a:pt x="11825" y="30830"/>
                  </a:lnTo>
                  <a:lnTo>
                    <a:pt x="12557" y="31140"/>
                  </a:lnTo>
                  <a:lnTo>
                    <a:pt x="13261" y="31422"/>
                  </a:lnTo>
                  <a:lnTo>
                    <a:pt x="13993" y="31703"/>
                  </a:lnTo>
                  <a:lnTo>
                    <a:pt x="14725" y="31928"/>
                  </a:lnTo>
                  <a:lnTo>
                    <a:pt x="16189" y="32323"/>
                  </a:lnTo>
                  <a:lnTo>
                    <a:pt x="17682" y="32689"/>
                  </a:lnTo>
                  <a:lnTo>
                    <a:pt x="20666" y="33392"/>
                  </a:lnTo>
                  <a:lnTo>
                    <a:pt x="26635" y="34744"/>
                  </a:lnTo>
                  <a:lnTo>
                    <a:pt x="28437" y="35138"/>
                  </a:lnTo>
                  <a:lnTo>
                    <a:pt x="29338" y="35335"/>
                  </a:lnTo>
                  <a:lnTo>
                    <a:pt x="30211" y="35560"/>
                  </a:lnTo>
                  <a:lnTo>
                    <a:pt x="31084" y="35786"/>
                  </a:lnTo>
                  <a:lnTo>
                    <a:pt x="31956" y="36067"/>
                  </a:lnTo>
                  <a:lnTo>
                    <a:pt x="32801" y="36405"/>
                  </a:lnTo>
                  <a:lnTo>
                    <a:pt x="33646" y="36771"/>
                  </a:lnTo>
                  <a:lnTo>
                    <a:pt x="34265" y="37081"/>
                  </a:lnTo>
                  <a:lnTo>
                    <a:pt x="34800" y="37447"/>
                  </a:lnTo>
                  <a:lnTo>
                    <a:pt x="35251" y="37841"/>
                  </a:lnTo>
                  <a:lnTo>
                    <a:pt x="35673" y="38291"/>
                  </a:lnTo>
                  <a:lnTo>
                    <a:pt x="36039" y="38742"/>
                  </a:lnTo>
                  <a:lnTo>
                    <a:pt x="36349" y="39221"/>
                  </a:lnTo>
                  <a:lnTo>
                    <a:pt x="36602" y="39699"/>
                  </a:lnTo>
                  <a:lnTo>
                    <a:pt x="36799" y="40206"/>
                  </a:lnTo>
                  <a:lnTo>
                    <a:pt x="36940" y="40741"/>
                  </a:lnTo>
                  <a:lnTo>
                    <a:pt x="37024" y="41276"/>
                  </a:lnTo>
                  <a:lnTo>
                    <a:pt x="37081" y="41783"/>
                  </a:lnTo>
                  <a:lnTo>
                    <a:pt x="37109" y="42318"/>
                  </a:lnTo>
                  <a:lnTo>
                    <a:pt x="37053" y="42824"/>
                  </a:lnTo>
                  <a:lnTo>
                    <a:pt x="36996" y="43359"/>
                  </a:lnTo>
                  <a:lnTo>
                    <a:pt x="36884" y="43838"/>
                  </a:lnTo>
                  <a:lnTo>
                    <a:pt x="36715" y="44317"/>
                  </a:lnTo>
                  <a:lnTo>
                    <a:pt x="36574" y="44711"/>
                  </a:lnTo>
                  <a:lnTo>
                    <a:pt x="36405" y="45077"/>
                  </a:lnTo>
                  <a:lnTo>
                    <a:pt x="36208" y="45415"/>
                  </a:lnTo>
                  <a:lnTo>
                    <a:pt x="35983" y="45725"/>
                  </a:lnTo>
                  <a:lnTo>
                    <a:pt x="35757" y="46034"/>
                  </a:lnTo>
                  <a:lnTo>
                    <a:pt x="35504" y="46316"/>
                  </a:lnTo>
                  <a:lnTo>
                    <a:pt x="35223" y="46597"/>
                  </a:lnTo>
                  <a:lnTo>
                    <a:pt x="34941" y="46851"/>
                  </a:lnTo>
                  <a:lnTo>
                    <a:pt x="34631" y="47076"/>
                  </a:lnTo>
                  <a:lnTo>
                    <a:pt x="34322" y="47273"/>
                  </a:lnTo>
                  <a:lnTo>
                    <a:pt x="33984" y="47470"/>
                  </a:lnTo>
                  <a:lnTo>
                    <a:pt x="33646" y="47667"/>
                  </a:lnTo>
                  <a:lnTo>
                    <a:pt x="33280" y="47808"/>
                  </a:lnTo>
                  <a:lnTo>
                    <a:pt x="32914" y="47977"/>
                  </a:lnTo>
                  <a:lnTo>
                    <a:pt x="32154" y="48230"/>
                  </a:lnTo>
                  <a:lnTo>
                    <a:pt x="31422" y="48427"/>
                  </a:lnTo>
                  <a:lnTo>
                    <a:pt x="30661" y="48625"/>
                  </a:lnTo>
                  <a:lnTo>
                    <a:pt x="29929" y="48793"/>
                  </a:lnTo>
                  <a:lnTo>
                    <a:pt x="29197" y="48906"/>
                  </a:lnTo>
                  <a:lnTo>
                    <a:pt x="28437" y="49019"/>
                  </a:lnTo>
                  <a:lnTo>
                    <a:pt x="27705" y="49131"/>
                  </a:lnTo>
                  <a:lnTo>
                    <a:pt x="26973" y="49188"/>
                  </a:lnTo>
                  <a:lnTo>
                    <a:pt x="26213" y="49216"/>
                  </a:lnTo>
                  <a:lnTo>
                    <a:pt x="25481" y="49244"/>
                  </a:lnTo>
                  <a:lnTo>
                    <a:pt x="24721" y="49244"/>
                  </a:lnTo>
                  <a:lnTo>
                    <a:pt x="23960" y="49188"/>
                  </a:lnTo>
                  <a:lnTo>
                    <a:pt x="23228" y="49131"/>
                  </a:lnTo>
                  <a:lnTo>
                    <a:pt x="22468" y="49047"/>
                  </a:lnTo>
                  <a:lnTo>
                    <a:pt x="21736" y="48934"/>
                  </a:lnTo>
                  <a:lnTo>
                    <a:pt x="20976" y="48793"/>
                  </a:lnTo>
                  <a:lnTo>
                    <a:pt x="20244" y="48625"/>
                  </a:lnTo>
                  <a:lnTo>
                    <a:pt x="19427" y="48427"/>
                  </a:lnTo>
                  <a:lnTo>
                    <a:pt x="18639" y="48174"/>
                  </a:lnTo>
                  <a:lnTo>
                    <a:pt x="17907" y="47864"/>
                  </a:lnTo>
                  <a:lnTo>
                    <a:pt x="17231" y="47526"/>
                  </a:lnTo>
                  <a:lnTo>
                    <a:pt x="16584" y="47160"/>
                  </a:lnTo>
                  <a:lnTo>
                    <a:pt x="15964" y="46738"/>
                  </a:lnTo>
                  <a:lnTo>
                    <a:pt x="15401" y="46288"/>
                  </a:lnTo>
                  <a:lnTo>
                    <a:pt x="14894" y="45809"/>
                  </a:lnTo>
                  <a:lnTo>
                    <a:pt x="14416" y="45274"/>
                  </a:lnTo>
                  <a:lnTo>
                    <a:pt x="13993" y="44711"/>
                  </a:lnTo>
                  <a:lnTo>
                    <a:pt x="13627" y="44091"/>
                  </a:lnTo>
                  <a:lnTo>
                    <a:pt x="13289" y="43444"/>
                  </a:lnTo>
                  <a:lnTo>
                    <a:pt x="13008" y="42740"/>
                  </a:lnTo>
                  <a:lnTo>
                    <a:pt x="12783" y="42008"/>
                  </a:lnTo>
                  <a:lnTo>
                    <a:pt x="12586" y="41248"/>
                  </a:lnTo>
                  <a:lnTo>
                    <a:pt x="12473" y="40431"/>
                  </a:lnTo>
                  <a:lnTo>
                    <a:pt x="12332" y="39277"/>
                  </a:lnTo>
                  <a:lnTo>
                    <a:pt x="12219" y="38094"/>
                  </a:lnTo>
                  <a:lnTo>
                    <a:pt x="0" y="38094"/>
                  </a:lnTo>
                  <a:lnTo>
                    <a:pt x="113" y="39361"/>
                  </a:lnTo>
                  <a:lnTo>
                    <a:pt x="197" y="40572"/>
                  </a:lnTo>
                  <a:lnTo>
                    <a:pt x="310" y="41755"/>
                  </a:lnTo>
                  <a:lnTo>
                    <a:pt x="394" y="42346"/>
                  </a:lnTo>
                  <a:lnTo>
                    <a:pt x="479" y="42909"/>
                  </a:lnTo>
                  <a:lnTo>
                    <a:pt x="648" y="43697"/>
                  </a:lnTo>
                  <a:lnTo>
                    <a:pt x="845" y="44458"/>
                  </a:lnTo>
                  <a:lnTo>
                    <a:pt x="1042" y="45190"/>
                  </a:lnTo>
                  <a:lnTo>
                    <a:pt x="1295" y="45893"/>
                  </a:lnTo>
                  <a:lnTo>
                    <a:pt x="1549" y="46597"/>
                  </a:lnTo>
                  <a:lnTo>
                    <a:pt x="1802" y="47273"/>
                  </a:lnTo>
                  <a:lnTo>
                    <a:pt x="2112" y="47949"/>
                  </a:lnTo>
                  <a:lnTo>
                    <a:pt x="2421" y="48596"/>
                  </a:lnTo>
                  <a:lnTo>
                    <a:pt x="2759" y="49216"/>
                  </a:lnTo>
                  <a:lnTo>
                    <a:pt x="3125" y="49807"/>
                  </a:lnTo>
                  <a:lnTo>
                    <a:pt x="3491" y="50398"/>
                  </a:lnTo>
                  <a:lnTo>
                    <a:pt x="3914" y="50961"/>
                  </a:lnTo>
                  <a:lnTo>
                    <a:pt x="4308" y="51525"/>
                  </a:lnTo>
                  <a:lnTo>
                    <a:pt x="4758" y="52059"/>
                  </a:lnTo>
                  <a:lnTo>
                    <a:pt x="5209" y="52566"/>
                  </a:lnTo>
                  <a:lnTo>
                    <a:pt x="5716" y="53045"/>
                  </a:lnTo>
                  <a:lnTo>
                    <a:pt x="6194" y="53524"/>
                  </a:lnTo>
                  <a:lnTo>
                    <a:pt x="6729" y="53974"/>
                  </a:lnTo>
                  <a:lnTo>
                    <a:pt x="7264" y="54425"/>
                  </a:lnTo>
                  <a:lnTo>
                    <a:pt x="7827" y="54847"/>
                  </a:lnTo>
                  <a:lnTo>
                    <a:pt x="8418" y="55241"/>
                  </a:lnTo>
                  <a:lnTo>
                    <a:pt x="9010" y="55635"/>
                  </a:lnTo>
                  <a:lnTo>
                    <a:pt x="9629" y="56001"/>
                  </a:lnTo>
                  <a:lnTo>
                    <a:pt x="10277" y="56339"/>
                  </a:lnTo>
                  <a:lnTo>
                    <a:pt x="10924" y="56677"/>
                  </a:lnTo>
                  <a:lnTo>
                    <a:pt x="11600" y="56987"/>
                  </a:lnTo>
                  <a:lnTo>
                    <a:pt x="12304" y="57296"/>
                  </a:lnTo>
                  <a:lnTo>
                    <a:pt x="13008" y="57578"/>
                  </a:lnTo>
                  <a:lnTo>
                    <a:pt x="13768" y="57831"/>
                  </a:lnTo>
                  <a:lnTo>
                    <a:pt x="14500" y="58085"/>
                  </a:lnTo>
                  <a:lnTo>
                    <a:pt x="15288" y="58310"/>
                  </a:lnTo>
                  <a:lnTo>
                    <a:pt x="16077" y="58507"/>
                  </a:lnTo>
                  <a:lnTo>
                    <a:pt x="16865" y="58704"/>
                  </a:lnTo>
                  <a:lnTo>
                    <a:pt x="17653" y="58845"/>
                  </a:lnTo>
                  <a:lnTo>
                    <a:pt x="18442" y="58986"/>
                  </a:lnTo>
                  <a:lnTo>
                    <a:pt x="19230" y="59126"/>
                  </a:lnTo>
                  <a:lnTo>
                    <a:pt x="20019" y="59211"/>
                  </a:lnTo>
                  <a:lnTo>
                    <a:pt x="20807" y="59295"/>
                  </a:lnTo>
                  <a:lnTo>
                    <a:pt x="22412" y="59408"/>
                  </a:lnTo>
                  <a:lnTo>
                    <a:pt x="23988" y="59464"/>
                  </a:lnTo>
                  <a:lnTo>
                    <a:pt x="25593" y="59464"/>
                  </a:lnTo>
                  <a:lnTo>
                    <a:pt x="27198" y="59436"/>
                  </a:lnTo>
                  <a:lnTo>
                    <a:pt x="28775" y="59352"/>
                  </a:lnTo>
                  <a:lnTo>
                    <a:pt x="30042" y="59239"/>
                  </a:lnTo>
                  <a:lnTo>
                    <a:pt x="31309" y="59126"/>
                  </a:lnTo>
                  <a:lnTo>
                    <a:pt x="32548" y="58958"/>
                  </a:lnTo>
                  <a:lnTo>
                    <a:pt x="33815" y="58732"/>
                  </a:lnTo>
                  <a:lnTo>
                    <a:pt x="35025" y="58479"/>
                  </a:lnTo>
                  <a:lnTo>
                    <a:pt x="36264" y="58169"/>
                  </a:lnTo>
                  <a:lnTo>
                    <a:pt x="37475" y="57775"/>
                  </a:lnTo>
                  <a:lnTo>
                    <a:pt x="38657" y="57353"/>
                  </a:lnTo>
                  <a:lnTo>
                    <a:pt x="39530" y="56987"/>
                  </a:lnTo>
                  <a:lnTo>
                    <a:pt x="40403" y="56592"/>
                  </a:lnTo>
                  <a:lnTo>
                    <a:pt x="41220" y="56170"/>
                  </a:lnTo>
                  <a:lnTo>
                    <a:pt x="42008" y="55692"/>
                  </a:lnTo>
                  <a:lnTo>
                    <a:pt x="42768" y="55213"/>
                  </a:lnTo>
                  <a:lnTo>
                    <a:pt x="43500" y="54678"/>
                  </a:lnTo>
                  <a:lnTo>
                    <a:pt x="44204" y="54143"/>
                  </a:lnTo>
                  <a:lnTo>
                    <a:pt x="44852" y="53552"/>
                  </a:lnTo>
                  <a:lnTo>
                    <a:pt x="45471" y="52904"/>
                  </a:lnTo>
                  <a:lnTo>
                    <a:pt x="46034" y="52257"/>
                  </a:lnTo>
                  <a:lnTo>
                    <a:pt x="46569" y="51553"/>
                  </a:lnTo>
                  <a:lnTo>
                    <a:pt x="47076" y="50821"/>
                  </a:lnTo>
                  <a:lnTo>
                    <a:pt x="47526" y="50060"/>
                  </a:lnTo>
                  <a:lnTo>
                    <a:pt x="47949" y="49244"/>
                  </a:lnTo>
                  <a:lnTo>
                    <a:pt x="48315" y="48399"/>
                  </a:lnTo>
                  <a:lnTo>
                    <a:pt x="48653" y="47526"/>
                  </a:lnTo>
                  <a:lnTo>
                    <a:pt x="48822" y="47020"/>
                  </a:lnTo>
                  <a:lnTo>
                    <a:pt x="48962" y="46485"/>
                  </a:lnTo>
                  <a:lnTo>
                    <a:pt x="49075" y="45978"/>
                  </a:lnTo>
                  <a:lnTo>
                    <a:pt x="49188" y="45443"/>
                  </a:lnTo>
                  <a:lnTo>
                    <a:pt x="49300" y="44936"/>
                  </a:lnTo>
                  <a:lnTo>
                    <a:pt x="49357" y="44401"/>
                  </a:lnTo>
                  <a:lnTo>
                    <a:pt x="49469" y="43359"/>
                  </a:lnTo>
                  <a:lnTo>
                    <a:pt x="49525" y="42290"/>
                  </a:lnTo>
                  <a:lnTo>
                    <a:pt x="49497" y="41248"/>
                  </a:lnTo>
                  <a:lnTo>
                    <a:pt x="49441" y="40178"/>
                  </a:lnTo>
                  <a:lnTo>
                    <a:pt x="49300" y="39108"/>
                  </a:lnTo>
                  <a:lnTo>
                    <a:pt x="49188" y="38376"/>
                  </a:lnTo>
                  <a:lnTo>
                    <a:pt x="49047" y="37672"/>
                  </a:lnTo>
                  <a:lnTo>
                    <a:pt x="48850" y="36996"/>
                  </a:lnTo>
                  <a:lnTo>
                    <a:pt x="48653" y="36321"/>
                  </a:lnTo>
                  <a:lnTo>
                    <a:pt x="48427" y="35673"/>
                  </a:lnTo>
                  <a:lnTo>
                    <a:pt x="48146" y="35025"/>
                  </a:lnTo>
                  <a:lnTo>
                    <a:pt x="47864" y="34406"/>
                  </a:lnTo>
                  <a:lnTo>
                    <a:pt x="47526" y="33815"/>
                  </a:lnTo>
                  <a:lnTo>
                    <a:pt x="47160" y="33224"/>
                  </a:lnTo>
                  <a:lnTo>
                    <a:pt x="46766" y="32660"/>
                  </a:lnTo>
                  <a:lnTo>
                    <a:pt x="46344" y="32125"/>
                  </a:lnTo>
                  <a:lnTo>
                    <a:pt x="45893" y="31590"/>
                  </a:lnTo>
                  <a:lnTo>
                    <a:pt x="45387" y="31084"/>
                  </a:lnTo>
                  <a:lnTo>
                    <a:pt x="44880" y="30577"/>
                  </a:lnTo>
                  <a:lnTo>
                    <a:pt x="44317" y="30098"/>
                  </a:lnTo>
                  <a:lnTo>
                    <a:pt x="43697" y="29648"/>
                  </a:lnTo>
                  <a:lnTo>
                    <a:pt x="43078" y="29197"/>
                  </a:lnTo>
                  <a:lnTo>
                    <a:pt x="42430" y="28747"/>
                  </a:lnTo>
                  <a:lnTo>
                    <a:pt x="41755" y="28353"/>
                  </a:lnTo>
                  <a:lnTo>
                    <a:pt x="41079" y="27958"/>
                  </a:lnTo>
                  <a:lnTo>
                    <a:pt x="40403" y="27592"/>
                  </a:lnTo>
                  <a:lnTo>
                    <a:pt x="39699" y="27255"/>
                  </a:lnTo>
                  <a:lnTo>
                    <a:pt x="38995" y="26945"/>
                  </a:lnTo>
                  <a:lnTo>
                    <a:pt x="38291" y="26635"/>
                  </a:lnTo>
                  <a:lnTo>
                    <a:pt x="37588" y="26325"/>
                  </a:lnTo>
                  <a:lnTo>
                    <a:pt x="36856" y="26072"/>
                  </a:lnTo>
                  <a:lnTo>
                    <a:pt x="36123" y="25819"/>
                  </a:lnTo>
                  <a:lnTo>
                    <a:pt x="35391" y="25565"/>
                  </a:lnTo>
                  <a:lnTo>
                    <a:pt x="33871" y="25143"/>
                  </a:lnTo>
                  <a:lnTo>
                    <a:pt x="32351" y="24777"/>
                  </a:lnTo>
                  <a:lnTo>
                    <a:pt x="29563" y="24157"/>
                  </a:lnTo>
                  <a:lnTo>
                    <a:pt x="26776" y="23594"/>
                  </a:lnTo>
                  <a:lnTo>
                    <a:pt x="23960" y="23003"/>
                  </a:lnTo>
                  <a:lnTo>
                    <a:pt x="21173" y="22440"/>
                  </a:lnTo>
                  <a:lnTo>
                    <a:pt x="20582" y="22299"/>
                  </a:lnTo>
                  <a:lnTo>
                    <a:pt x="20019" y="22130"/>
                  </a:lnTo>
                  <a:lnTo>
                    <a:pt x="19427" y="21961"/>
                  </a:lnTo>
                  <a:lnTo>
                    <a:pt x="18864" y="21736"/>
                  </a:lnTo>
                  <a:lnTo>
                    <a:pt x="18329" y="21511"/>
                  </a:lnTo>
                  <a:lnTo>
                    <a:pt x="17794" y="21257"/>
                  </a:lnTo>
                  <a:lnTo>
                    <a:pt x="17259" y="20948"/>
                  </a:lnTo>
                  <a:lnTo>
                    <a:pt x="16781" y="20638"/>
                  </a:lnTo>
                  <a:lnTo>
                    <a:pt x="16499" y="20413"/>
                  </a:lnTo>
                  <a:lnTo>
                    <a:pt x="16246" y="20216"/>
                  </a:lnTo>
                  <a:lnTo>
                    <a:pt x="15992" y="19990"/>
                  </a:lnTo>
                  <a:lnTo>
                    <a:pt x="15767" y="19765"/>
                  </a:lnTo>
                  <a:lnTo>
                    <a:pt x="15570" y="19512"/>
                  </a:lnTo>
                  <a:lnTo>
                    <a:pt x="15373" y="19258"/>
                  </a:lnTo>
                  <a:lnTo>
                    <a:pt x="15204" y="19005"/>
                  </a:lnTo>
                  <a:lnTo>
                    <a:pt x="15063" y="18752"/>
                  </a:lnTo>
                  <a:lnTo>
                    <a:pt x="14922" y="18470"/>
                  </a:lnTo>
                  <a:lnTo>
                    <a:pt x="14810" y="18217"/>
                  </a:lnTo>
                  <a:lnTo>
                    <a:pt x="14697" y="17935"/>
                  </a:lnTo>
                  <a:lnTo>
                    <a:pt x="14613" y="17654"/>
                  </a:lnTo>
                  <a:lnTo>
                    <a:pt x="14556" y="17372"/>
                  </a:lnTo>
                  <a:lnTo>
                    <a:pt x="14500" y="17090"/>
                  </a:lnTo>
                  <a:lnTo>
                    <a:pt x="14472" y="16781"/>
                  </a:lnTo>
                  <a:lnTo>
                    <a:pt x="14472" y="16499"/>
                  </a:lnTo>
                  <a:lnTo>
                    <a:pt x="14472" y="16218"/>
                  </a:lnTo>
                  <a:lnTo>
                    <a:pt x="14500" y="15936"/>
                  </a:lnTo>
                  <a:lnTo>
                    <a:pt x="14528" y="15655"/>
                  </a:lnTo>
                  <a:lnTo>
                    <a:pt x="14585" y="15345"/>
                  </a:lnTo>
                  <a:lnTo>
                    <a:pt x="14669" y="15063"/>
                  </a:lnTo>
                  <a:lnTo>
                    <a:pt x="14753" y="14810"/>
                  </a:lnTo>
                  <a:lnTo>
                    <a:pt x="14866" y="14528"/>
                  </a:lnTo>
                  <a:lnTo>
                    <a:pt x="15007" y="14247"/>
                  </a:lnTo>
                  <a:lnTo>
                    <a:pt x="15148" y="13993"/>
                  </a:lnTo>
                  <a:lnTo>
                    <a:pt x="15317" y="13740"/>
                  </a:lnTo>
                  <a:lnTo>
                    <a:pt x="15514" y="13487"/>
                  </a:lnTo>
                  <a:lnTo>
                    <a:pt x="15711" y="13233"/>
                  </a:lnTo>
                  <a:lnTo>
                    <a:pt x="15908" y="13008"/>
                  </a:lnTo>
                  <a:lnTo>
                    <a:pt x="16161" y="12783"/>
                  </a:lnTo>
                  <a:lnTo>
                    <a:pt x="16415" y="12557"/>
                  </a:lnTo>
                  <a:lnTo>
                    <a:pt x="16696" y="12360"/>
                  </a:lnTo>
                  <a:lnTo>
                    <a:pt x="17006" y="12135"/>
                  </a:lnTo>
                  <a:lnTo>
                    <a:pt x="17344" y="11938"/>
                  </a:lnTo>
                  <a:lnTo>
                    <a:pt x="17710" y="11741"/>
                  </a:lnTo>
                  <a:lnTo>
                    <a:pt x="18076" y="11544"/>
                  </a:lnTo>
                  <a:lnTo>
                    <a:pt x="18442" y="11403"/>
                  </a:lnTo>
                  <a:lnTo>
                    <a:pt x="18808" y="11234"/>
                  </a:lnTo>
                  <a:lnTo>
                    <a:pt x="19202" y="11122"/>
                  </a:lnTo>
                  <a:lnTo>
                    <a:pt x="19568" y="11009"/>
                  </a:lnTo>
                  <a:lnTo>
                    <a:pt x="20187" y="10840"/>
                  </a:lnTo>
                  <a:lnTo>
                    <a:pt x="20779" y="10727"/>
                  </a:lnTo>
                  <a:lnTo>
                    <a:pt x="21370" y="10615"/>
                  </a:lnTo>
                  <a:lnTo>
                    <a:pt x="21989" y="10502"/>
                  </a:lnTo>
                  <a:lnTo>
                    <a:pt x="22581" y="10446"/>
                  </a:lnTo>
                  <a:lnTo>
                    <a:pt x="23200" y="10389"/>
                  </a:lnTo>
                  <a:lnTo>
                    <a:pt x="23791" y="10361"/>
                  </a:lnTo>
                  <a:lnTo>
                    <a:pt x="24411" y="10333"/>
                  </a:lnTo>
                  <a:lnTo>
                    <a:pt x="25002" y="10333"/>
                  </a:lnTo>
                  <a:lnTo>
                    <a:pt x="25621" y="10361"/>
                  </a:lnTo>
                  <a:lnTo>
                    <a:pt x="26213" y="10389"/>
                  </a:lnTo>
                  <a:lnTo>
                    <a:pt x="26832" y="10446"/>
                  </a:lnTo>
                  <a:lnTo>
                    <a:pt x="27452" y="10502"/>
                  </a:lnTo>
                  <a:lnTo>
                    <a:pt x="28043" y="10615"/>
                  </a:lnTo>
                  <a:lnTo>
                    <a:pt x="28634" y="10699"/>
                  </a:lnTo>
                  <a:lnTo>
                    <a:pt x="29254" y="10840"/>
                  </a:lnTo>
                  <a:lnTo>
                    <a:pt x="29873" y="10981"/>
                  </a:lnTo>
                  <a:lnTo>
                    <a:pt x="30464" y="11178"/>
                  </a:lnTo>
                  <a:lnTo>
                    <a:pt x="31027" y="11375"/>
                  </a:lnTo>
                  <a:lnTo>
                    <a:pt x="31590" y="11628"/>
                  </a:lnTo>
                  <a:lnTo>
                    <a:pt x="32097" y="11882"/>
                  </a:lnTo>
                  <a:lnTo>
                    <a:pt x="32604" y="12191"/>
                  </a:lnTo>
                  <a:lnTo>
                    <a:pt x="33083" y="12501"/>
                  </a:lnTo>
                  <a:lnTo>
                    <a:pt x="33533" y="12839"/>
                  </a:lnTo>
                  <a:lnTo>
                    <a:pt x="33927" y="13233"/>
                  </a:lnTo>
                  <a:lnTo>
                    <a:pt x="34322" y="13656"/>
                  </a:lnTo>
                  <a:lnTo>
                    <a:pt x="34688" y="14078"/>
                  </a:lnTo>
                  <a:lnTo>
                    <a:pt x="34997" y="14556"/>
                  </a:lnTo>
                  <a:lnTo>
                    <a:pt x="35307" y="15063"/>
                  </a:lnTo>
                  <a:lnTo>
                    <a:pt x="35560" y="15598"/>
                  </a:lnTo>
                  <a:lnTo>
                    <a:pt x="35786" y="16161"/>
                  </a:lnTo>
                  <a:lnTo>
                    <a:pt x="35983" y="16781"/>
                  </a:lnTo>
                  <a:lnTo>
                    <a:pt x="36039" y="17062"/>
                  </a:lnTo>
                  <a:lnTo>
                    <a:pt x="36095" y="17372"/>
                  </a:lnTo>
                  <a:lnTo>
                    <a:pt x="36152" y="18020"/>
                  </a:lnTo>
                  <a:lnTo>
                    <a:pt x="36180" y="18639"/>
                  </a:lnTo>
                  <a:lnTo>
                    <a:pt x="36180" y="19287"/>
                  </a:lnTo>
                  <a:lnTo>
                    <a:pt x="36180" y="19512"/>
                  </a:lnTo>
                  <a:lnTo>
                    <a:pt x="36236" y="19681"/>
                  </a:lnTo>
                  <a:lnTo>
                    <a:pt x="36292" y="19850"/>
                  </a:lnTo>
                  <a:lnTo>
                    <a:pt x="36377" y="19962"/>
                  </a:lnTo>
                  <a:lnTo>
                    <a:pt x="36518" y="20047"/>
                  </a:lnTo>
                  <a:lnTo>
                    <a:pt x="36658" y="20131"/>
                  </a:lnTo>
                  <a:lnTo>
                    <a:pt x="36856" y="20159"/>
                  </a:lnTo>
                  <a:lnTo>
                    <a:pt x="47836" y="20159"/>
                  </a:lnTo>
                  <a:lnTo>
                    <a:pt x="48033" y="20131"/>
                  </a:lnTo>
                  <a:lnTo>
                    <a:pt x="48202" y="20047"/>
                  </a:lnTo>
                  <a:lnTo>
                    <a:pt x="48315" y="19962"/>
                  </a:lnTo>
                  <a:lnTo>
                    <a:pt x="48399" y="19822"/>
                  </a:lnTo>
                  <a:lnTo>
                    <a:pt x="48456" y="19681"/>
                  </a:lnTo>
                  <a:lnTo>
                    <a:pt x="48512" y="19484"/>
                  </a:lnTo>
                  <a:lnTo>
                    <a:pt x="48512" y="19258"/>
                  </a:lnTo>
                  <a:lnTo>
                    <a:pt x="48512" y="18357"/>
                  </a:lnTo>
                  <a:lnTo>
                    <a:pt x="48456" y="17456"/>
                  </a:lnTo>
                  <a:lnTo>
                    <a:pt x="48399" y="16584"/>
                  </a:lnTo>
                  <a:lnTo>
                    <a:pt x="48259" y="15711"/>
                  </a:lnTo>
                  <a:lnTo>
                    <a:pt x="48118" y="14838"/>
                  </a:lnTo>
                  <a:lnTo>
                    <a:pt x="47892" y="14022"/>
                  </a:lnTo>
                  <a:lnTo>
                    <a:pt x="47667" y="13177"/>
                  </a:lnTo>
                  <a:lnTo>
                    <a:pt x="47386" y="12389"/>
                  </a:lnTo>
                  <a:lnTo>
                    <a:pt x="47048" y="11600"/>
                  </a:lnTo>
                  <a:lnTo>
                    <a:pt x="46654" y="10812"/>
                  </a:lnTo>
                  <a:lnTo>
                    <a:pt x="46231" y="10052"/>
                  </a:lnTo>
                  <a:lnTo>
                    <a:pt x="45781" y="9320"/>
                  </a:lnTo>
                  <a:lnTo>
                    <a:pt x="45246" y="8588"/>
                  </a:lnTo>
                  <a:lnTo>
                    <a:pt x="44683" y="7884"/>
                  </a:lnTo>
                  <a:lnTo>
                    <a:pt x="44063" y="7180"/>
                  </a:lnTo>
                  <a:lnTo>
                    <a:pt x="43416" y="6504"/>
                  </a:lnTo>
                  <a:lnTo>
                    <a:pt x="42909" y="6054"/>
                  </a:lnTo>
                  <a:lnTo>
                    <a:pt x="42402" y="5603"/>
                  </a:lnTo>
                  <a:lnTo>
                    <a:pt x="41895" y="5181"/>
                  </a:lnTo>
                  <a:lnTo>
                    <a:pt x="41360" y="4787"/>
                  </a:lnTo>
                  <a:lnTo>
                    <a:pt x="40825" y="4392"/>
                  </a:lnTo>
                  <a:lnTo>
                    <a:pt x="40262" y="4026"/>
                  </a:lnTo>
                  <a:lnTo>
                    <a:pt x="39699" y="3660"/>
                  </a:lnTo>
                  <a:lnTo>
                    <a:pt x="39136" y="3351"/>
                  </a:lnTo>
                  <a:lnTo>
                    <a:pt x="38545" y="3013"/>
                  </a:lnTo>
                  <a:lnTo>
                    <a:pt x="37954" y="2703"/>
                  </a:lnTo>
                  <a:lnTo>
                    <a:pt x="37362" y="2422"/>
                  </a:lnTo>
                  <a:lnTo>
                    <a:pt x="36743" y="2140"/>
                  </a:lnTo>
                  <a:lnTo>
                    <a:pt x="36123" y="1887"/>
                  </a:lnTo>
                  <a:lnTo>
                    <a:pt x="35504" y="1661"/>
                  </a:lnTo>
                  <a:lnTo>
                    <a:pt x="34856" y="1436"/>
                  </a:lnTo>
                  <a:lnTo>
                    <a:pt x="34209" y="1211"/>
                  </a:lnTo>
                  <a:lnTo>
                    <a:pt x="33392" y="986"/>
                  </a:lnTo>
                  <a:lnTo>
                    <a:pt x="32604" y="789"/>
                  </a:lnTo>
                  <a:lnTo>
                    <a:pt x="31816" y="620"/>
                  </a:lnTo>
                  <a:lnTo>
                    <a:pt x="30999" y="451"/>
                  </a:lnTo>
                  <a:lnTo>
                    <a:pt x="30211" y="338"/>
                  </a:lnTo>
                  <a:lnTo>
                    <a:pt x="29394" y="225"/>
                  </a:lnTo>
                  <a:lnTo>
                    <a:pt x="28606" y="141"/>
                  </a:lnTo>
                  <a:lnTo>
                    <a:pt x="27789" y="85"/>
                  </a:lnTo>
                  <a:lnTo>
                    <a:pt x="26973" y="28"/>
                  </a:lnTo>
                  <a:lnTo>
                    <a:pt x="26185"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56" name="Google Shape;1256;p44"/>
            <p:cNvSpPr/>
            <p:nvPr/>
          </p:nvSpPr>
          <p:spPr>
            <a:xfrm>
              <a:off x="3266225" y="1748525"/>
              <a:ext cx="1450050" cy="1454950"/>
            </a:xfrm>
            <a:custGeom>
              <a:rect b="b" l="l" r="r" t="t"/>
              <a:pathLst>
                <a:path extrusionOk="0" h="58198" w="58002">
                  <a:moveTo>
                    <a:pt x="28776" y="11938"/>
                  </a:moveTo>
                  <a:lnTo>
                    <a:pt x="36856" y="35589"/>
                  </a:lnTo>
                  <a:lnTo>
                    <a:pt x="35815" y="35898"/>
                  </a:lnTo>
                  <a:lnTo>
                    <a:pt x="34773" y="36208"/>
                  </a:lnTo>
                  <a:lnTo>
                    <a:pt x="33731" y="36461"/>
                  </a:lnTo>
                  <a:lnTo>
                    <a:pt x="32689" y="36687"/>
                  </a:lnTo>
                  <a:lnTo>
                    <a:pt x="31648" y="36856"/>
                  </a:lnTo>
                  <a:lnTo>
                    <a:pt x="30606" y="37025"/>
                  </a:lnTo>
                  <a:lnTo>
                    <a:pt x="29536" y="37165"/>
                  </a:lnTo>
                  <a:lnTo>
                    <a:pt x="28494" y="37278"/>
                  </a:lnTo>
                  <a:lnTo>
                    <a:pt x="27424" y="37334"/>
                  </a:lnTo>
                  <a:lnTo>
                    <a:pt x="26383" y="37391"/>
                  </a:lnTo>
                  <a:lnTo>
                    <a:pt x="25313" y="37419"/>
                  </a:lnTo>
                  <a:lnTo>
                    <a:pt x="24243" y="37447"/>
                  </a:lnTo>
                  <a:lnTo>
                    <a:pt x="23145" y="37419"/>
                  </a:lnTo>
                  <a:lnTo>
                    <a:pt x="22075" y="37391"/>
                  </a:lnTo>
                  <a:lnTo>
                    <a:pt x="20977" y="37334"/>
                  </a:lnTo>
                  <a:lnTo>
                    <a:pt x="19907" y="37250"/>
                  </a:lnTo>
                  <a:lnTo>
                    <a:pt x="28522" y="11966"/>
                  </a:lnTo>
                  <a:lnTo>
                    <a:pt x="28776" y="11938"/>
                  </a:lnTo>
                  <a:close/>
                  <a:moveTo>
                    <a:pt x="22216" y="0"/>
                  </a:moveTo>
                  <a:lnTo>
                    <a:pt x="21878" y="28"/>
                  </a:lnTo>
                  <a:lnTo>
                    <a:pt x="21596" y="85"/>
                  </a:lnTo>
                  <a:lnTo>
                    <a:pt x="21512" y="113"/>
                  </a:lnTo>
                  <a:lnTo>
                    <a:pt x="21399" y="169"/>
                  </a:lnTo>
                  <a:lnTo>
                    <a:pt x="21315" y="225"/>
                  </a:lnTo>
                  <a:lnTo>
                    <a:pt x="21258" y="310"/>
                  </a:lnTo>
                  <a:lnTo>
                    <a:pt x="21118" y="535"/>
                  </a:lnTo>
                  <a:lnTo>
                    <a:pt x="21005" y="817"/>
                  </a:lnTo>
                  <a:lnTo>
                    <a:pt x="20836" y="1239"/>
                  </a:lnTo>
                  <a:lnTo>
                    <a:pt x="1437" y="53383"/>
                  </a:lnTo>
                  <a:lnTo>
                    <a:pt x="789" y="55100"/>
                  </a:lnTo>
                  <a:lnTo>
                    <a:pt x="451" y="55973"/>
                  </a:lnTo>
                  <a:lnTo>
                    <a:pt x="142" y="56846"/>
                  </a:lnTo>
                  <a:lnTo>
                    <a:pt x="57" y="57184"/>
                  </a:lnTo>
                  <a:lnTo>
                    <a:pt x="1" y="57493"/>
                  </a:lnTo>
                  <a:lnTo>
                    <a:pt x="1" y="57606"/>
                  </a:lnTo>
                  <a:lnTo>
                    <a:pt x="29" y="57719"/>
                  </a:lnTo>
                  <a:lnTo>
                    <a:pt x="57" y="57831"/>
                  </a:lnTo>
                  <a:lnTo>
                    <a:pt x="114" y="57916"/>
                  </a:lnTo>
                  <a:lnTo>
                    <a:pt x="170" y="57972"/>
                  </a:lnTo>
                  <a:lnTo>
                    <a:pt x="254" y="58028"/>
                  </a:lnTo>
                  <a:lnTo>
                    <a:pt x="480" y="58113"/>
                  </a:lnTo>
                  <a:lnTo>
                    <a:pt x="789" y="58169"/>
                  </a:lnTo>
                  <a:lnTo>
                    <a:pt x="1155" y="58197"/>
                  </a:lnTo>
                  <a:lnTo>
                    <a:pt x="11939" y="58197"/>
                  </a:lnTo>
                  <a:lnTo>
                    <a:pt x="12164" y="58169"/>
                  </a:lnTo>
                  <a:lnTo>
                    <a:pt x="12361" y="58113"/>
                  </a:lnTo>
                  <a:lnTo>
                    <a:pt x="12530" y="58000"/>
                  </a:lnTo>
                  <a:lnTo>
                    <a:pt x="12699" y="57888"/>
                  </a:lnTo>
                  <a:lnTo>
                    <a:pt x="12812" y="57719"/>
                  </a:lnTo>
                  <a:lnTo>
                    <a:pt x="12924" y="57522"/>
                  </a:lnTo>
                  <a:lnTo>
                    <a:pt x="13037" y="57268"/>
                  </a:lnTo>
                  <a:lnTo>
                    <a:pt x="13544" y="55692"/>
                  </a:lnTo>
                  <a:lnTo>
                    <a:pt x="14050" y="54143"/>
                  </a:lnTo>
                  <a:lnTo>
                    <a:pt x="15149" y="51018"/>
                  </a:lnTo>
                  <a:lnTo>
                    <a:pt x="16725" y="46485"/>
                  </a:lnTo>
                  <a:lnTo>
                    <a:pt x="18217" y="46626"/>
                  </a:lnTo>
                  <a:lnTo>
                    <a:pt x="19682" y="46766"/>
                  </a:lnTo>
                  <a:lnTo>
                    <a:pt x="21174" y="46851"/>
                  </a:lnTo>
                  <a:lnTo>
                    <a:pt x="22638" y="46879"/>
                  </a:lnTo>
                  <a:lnTo>
                    <a:pt x="24102" y="46907"/>
                  </a:lnTo>
                  <a:lnTo>
                    <a:pt x="25566" y="46907"/>
                  </a:lnTo>
                  <a:lnTo>
                    <a:pt x="27030" y="46851"/>
                  </a:lnTo>
                  <a:lnTo>
                    <a:pt x="28466" y="46766"/>
                  </a:lnTo>
                  <a:lnTo>
                    <a:pt x="29930" y="46654"/>
                  </a:lnTo>
                  <a:lnTo>
                    <a:pt x="31366" y="46485"/>
                  </a:lnTo>
                  <a:lnTo>
                    <a:pt x="32802" y="46288"/>
                  </a:lnTo>
                  <a:lnTo>
                    <a:pt x="34238" y="46062"/>
                  </a:lnTo>
                  <a:lnTo>
                    <a:pt x="35674" y="45781"/>
                  </a:lnTo>
                  <a:lnTo>
                    <a:pt x="37110" y="45443"/>
                  </a:lnTo>
                  <a:lnTo>
                    <a:pt x="38518" y="45105"/>
                  </a:lnTo>
                  <a:lnTo>
                    <a:pt x="39954" y="44683"/>
                  </a:lnTo>
                  <a:lnTo>
                    <a:pt x="40207" y="45359"/>
                  </a:lnTo>
                  <a:lnTo>
                    <a:pt x="42262" y="51299"/>
                  </a:lnTo>
                  <a:lnTo>
                    <a:pt x="44289" y="57268"/>
                  </a:lnTo>
                  <a:lnTo>
                    <a:pt x="44374" y="57493"/>
                  </a:lnTo>
                  <a:lnTo>
                    <a:pt x="44458" y="57691"/>
                  </a:lnTo>
                  <a:lnTo>
                    <a:pt x="44571" y="57831"/>
                  </a:lnTo>
                  <a:lnTo>
                    <a:pt x="44712" y="57972"/>
                  </a:lnTo>
                  <a:lnTo>
                    <a:pt x="44853" y="58085"/>
                  </a:lnTo>
                  <a:lnTo>
                    <a:pt x="45050" y="58141"/>
                  </a:lnTo>
                  <a:lnTo>
                    <a:pt x="45275" y="58197"/>
                  </a:lnTo>
                  <a:lnTo>
                    <a:pt x="56903" y="58197"/>
                  </a:lnTo>
                  <a:lnTo>
                    <a:pt x="57213" y="58169"/>
                  </a:lnTo>
                  <a:lnTo>
                    <a:pt x="57494" y="58141"/>
                  </a:lnTo>
                  <a:lnTo>
                    <a:pt x="57691" y="58057"/>
                  </a:lnTo>
                  <a:lnTo>
                    <a:pt x="57748" y="58000"/>
                  </a:lnTo>
                  <a:lnTo>
                    <a:pt x="57832" y="57944"/>
                  </a:lnTo>
                  <a:lnTo>
                    <a:pt x="57860" y="57860"/>
                  </a:lnTo>
                  <a:lnTo>
                    <a:pt x="57889" y="57775"/>
                  </a:lnTo>
                  <a:lnTo>
                    <a:pt x="57917" y="57550"/>
                  </a:lnTo>
                  <a:lnTo>
                    <a:pt x="57889" y="57296"/>
                  </a:lnTo>
                  <a:lnTo>
                    <a:pt x="57804" y="56987"/>
                  </a:lnTo>
                  <a:lnTo>
                    <a:pt x="57720" y="56705"/>
                  </a:lnTo>
                  <a:lnTo>
                    <a:pt x="57635" y="56424"/>
                  </a:lnTo>
                  <a:lnTo>
                    <a:pt x="53890" y="46457"/>
                  </a:lnTo>
                  <a:lnTo>
                    <a:pt x="51188" y="39192"/>
                  </a:lnTo>
                  <a:lnTo>
                    <a:pt x="51723" y="38826"/>
                  </a:lnTo>
                  <a:lnTo>
                    <a:pt x="52201" y="38460"/>
                  </a:lnTo>
                  <a:lnTo>
                    <a:pt x="57523" y="33956"/>
                  </a:lnTo>
                  <a:lnTo>
                    <a:pt x="57691" y="33787"/>
                  </a:lnTo>
                  <a:lnTo>
                    <a:pt x="57832" y="33646"/>
                  </a:lnTo>
                  <a:lnTo>
                    <a:pt x="57917" y="33477"/>
                  </a:lnTo>
                  <a:lnTo>
                    <a:pt x="57973" y="33280"/>
                  </a:lnTo>
                  <a:lnTo>
                    <a:pt x="58001" y="33111"/>
                  </a:lnTo>
                  <a:lnTo>
                    <a:pt x="58001" y="32914"/>
                  </a:lnTo>
                  <a:lnTo>
                    <a:pt x="57945" y="32689"/>
                  </a:lnTo>
                  <a:lnTo>
                    <a:pt x="57860" y="32463"/>
                  </a:lnTo>
                  <a:lnTo>
                    <a:pt x="57016" y="30380"/>
                  </a:lnTo>
                  <a:lnTo>
                    <a:pt x="56171" y="28268"/>
                  </a:lnTo>
                  <a:lnTo>
                    <a:pt x="54510" y="24073"/>
                  </a:lnTo>
                  <a:lnTo>
                    <a:pt x="54313" y="23651"/>
                  </a:lnTo>
                  <a:lnTo>
                    <a:pt x="54059" y="23116"/>
                  </a:lnTo>
                  <a:lnTo>
                    <a:pt x="53299" y="24017"/>
                  </a:lnTo>
                  <a:lnTo>
                    <a:pt x="52539" y="24890"/>
                  </a:lnTo>
                  <a:lnTo>
                    <a:pt x="51779" y="25734"/>
                  </a:lnTo>
                  <a:lnTo>
                    <a:pt x="50990" y="26551"/>
                  </a:lnTo>
                  <a:lnTo>
                    <a:pt x="50202" y="27339"/>
                  </a:lnTo>
                  <a:lnTo>
                    <a:pt x="49357" y="28099"/>
                  </a:lnTo>
                  <a:lnTo>
                    <a:pt x="48513" y="28859"/>
                  </a:lnTo>
                  <a:lnTo>
                    <a:pt x="47612" y="29563"/>
                  </a:lnTo>
                  <a:lnTo>
                    <a:pt x="47049" y="28212"/>
                  </a:lnTo>
                  <a:lnTo>
                    <a:pt x="36941" y="1126"/>
                  </a:lnTo>
                  <a:lnTo>
                    <a:pt x="36687" y="423"/>
                  </a:lnTo>
                  <a:lnTo>
                    <a:pt x="36603" y="225"/>
                  </a:lnTo>
                  <a:lnTo>
                    <a:pt x="36547" y="169"/>
                  </a:lnTo>
                  <a:lnTo>
                    <a:pt x="36490" y="113"/>
                  </a:lnTo>
                  <a:lnTo>
                    <a:pt x="36406" y="57"/>
                  </a:lnTo>
                  <a:lnTo>
                    <a:pt x="36321" y="28"/>
                  </a:lnTo>
                  <a:lnTo>
                    <a:pt x="36068"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57" name="Google Shape;1257;p44"/>
            <p:cNvSpPr/>
            <p:nvPr/>
          </p:nvSpPr>
          <p:spPr>
            <a:xfrm>
              <a:off x="6330250" y="1749925"/>
              <a:ext cx="1051625" cy="1450725"/>
            </a:xfrm>
            <a:custGeom>
              <a:rect b="b" l="l" r="r" t="t"/>
              <a:pathLst>
                <a:path extrusionOk="0" h="58029" w="42065">
                  <a:moveTo>
                    <a:pt x="1" y="1"/>
                  </a:moveTo>
                  <a:lnTo>
                    <a:pt x="1" y="58029"/>
                  </a:lnTo>
                  <a:lnTo>
                    <a:pt x="42065" y="58029"/>
                  </a:lnTo>
                  <a:lnTo>
                    <a:pt x="42065" y="47752"/>
                  </a:lnTo>
                  <a:lnTo>
                    <a:pt x="12924" y="47752"/>
                  </a:lnTo>
                  <a:lnTo>
                    <a:pt x="12614" y="47724"/>
                  </a:lnTo>
                  <a:lnTo>
                    <a:pt x="12389" y="47696"/>
                  </a:lnTo>
                  <a:lnTo>
                    <a:pt x="12305" y="47639"/>
                  </a:lnTo>
                  <a:lnTo>
                    <a:pt x="12220" y="47611"/>
                  </a:lnTo>
                  <a:lnTo>
                    <a:pt x="12164" y="47527"/>
                  </a:lnTo>
                  <a:lnTo>
                    <a:pt x="12136" y="47442"/>
                  </a:lnTo>
                  <a:lnTo>
                    <a:pt x="12079" y="47245"/>
                  </a:lnTo>
                  <a:lnTo>
                    <a:pt x="12079" y="46936"/>
                  </a:lnTo>
                  <a:lnTo>
                    <a:pt x="12051" y="46541"/>
                  </a:lnTo>
                  <a:lnTo>
                    <a:pt x="12051" y="34435"/>
                  </a:lnTo>
                  <a:lnTo>
                    <a:pt x="12079" y="33900"/>
                  </a:lnTo>
                  <a:lnTo>
                    <a:pt x="12136" y="33252"/>
                  </a:lnTo>
                  <a:lnTo>
                    <a:pt x="38574" y="33252"/>
                  </a:lnTo>
                  <a:lnTo>
                    <a:pt x="38912" y="33224"/>
                  </a:lnTo>
                  <a:lnTo>
                    <a:pt x="39137" y="33168"/>
                  </a:lnTo>
                  <a:lnTo>
                    <a:pt x="39249" y="33139"/>
                  </a:lnTo>
                  <a:lnTo>
                    <a:pt x="39306" y="33083"/>
                  </a:lnTo>
                  <a:lnTo>
                    <a:pt x="39362" y="32999"/>
                  </a:lnTo>
                  <a:lnTo>
                    <a:pt x="39418" y="32914"/>
                  </a:lnTo>
                  <a:lnTo>
                    <a:pt x="39475" y="32689"/>
                  </a:lnTo>
                  <a:lnTo>
                    <a:pt x="39475" y="32351"/>
                  </a:lnTo>
                  <a:lnTo>
                    <a:pt x="39475" y="31901"/>
                  </a:lnTo>
                  <a:lnTo>
                    <a:pt x="39475" y="24073"/>
                  </a:lnTo>
                  <a:lnTo>
                    <a:pt x="39447" y="23538"/>
                  </a:lnTo>
                  <a:lnTo>
                    <a:pt x="39390" y="22919"/>
                  </a:lnTo>
                  <a:lnTo>
                    <a:pt x="13741" y="22919"/>
                  </a:lnTo>
                  <a:lnTo>
                    <a:pt x="13346" y="22891"/>
                  </a:lnTo>
                  <a:lnTo>
                    <a:pt x="13009" y="22806"/>
                  </a:lnTo>
                  <a:lnTo>
                    <a:pt x="12727" y="22694"/>
                  </a:lnTo>
                  <a:lnTo>
                    <a:pt x="12586" y="22609"/>
                  </a:lnTo>
                  <a:lnTo>
                    <a:pt x="12474" y="22525"/>
                  </a:lnTo>
                  <a:lnTo>
                    <a:pt x="12389" y="22412"/>
                  </a:lnTo>
                  <a:lnTo>
                    <a:pt x="12305" y="22300"/>
                  </a:lnTo>
                  <a:lnTo>
                    <a:pt x="12220" y="22187"/>
                  </a:lnTo>
                  <a:lnTo>
                    <a:pt x="12164" y="22046"/>
                  </a:lnTo>
                  <a:lnTo>
                    <a:pt x="12079" y="21736"/>
                  </a:lnTo>
                  <a:lnTo>
                    <a:pt x="12051" y="21370"/>
                  </a:lnTo>
                  <a:lnTo>
                    <a:pt x="12051" y="11910"/>
                  </a:lnTo>
                  <a:lnTo>
                    <a:pt x="12051" y="11347"/>
                  </a:lnTo>
                  <a:lnTo>
                    <a:pt x="12079" y="10925"/>
                  </a:lnTo>
                  <a:lnTo>
                    <a:pt x="12108" y="10784"/>
                  </a:lnTo>
                  <a:lnTo>
                    <a:pt x="12136" y="10671"/>
                  </a:lnTo>
                  <a:lnTo>
                    <a:pt x="12192" y="10559"/>
                  </a:lnTo>
                  <a:lnTo>
                    <a:pt x="12248" y="10502"/>
                  </a:lnTo>
                  <a:lnTo>
                    <a:pt x="12361" y="10446"/>
                  </a:lnTo>
                  <a:lnTo>
                    <a:pt x="12445" y="10418"/>
                  </a:lnTo>
                  <a:lnTo>
                    <a:pt x="12755" y="10362"/>
                  </a:lnTo>
                  <a:lnTo>
                    <a:pt x="13741" y="10390"/>
                  </a:lnTo>
                  <a:lnTo>
                    <a:pt x="42065" y="10390"/>
                  </a:lnTo>
                  <a:lnTo>
                    <a:pt x="42065"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58" name="Google Shape;1258;p44"/>
            <p:cNvSpPr/>
            <p:nvPr/>
          </p:nvSpPr>
          <p:spPr>
            <a:xfrm>
              <a:off x="3105750" y="2277850"/>
              <a:ext cx="25" cy="725"/>
            </a:xfrm>
            <a:custGeom>
              <a:rect b="b" l="l" r="r" t="t"/>
              <a:pathLst>
                <a:path extrusionOk="0" h="29" w="1">
                  <a:moveTo>
                    <a:pt x="0" y="0"/>
                  </a:moveTo>
                  <a:lnTo>
                    <a:pt x="0" y="0"/>
                  </a:lnTo>
                  <a:lnTo>
                    <a:pt x="0" y="0"/>
                  </a:lnTo>
                  <a:lnTo>
                    <a:pt x="0" y="28"/>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59" name="Google Shape;1259;p44"/>
            <p:cNvSpPr/>
            <p:nvPr/>
          </p:nvSpPr>
          <p:spPr>
            <a:xfrm>
              <a:off x="1734575" y="1729525"/>
              <a:ext cx="1371200" cy="1488025"/>
            </a:xfrm>
            <a:custGeom>
              <a:rect b="b" l="l" r="r" t="t"/>
              <a:pathLst>
                <a:path extrusionOk="0" h="59521" w="54848">
                  <a:moveTo>
                    <a:pt x="28466" y="0"/>
                  </a:moveTo>
                  <a:lnTo>
                    <a:pt x="26945" y="56"/>
                  </a:lnTo>
                  <a:lnTo>
                    <a:pt x="25425" y="169"/>
                  </a:lnTo>
                  <a:lnTo>
                    <a:pt x="23905" y="310"/>
                  </a:lnTo>
                  <a:lnTo>
                    <a:pt x="23088" y="422"/>
                  </a:lnTo>
                  <a:lnTo>
                    <a:pt x="22272" y="535"/>
                  </a:lnTo>
                  <a:lnTo>
                    <a:pt x="21483" y="676"/>
                  </a:lnTo>
                  <a:lnTo>
                    <a:pt x="20667" y="817"/>
                  </a:lnTo>
                  <a:lnTo>
                    <a:pt x="19878" y="1014"/>
                  </a:lnTo>
                  <a:lnTo>
                    <a:pt x="19118" y="1211"/>
                  </a:lnTo>
                  <a:lnTo>
                    <a:pt x="18330" y="1436"/>
                  </a:lnTo>
                  <a:lnTo>
                    <a:pt x="17570" y="1689"/>
                  </a:lnTo>
                  <a:lnTo>
                    <a:pt x="16809" y="1943"/>
                  </a:lnTo>
                  <a:lnTo>
                    <a:pt x="16077" y="2252"/>
                  </a:lnTo>
                  <a:lnTo>
                    <a:pt x="15345" y="2562"/>
                  </a:lnTo>
                  <a:lnTo>
                    <a:pt x="14613" y="2900"/>
                  </a:lnTo>
                  <a:lnTo>
                    <a:pt x="13909" y="3266"/>
                  </a:lnTo>
                  <a:lnTo>
                    <a:pt x="13205" y="3688"/>
                  </a:lnTo>
                  <a:lnTo>
                    <a:pt x="12502" y="4111"/>
                  </a:lnTo>
                  <a:lnTo>
                    <a:pt x="11826" y="4561"/>
                  </a:lnTo>
                  <a:lnTo>
                    <a:pt x="10784" y="5293"/>
                  </a:lnTo>
                  <a:lnTo>
                    <a:pt x="9799" y="6082"/>
                  </a:lnTo>
                  <a:lnTo>
                    <a:pt x="8870" y="6898"/>
                  </a:lnTo>
                  <a:lnTo>
                    <a:pt x="7997" y="7771"/>
                  </a:lnTo>
                  <a:lnTo>
                    <a:pt x="7180" y="8644"/>
                  </a:lnTo>
                  <a:lnTo>
                    <a:pt x="6392" y="9545"/>
                  </a:lnTo>
                  <a:lnTo>
                    <a:pt x="5660" y="10502"/>
                  </a:lnTo>
                  <a:lnTo>
                    <a:pt x="4984" y="11487"/>
                  </a:lnTo>
                  <a:lnTo>
                    <a:pt x="4365" y="12473"/>
                  </a:lnTo>
                  <a:lnTo>
                    <a:pt x="3773" y="13515"/>
                  </a:lnTo>
                  <a:lnTo>
                    <a:pt x="3238" y="14584"/>
                  </a:lnTo>
                  <a:lnTo>
                    <a:pt x="2732" y="15654"/>
                  </a:lnTo>
                  <a:lnTo>
                    <a:pt x="2281" y="16781"/>
                  </a:lnTo>
                  <a:lnTo>
                    <a:pt x="1887" y="17907"/>
                  </a:lnTo>
                  <a:lnTo>
                    <a:pt x="1521" y="19089"/>
                  </a:lnTo>
                  <a:lnTo>
                    <a:pt x="1183" y="20272"/>
                  </a:lnTo>
                  <a:lnTo>
                    <a:pt x="958" y="21201"/>
                  </a:lnTo>
                  <a:lnTo>
                    <a:pt x="761" y="22130"/>
                  </a:lnTo>
                  <a:lnTo>
                    <a:pt x="564" y="23087"/>
                  </a:lnTo>
                  <a:lnTo>
                    <a:pt x="423" y="24017"/>
                  </a:lnTo>
                  <a:lnTo>
                    <a:pt x="310" y="24946"/>
                  </a:lnTo>
                  <a:lnTo>
                    <a:pt x="198" y="25903"/>
                  </a:lnTo>
                  <a:lnTo>
                    <a:pt x="113" y="26832"/>
                  </a:lnTo>
                  <a:lnTo>
                    <a:pt x="57" y="27789"/>
                  </a:lnTo>
                  <a:lnTo>
                    <a:pt x="29" y="28718"/>
                  </a:lnTo>
                  <a:lnTo>
                    <a:pt x="1" y="29676"/>
                  </a:lnTo>
                  <a:lnTo>
                    <a:pt x="29" y="30605"/>
                  </a:lnTo>
                  <a:lnTo>
                    <a:pt x="57" y="31562"/>
                  </a:lnTo>
                  <a:lnTo>
                    <a:pt x="113" y="32519"/>
                  </a:lnTo>
                  <a:lnTo>
                    <a:pt x="198" y="33449"/>
                  </a:lnTo>
                  <a:lnTo>
                    <a:pt x="282" y="34406"/>
                  </a:lnTo>
                  <a:lnTo>
                    <a:pt x="423" y="35363"/>
                  </a:lnTo>
                  <a:lnTo>
                    <a:pt x="648" y="36884"/>
                  </a:lnTo>
                  <a:lnTo>
                    <a:pt x="958" y="38376"/>
                  </a:lnTo>
                  <a:lnTo>
                    <a:pt x="1127" y="39136"/>
                  </a:lnTo>
                  <a:lnTo>
                    <a:pt x="1324" y="39868"/>
                  </a:lnTo>
                  <a:lnTo>
                    <a:pt x="1521" y="40600"/>
                  </a:lnTo>
                  <a:lnTo>
                    <a:pt x="1774" y="41332"/>
                  </a:lnTo>
                  <a:lnTo>
                    <a:pt x="2000" y="42036"/>
                  </a:lnTo>
                  <a:lnTo>
                    <a:pt x="2281" y="42740"/>
                  </a:lnTo>
                  <a:lnTo>
                    <a:pt x="2563" y="43472"/>
                  </a:lnTo>
                  <a:lnTo>
                    <a:pt x="2872" y="44176"/>
                  </a:lnTo>
                  <a:lnTo>
                    <a:pt x="3182" y="44852"/>
                  </a:lnTo>
                  <a:lnTo>
                    <a:pt x="3548" y="45555"/>
                  </a:lnTo>
                  <a:lnTo>
                    <a:pt x="3914" y="46231"/>
                  </a:lnTo>
                  <a:lnTo>
                    <a:pt x="4280" y="46907"/>
                  </a:lnTo>
                  <a:lnTo>
                    <a:pt x="4984" y="47977"/>
                  </a:lnTo>
                  <a:lnTo>
                    <a:pt x="5688" y="49019"/>
                  </a:lnTo>
                  <a:lnTo>
                    <a:pt x="6448" y="50004"/>
                  </a:lnTo>
                  <a:lnTo>
                    <a:pt x="7237" y="50961"/>
                  </a:lnTo>
                  <a:lnTo>
                    <a:pt x="8053" y="51862"/>
                  </a:lnTo>
                  <a:lnTo>
                    <a:pt x="8926" y="52707"/>
                  </a:lnTo>
                  <a:lnTo>
                    <a:pt x="9827" y="53495"/>
                  </a:lnTo>
                  <a:lnTo>
                    <a:pt x="10784" y="54255"/>
                  </a:lnTo>
                  <a:lnTo>
                    <a:pt x="11770" y="54959"/>
                  </a:lnTo>
                  <a:lnTo>
                    <a:pt x="12811" y="55607"/>
                  </a:lnTo>
                  <a:lnTo>
                    <a:pt x="13881" y="56226"/>
                  </a:lnTo>
                  <a:lnTo>
                    <a:pt x="14979" y="56789"/>
                  </a:lnTo>
                  <a:lnTo>
                    <a:pt x="16134" y="57268"/>
                  </a:lnTo>
                  <a:lnTo>
                    <a:pt x="17316" y="57719"/>
                  </a:lnTo>
                  <a:lnTo>
                    <a:pt x="18555" y="58141"/>
                  </a:lnTo>
                  <a:lnTo>
                    <a:pt x="19822" y="58479"/>
                  </a:lnTo>
                  <a:lnTo>
                    <a:pt x="20751" y="58676"/>
                  </a:lnTo>
                  <a:lnTo>
                    <a:pt x="21652" y="58873"/>
                  </a:lnTo>
                  <a:lnTo>
                    <a:pt x="22581" y="59042"/>
                  </a:lnTo>
                  <a:lnTo>
                    <a:pt x="23482" y="59183"/>
                  </a:lnTo>
                  <a:lnTo>
                    <a:pt x="24411" y="59295"/>
                  </a:lnTo>
                  <a:lnTo>
                    <a:pt x="25312" y="59380"/>
                  </a:lnTo>
                  <a:lnTo>
                    <a:pt x="26241" y="59464"/>
                  </a:lnTo>
                  <a:lnTo>
                    <a:pt x="27171" y="59492"/>
                  </a:lnTo>
                  <a:lnTo>
                    <a:pt x="28072" y="59520"/>
                  </a:lnTo>
                  <a:lnTo>
                    <a:pt x="29001" y="59520"/>
                  </a:lnTo>
                  <a:lnTo>
                    <a:pt x="29930" y="59492"/>
                  </a:lnTo>
                  <a:lnTo>
                    <a:pt x="30859" y="59436"/>
                  </a:lnTo>
                  <a:lnTo>
                    <a:pt x="31760" y="59380"/>
                  </a:lnTo>
                  <a:lnTo>
                    <a:pt x="32689" y="59267"/>
                  </a:lnTo>
                  <a:lnTo>
                    <a:pt x="33618" y="59154"/>
                  </a:lnTo>
                  <a:lnTo>
                    <a:pt x="34547" y="58986"/>
                  </a:lnTo>
                  <a:lnTo>
                    <a:pt x="35420" y="58845"/>
                  </a:lnTo>
                  <a:lnTo>
                    <a:pt x="36265" y="58648"/>
                  </a:lnTo>
                  <a:lnTo>
                    <a:pt x="37081" y="58451"/>
                  </a:lnTo>
                  <a:lnTo>
                    <a:pt x="37898" y="58225"/>
                  </a:lnTo>
                  <a:lnTo>
                    <a:pt x="38686" y="57972"/>
                  </a:lnTo>
                  <a:lnTo>
                    <a:pt x="39475" y="57719"/>
                  </a:lnTo>
                  <a:lnTo>
                    <a:pt x="40235" y="57437"/>
                  </a:lnTo>
                  <a:lnTo>
                    <a:pt x="40995" y="57127"/>
                  </a:lnTo>
                  <a:lnTo>
                    <a:pt x="41699" y="56789"/>
                  </a:lnTo>
                  <a:lnTo>
                    <a:pt x="42403" y="56452"/>
                  </a:lnTo>
                  <a:lnTo>
                    <a:pt x="43107" y="56086"/>
                  </a:lnTo>
                  <a:lnTo>
                    <a:pt x="43782" y="55691"/>
                  </a:lnTo>
                  <a:lnTo>
                    <a:pt x="44430" y="55297"/>
                  </a:lnTo>
                  <a:lnTo>
                    <a:pt x="45077" y="54875"/>
                  </a:lnTo>
                  <a:lnTo>
                    <a:pt x="45697" y="54424"/>
                  </a:lnTo>
                  <a:lnTo>
                    <a:pt x="46288" y="53946"/>
                  </a:lnTo>
                  <a:lnTo>
                    <a:pt x="46879" y="53467"/>
                  </a:lnTo>
                  <a:lnTo>
                    <a:pt x="47443" y="52960"/>
                  </a:lnTo>
                  <a:lnTo>
                    <a:pt x="47978" y="52425"/>
                  </a:lnTo>
                  <a:lnTo>
                    <a:pt x="48512" y="51890"/>
                  </a:lnTo>
                  <a:lnTo>
                    <a:pt x="49047" y="51327"/>
                  </a:lnTo>
                  <a:lnTo>
                    <a:pt x="49526" y="50736"/>
                  </a:lnTo>
                  <a:lnTo>
                    <a:pt x="50005" y="50117"/>
                  </a:lnTo>
                  <a:lnTo>
                    <a:pt x="50483" y="49497"/>
                  </a:lnTo>
                  <a:lnTo>
                    <a:pt x="50906" y="48850"/>
                  </a:lnTo>
                  <a:lnTo>
                    <a:pt x="51328" y="48174"/>
                  </a:lnTo>
                  <a:lnTo>
                    <a:pt x="51750" y="47498"/>
                  </a:lnTo>
                  <a:lnTo>
                    <a:pt x="52145" y="46794"/>
                  </a:lnTo>
                  <a:lnTo>
                    <a:pt x="52511" y="46062"/>
                  </a:lnTo>
                  <a:lnTo>
                    <a:pt x="52877" y="45330"/>
                  </a:lnTo>
                  <a:lnTo>
                    <a:pt x="53214" y="44570"/>
                  </a:lnTo>
                  <a:lnTo>
                    <a:pt x="53524" y="43782"/>
                  </a:lnTo>
                  <a:lnTo>
                    <a:pt x="53778" y="43106"/>
                  </a:lnTo>
                  <a:lnTo>
                    <a:pt x="54003" y="42402"/>
                  </a:lnTo>
                  <a:lnTo>
                    <a:pt x="54200" y="41726"/>
                  </a:lnTo>
                  <a:lnTo>
                    <a:pt x="54369" y="41022"/>
                  </a:lnTo>
                  <a:lnTo>
                    <a:pt x="54510" y="40319"/>
                  </a:lnTo>
                  <a:lnTo>
                    <a:pt x="54622" y="39586"/>
                  </a:lnTo>
                  <a:lnTo>
                    <a:pt x="54707" y="38854"/>
                  </a:lnTo>
                  <a:lnTo>
                    <a:pt x="54735" y="38094"/>
                  </a:lnTo>
                  <a:lnTo>
                    <a:pt x="54031" y="38066"/>
                  </a:lnTo>
                  <a:lnTo>
                    <a:pt x="53355" y="38038"/>
                  </a:lnTo>
                  <a:lnTo>
                    <a:pt x="43839" y="38038"/>
                  </a:lnTo>
                  <a:lnTo>
                    <a:pt x="43388" y="38066"/>
                  </a:lnTo>
                  <a:lnTo>
                    <a:pt x="43078" y="38122"/>
                  </a:lnTo>
                  <a:lnTo>
                    <a:pt x="42938" y="38179"/>
                  </a:lnTo>
                  <a:lnTo>
                    <a:pt x="42853" y="38235"/>
                  </a:lnTo>
                  <a:lnTo>
                    <a:pt x="42741" y="38319"/>
                  </a:lnTo>
                  <a:lnTo>
                    <a:pt x="42656" y="38432"/>
                  </a:lnTo>
                  <a:lnTo>
                    <a:pt x="42515" y="38714"/>
                  </a:lnTo>
                  <a:lnTo>
                    <a:pt x="42375" y="39108"/>
                  </a:lnTo>
                  <a:lnTo>
                    <a:pt x="42206" y="39615"/>
                  </a:lnTo>
                  <a:lnTo>
                    <a:pt x="41952" y="40403"/>
                  </a:lnTo>
                  <a:lnTo>
                    <a:pt x="41643" y="41163"/>
                  </a:lnTo>
                  <a:lnTo>
                    <a:pt x="41333" y="41923"/>
                  </a:lnTo>
                  <a:lnTo>
                    <a:pt x="40967" y="42627"/>
                  </a:lnTo>
                  <a:lnTo>
                    <a:pt x="40573" y="43275"/>
                  </a:lnTo>
                  <a:lnTo>
                    <a:pt x="40150" y="43922"/>
                  </a:lnTo>
                  <a:lnTo>
                    <a:pt x="39672" y="44542"/>
                  </a:lnTo>
                  <a:lnTo>
                    <a:pt x="39165" y="45133"/>
                  </a:lnTo>
                  <a:lnTo>
                    <a:pt x="38630" y="45668"/>
                  </a:lnTo>
                  <a:lnTo>
                    <a:pt x="38039" y="46175"/>
                  </a:lnTo>
                  <a:lnTo>
                    <a:pt x="37419" y="46653"/>
                  </a:lnTo>
                  <a:lnTo>
                    <a:pt x="36772" y="47076"/>
                  </a:lnTo>
                  <a:lnTo>
                    <a:pt x="36068" y="47470"/>
                  </a:lnTo>
                  <a:lnTo>
                    <a:pt x="35308" y="47836"/>
                  </a:lnTo>
                  <a:lnTo>
                    <a:pt x="34491" y="48146"/>
                  </a:lnTo>
                  <a:lnTo>
                    <a:pt x="33646" y="48399"/>
                  </a:lnTo>
                  <a:lnTo>
                    <a:pt x="32942" y="48596"/>
                  </a:lnTo>
                  <a:lnTo>
                    <a:pt x="32210" y="48737"/>
                  </a:lnTo>
                  <a:lnTo>
                    <a:pt x="31478" y="48850"/>
                  </a:lnTo>
                  <a:lnTo>
                    <a:pt x="30746" y="48934"/>
                  </a:lnTo>
                  <a:lnTo>
                    <a:pt x="30014" y="48990"/>
                  </a:lnTo>
                  <a:lnTo>
                    <a:pt x="29282" y="49019"/>
                  </a:lnTo>
                  <a:lnTo>
                    <a:pt x="28550" y="49019"/>
                  </a:lnTo>
                  <a:lnTo>
                    <a:pt x="27790" y="48990"/>
                  </a:lnTo>
                  <a:lnTo>
                    <a:pt x="26720" y="48934"/>
                  </a:lnTo>
                  <a:lnTo>
                    <a:pt x="25650" y="48821"/>
                  </a:lnTo>
                  <a:lnTo>
                    <a:pt x="24637" y="48653"/>
                  </a:lnTo>
                  <a:lnTo>
                    <a:pt x="23651" y="48455"/>
                  </a:lnTo>
                  <a:lnTo>
                    <a:pt x="22722" y="48174"/>
                  </a:lnTo>
                  <a:lnTo>
                    <a:pt x="21821" y="47836"/>
                  </a:lnTo>
                  <a:lnTo>
                    <a:pt x="20948" y="47442"/>
                  </a:lnTo>
                  <a:lnTo>
                    <a:pt x="20526" y="47245"/>
                  </a:lnTo>
                  <a:lnTo>
                    <a:pt x="20104" y="46991"/>
                  </a:lnTo>
                  <a:lnTo>
                    <a:pt x="19681" y="46766"/>
                  </a:lnTo>
                  <a:lnTo>
                    <a:pt x="19287" y="46513"/>
                  </a:lnTo>
                  <a:lnTo>
                    <a:pt x="18921" y="46231"/>
                  </a:lnTo>
                  <a:lnTo>
                    <a:pt x="18527" y="45950"/>
                  </a:lnTo>
                  <a:lnTo>
                    <a:pt x="18161" y="45640"/>
                  </a:lnTo>
                  <a:lnTo>
                    <a:pt x="17823" y="45330"/>
                  </a:lnTo>
                  <a:lnTo>
                    <a:pt x="17485" y="44992"/>
                  </a:lnTo>
                  <a:lnTo>
                    <a:pt x="17147" y="44626"/>
                  </a:lnTo>
                  <a:lnTo>
                    <a:pt x="16809" y="44288"/>
                  </a:lnTo>
                  <a:lnTo>
                    <a:pt x="16500" y="43894"/>
                  </a:lnTo>
                  <a:lnTo>
                    <a:pt x="16190" y="43500"/>
                  </a:lnTo>
                  <a:lnTo>
                    <a:pt x="15880" y="43106"/>
                  </a:lnTo>
                  <a:lnTo>
                    <a:pt x="15599" y="42684"/>
                  </a:lnTo>
                  <a:lnTo>
                    <a:pt x="15317" y="42233"/>
                  </a:lnTo>
                  <a:lnTo>
                    <a:pt x="14810" y="41304"/>
                  </a:lnTo>
                  <a:lnTo>
                    <a:pt x="14557" y="40797"/>
                  </a:lnTo>
                  <a:lnTo>
                    <a:pt x="14304" y="40290"/>
                  </a:lnTo>
                  <a:lnTo>
                    <a:pt x="13881" y="39249"/>
                  </a:lnTo>
                  <a:lnTo>
                    <a:pt x="13515" y="38207"/>
                  </a:lnTo>
                  <a:lnTo>
                    <a:pt x="13234" y="37137"/>
                  </a:lnTo>
                  <a:lnTo>
                    <a:pt x="12980" y="36067"/>
                  </a:lnTo>
                  <a:lnTo>
                    <a:pt x="12783" y="34997"/>
                  </a:lnTo>
                  <a:lnTo>
                    <a:pt x="12614" y="33899"/>
                  </a:lnTo>
                  <a:lnTo>
                    <a:pt x="12502" y="32773"/>
                  </a:lnTo>
                  <a:lnTo>
                    <a:pt x="12389" y="31196"/>
                  </a:lnTo>
                  <a:lnTo>
                    <a:pt x="12361" y="30408"/>
                  </a:lnTo>
                  <a:lnTo>
                    <a:pt x="12361" y="29619"/>
                  </a:lnTo>
                  <a:lnTo>
                    <a:pt x="12361" y="28831"/>
                  </a:lnTo>
                  <a:lnTo>
                    <a:pt x="12389" y="28071"/>
                  </a:lnTo>
                  <a:lnTo>
                    <a:pt x="12445" y="27283"/>
                  </a:lnTo>
                  <a:lnTo>
                    <a:pt x="12502" y="26494"/>
                  </a:lnTo>
                  <a:lnTo>
                    <a:pt x="12586" y="25734"/>
                  </a:lnTo>
                  <a:lnTo>
                    <a:pt x="12699" y="24974"/>
                  </a:lnTo>
                  <a:lnTo>
                    <a:pt x="12839" y="24185"/>
                  </a:lnTo>
                  <a:lnTo>
                    <a:pt x="13008" y="23425"/>
                  </a:lnTo>
                  <a:lnTo>
                    <a:pt x="13177" y="22665"/>
                  </a:lnTo>
                  <a:lnTo>
                    <a:pt x="13403" y="21905"/>
                  </a:lnTo>
                  <a:lnTo>
                    <a:pt x="13628" y="21145"/>
                  </a:lnTo>
                  <a:lnTo>
                    <a:pt x="13881" y="20385"/>
                  </a:lnTo>
                  <a:lnTo>
                    <a:pt x="14163" y="19681"/>
                  </a:lnTo>
                  <a:lnTo>
                    <a:pt x="14472" y="18977"/>
                  </a:lnTo>
                  <a:lnTo>
                    <a:pt x="14782" y="18301"/>
                  </a:lnTo>
                  <a:lnTo>
                    <a:pt x="15148" y="17653"/>
                  </a:lnTo>
                  <a:lnTo>
                    <a:pt x="15514" y="17034"/>
                  </a:lnTo>
                  <a:lnTo>
                    <a:pt x="15937" y="16415"/>
                  </a:lnTo>
                  <a:lnTo>
                    <a:pt x="16359" y="15823"/>
                  </a:lnTo>
                  <a:lnTo>
                    <a:pt x="16838" y="15260"/>
                  </a:lnTo>
                  <a:lnTo>
                    <a:pt x="17316" y="14725"/>
                  </a:lnTo>
                  <a:lnTo>
                    <a:pt x="17851" y="14218"/>
                  </a:lnTo>
                  <a:lnTo>
                    <a:pt x="18414" y="13740"/>
                  </a:lnTo>
                  <a:lnTo>
                    <a:pt x="19006" y="13289"/>
                  </a:lnTo>
                  <a:lnTo>
                    <a:pt x="19625" y="12867"/>
                  </a:lnTo>
                  <a:lnTo>
                    <a:pt x="20301" y="12473"/>
                  </a:lnTo>
                  <a:lnTo>
                    <a:pt x="21005" y="12107"/>
                  </a:lnTo>
                  <a:lnTo>
                    <a:pt x="21737" y="11797"/>
                  </a:lnTo>
                  <a:lnTo>
                    <a:pt x="22328" y="11572"/>
                  </a:lnTo>
                  <a:lnTo>
                    <a:pt x="22891" y="11375"/>
                  </a:lnTo>
                  <a:lnTo>
                    <a:pt x="23482" y="11206"/>
                  </a:lnTo>
                  <a:lnTo>
                    <a:pt x="24073" y="11037"/>
                  </a:lnTo>
                  <a:lnTo>
                    <a:pt x="24665" y="10924"/>
                  </a:lnTo>
                  <a:lnTo>
                    <a:pt x="25256" y="10812"/>
                  </a:lnTo>
                  <a:lnTo>
                    <a:pt x="25847" y="10727"/>
                  </a:lnTo>
                  <a:lnTo>
                    <a:pt x="26439" y="10643"/>
                  </a:lnTo>
                  <a:lnTo>
                    <a:pt x="27058" y="10586"/>
                  </a:lnTo>
                  <a:lnTo>
                    <a:pt x="27649" y="10558"/>
                  </a:lnTo>
                  <a:lnTo>
                    <a:pt x="28860" y="10558"/>
                  </a:lnTo>
                  <a:lnTo>
                    <a:pt x="30099" y="10615"/>
                  </a:lnTo>
                  <a:lnTo>
                    <a:pt x="31338" y="10727"/>
                  </a:lnTo>
                  <a:lnTo>
                    <a:pt x="31873" y="10812"/>
                  </a:lnTo>
                  <a:lnTo>
                    <a:pt x="32408" y="10896"/>
                  </a:lnTo>
                  <a:lnTo>
                    <a:pt x="32914" y="11009"/>
                  </a:lnTo>
                  <a:lnTo>
                    <a:pt x="33421" y="11121"/>
                  </a:lnTo>
                  <a:lnTo>
                    <a:pt x="33928" y="11262"/>
                  </a:lnTo>
                  <a:lnTo>
                    <a:pt x="34407" y="11431"/>
                  </a:lnTo>
                  <a:lnTo>
                    <a:pt x="34885" y="11600"/>
                  </a:lnTo>
                  <a:lnTo>
                    <a:pt x="35364" y="11797"/>
                  </a:lnTo>
                  <a:lnTo>
                    <a:pt x="35814" y="12022"/>
                  </a:lnTo>
                  <a:lnTo>
                    <a:pt x="36265" y="12219"/>
                  </a:lnTo>
                  <a:lnTo>
                    <a:pt x="36687" y="12473"/>
                  </a:lnTo>
                  <a:lnTo>
                    <a:pt x="37109" y="12726"/>
                  </a:lnTo>
                  <a:lnTo>
                    <a:pt x="37504" y="13008"/>
                  </a:lnTo>
                  <a:lnTo>
                    <a:pt x="37898" y="13289"/>
                  </a:lnTo>
                  <a:lnTo>
                    <a:pt x="38264" y="13571"/>
                  </a:lnTo>
                  <a:lnTo>
                    <a:pt x="38630" y="13909"/>
                  </a:lnTo>
                  <a:lnTo>
                    <a:pt x="38968" y="14218"/>
                  </a:lnTo>
                  <a:lnTo>
                    <a:pt x="39306" y="14556"/>
                  </a:lnTo>
                  <a:lnTo>
                    <a:pt x="39615" y="14922"/>
                  </a:lnTo>
                  <a:lnTo>
                    <a:pt x="39925" y="15288"/>
                  </a:lnTo>
                  <a:lnTo>
                    <a:pt x="40207" y="15654"/>
                  </a:lnTo>
                  <a:lnTo>
                    <a:pt x="40488" y="16049"/>
                  </a:lnTo>
                  <a:lnTo>
                    <a:pt x="40742" y="16471"/>
                  </a:lnTo>
                  <a:lnTo>
                    <a:pt x="40967" y="16893"/>
                  </a:lnTo>
                  <a:lnTo>
                    <a:pt x="41192" y="17316"/>
                  </a:lnTo>
                  <a:lnTo>
                    <a:pt x="41417" y="17766"/>
                  </a:lnTo>
                  <a:lnTo>
                    <a:pt x="41586" y="18217"/>
                  </a:lnTo>
                  <a:lnTo>
                    <a:pt x="41755" y="18695"/>
                  </a:lnTo>
                  <a:lnTo>
                    <a:pt x="41924" y="19146"/>
                  </a:lnTo>
                  <a:lnTo>
                    <a:pt x="42065" y="19652"/>
                  </a:lnTo>
                  <a:lnTo>
                    <a:pt x="42177" y="20159"/>
                  </a:lnTo>
                  <a:lnTo>
                    <a:pt x="42262" y="20666"/>
                  </a:lnTo>
                  <a:lnTo>
                    <a:pt x="42403" y="21314"/>
                  </a:lnTo>
                  <a:lnTo>
                    <a:pt x="42572" y="21933"/>
                  </a:lnTo>
                  <a:lnTo>
                    <a:pt x="54847" y="21933"/>
                  </a:lnTo>
                  <a:lnTo>
                    <a:pt x="54707" y="21004"/>
                  </a:lnTo>
                  <a:lnTo>
                    <a:pt x="54594" y="20103"/>
                  </a:lnTo>
                  <a:lnTo>
                    <a:pt x="54481" y="19202"/>
                  </a:lnTo>
                  <a:lnTo>
                    <a:pt x="54397" y="18780"/>
                  </a:lnTo>
                  <a:lnTo>
                    <a:pt x="54284" y="18329"/>
                  </a:lnTo>
                  <a:lnTo>
                    <a:pt x="54059" y="17484"/>
                  </a:lnTo>
                  <a:lnTo>
                    <a:pt x="53806" y="16640"/>
                  </a:lnTo>
                  <a:lnTo>
                    <a:pt x="53524" y="15795"/>
                  </a:lnTo>
                  <a:lnTo>
                    <a:pt x="53214" y="15007"/>
                  </a:lnTo>
                  <a:lnTo>
                    <a:pt x="52877" y="14218"/>
                  </a:lnTo>
                  <a:lnTo>
                    <a:pt x="52539" y="13458"/>
                  </a:lnTo>
                  <a:lnTo>
                    <a:pt x="52173" y="12726"/>
                  </a:lnTo>
                  <a:lnTo>
                    <a:pt x="51778" y="11994"/>
                  </a:lnTo>
                  <a:lnTo>
                    <a:pt x="51384" y="11290"/>
                  </a:lnTo>
                  <a:lnTo>
                    <a:pt x="50934" y="10615"/>
                  </a:lnTo>
                  <a:lnTo>
                    <a:pt x="50483" y="9967"/>
                  </a:lnTo>
                  <a:lnTo>
                    <a:pt x="50005" y="9319"/>
                  </a:lnTo>
                  <a:lnTo>
                    <a:pt x="49526" y="8700"/>
                  </a:lnTo>
                  <a:lnTo>
                    <a:pt x="48991" y="8109"/>
                  </a:lnTo>
                  <a:lnTo>
                    <a:pt x="48456" y="7517"/>
                  </a:lnTo>
                  <a:lnTo>
                    <a:pt x="47893" y="6954"/>
                  </a:lnTo>
                  <a:lnTo>
                    <a:pt x="47302" y="6419"/>
                  </a:lnTo>
                  <a:lnTo>
                    <a:pt x="46711" y="5913"/>
                  </a:lnTo>
                  <a:lnTo>
                    <a:pt x="46091" y="5406"/>
                  </a:lnTo>
                  <a:lnTo>
                    <a:pt x="45444" y="4927"/>
                  </a:lnTo>
                  <a:lnTo>
                    <a:pt x="44768" y="4477"/>
                  </a:lnTo>
                  <a:lnTo>
                    <a:pt x="44064" y="4054"/>
                  </a:lnTo>
                  <a:lnTo>
                    <a:pt x="43360" y="3632"/>
                  </a:lnTo>
                  <a:lnTo>
                    <a:pt x="42628" y="3238"/>
                  </a:lnTo>
                  <a:lnTo>
                    <a:pt x="41868" y="2872"/>
                  </a:lnTo>
                  <a:lnTo>
                    <a:pt x="41108" y="2506"/>
                  </a:lnTo>
                  <a:lnTo>
                    <a:pt x="40319" y="2168"/>
                  </a:lnTo>
                  <a:lnTo>
                    <a:pt x="39503" y="1858"/>
                  </a:lnTo>
                  <a:lnTo>
                    <a:pt x="38658" y="1549"/>
                  </a:lnTo>
                  <a:lnTo>
                    <a:pt x="37785" y="1295"/>
                  </a:lnTo>
                  <a:lnTo>
                    <a:pt x="36912" y="1042"/>
                  </a:lnTo>
                  <a:lnTo>
                    <a:pt x="36011" y="788"/>
                  </a:lnTo>
                  <a:lnTo>
                    <a:pt x="35279" y="619"/>
                  </a:lnTo>
                  <a:lnTo>
                    <a:pt x="34519" y="479"/>
                  </a:lnTo>
                  <a:lnTo>
                    <a:pt x="33759" y="338"/>
                  </a:lnTo>
                  <a:lnTo>
                    <a:pt x="33027" y="253"/>
                  </a:lnTo>
                  <a:lnTo>
                    <a:pt x="32267" y="169"/>
                  </a:lnTo>
                  <a:lnTo>
                    <a:pt x="31507" y="84"/>
                  </a:lnTo>
                  <a:lnTo>
                    <a:pt x="30746" y="56"/>
                  </a:lnTo>
                  <a:lnTo>
                    <a:pt x="29986" y="28"/>
                  </a:lnTo>
                  <a:lnTo>
                    <a:pt x="28466"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sp>
          <p:nvSpPr>
            <p:cNvPr id="1260" name="Google Shape;1260;p44"/>
            <p:cNvSpPr/>
            <p:nvPr/>
          </p:nvSpPr>
          <p:spPr>
            <a:xfrm>
              <a:off x="5037925" y="1749925"/>
              <a:ext cx="1001650" cy="1453550"/>
            </a:xfrm>
            <a:custGeom>
              <a:rect b="b" l="l" r="r" t="t"/>
              <a:pathLst>
                <a:path extrusionOk="0" h="58142" w="40066">
                  <a:moveTo>
                    <a:pt x="28" y="1"/>
                  </a:moveTo>
                  <a:lnTo>
                    <a:pt x="0" y="535"/>
                  </a:lnTo>
                  <a:lnTo>
                    <a:pt x="0" y="930"/>
                  </a:lnTo>
                  <a:lnTo>
                    <a:pt x="0" y="56959"/>
                  </a:lnTo>
                  <a:lnTo>
                    <a:pt x="0" y="57353"/>
                  </a:lnTo>
                  <a:lnTo>
                    <a:pt x="0" y="57635"/>
                  </a:lnTo>
                  <a:lnTo>
                    <a:pt x="57" y="57832"/>
                  </a:lnTo>
                  <a:lnTo>
                    <a:pt x="85" y="57916"/>
                  </a:lnTo>
                  <a:lnTo>
                    <a:pt x="141" y="57972"/>
                  </a:lnTo>
                  <a:lnTo>
                    <a:pt x="197" y="58029"/>
                  </a:lnTo>
                  <a:lnTo>
                    <a:pt x="282" y="58057"/>
                  </a:lnTo>
                  <a:lnTo>
                    <a:pt x="507" y="58113"/>
                  </a:lnTo>
                  <a:lnTo>
                    <a:pt x="789" y="58141"/>
                  </a:lnTo>
                  <a:lnTo>
                    <a:pt x="39249" y="58141"/>
                  </a:lnTo>
                  <a:lnTo>
                    <a:pt x="39559" y="58113"/>
                  </a:lnTo>
                  <a:lnTo>
                    <a:pt x="39756" y="58057"/>
                  </a:lnTo>
                  <a:lnTo>
                    <a:pt x="39840" y="58029"/>
                  </a:lnTo>
                  <a:lnTo>
                    <a:pt x="39897" y="57972"/>
                  </a:lnTo>
                  <a:lnTo>
                    <a:pt x="39953" y="57916"/>
                  </a:lnTo>
                  <a:lnTo>
                    <a:pt x="40009" y="57860"/>
                  </a:lnTo>
                  <a:lnTo>
                    <a:pt x="40037" y="57635"/>
                  </a:lnTo>
                  <a:lnTo>
                    <a:pt x="40066" y="57353"/>
                  </a:lnTo>
                  <a:lnTo>
                    <a:pt x="40066" y="56987"/>
                  </a:lnTo>
                  <a:lnTo>
                    <a:pt x="40066" y="52876"/>
                  </a:lnTo>
                  <a:lnTo>
                    <a:pt x="40066" y="48794"/>
                  </a:lnTo>
                  <a:lnTo>
                    <a:pt x="40037" y="48287"/>
                  </a:lnTo>
                  <a:lnTo>
                    <a:pt x="39981" y="47668"/>
                  </a:lnTo>
                  <a:lnTo>
                    <a:pt x="12051" y="47668"/>
                  </a:lnTo>
                  <a:lnTo>
                    <a:pt x="12051" y="39615"/>
                  </a:lnTo>
                  <a:lnTo>
                    <a:pt x="12051" y="31647"/>
                  </a:lnTo>
                  <a:lnTo>
                    <a:pt x="12051" y="23820"/>
                  </a:lnTo>
                  <a:lnTo>
                    <a:pt x="12051" y="15852"/>
                  </a:lnTo>
                  <a:lnTo>
                    <a:pt x="12051" y="7912"/>
                  </a:lnTo>
                  <a:lnTo>
                    <a:pt x="12051" y="3970"/>
                  </a:lnTo>
                  <a:lnTo>
                    <a:pt x="12051" y="1971"/>
                  </a:lnTo>
                  <a:lnTo>
                    <a:pt x="12023" y="1"/>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a:solidFill>
                  <a:schemeClr val="dk1"/>
                </a:solidFill>
                <a:latin typeface="Outfit"/>
                <a:ea typeface="Outfit"/>
                <a:cs typeface="Outfit"/>
                <a:sym typeface="Outfi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2" Type="http://schemas.openxmlformats.org/officeDocument/2006/relationships/theme" Target="../theme/theme1.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sp>
        <p:nvSpPr>
          <p:cNvPr id="98" name="Google Shape;98;p21"/>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800" u="none" cap="none" strike="noStrike">
                <a:solidFill>
                  <a:schemeClr val="dk1"/>
                </a:solidFill>
                <a:latin typeface="Outfit"/>
                <a:ea typeface="Outfit"/>
                <a:cs typeface="Outfit"/>
                <a:sym typeface="Outfit"/>
              </a:defRPr>
            </a:lvl1pPr>
            <a:lvl2pPr lvl="1"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lt1"/>
                </a:solidFill>
                <a:latin typeface="Calibri"/>
                <a:ea typeface="Calibri"/>
                <a:cs typeface="Calibri"/>
                <a:sym typeface="Calibri"/>
              </a:defRPr>
            </a:lvl9pPr>
          </a:lstStyle>
          <a:p/>
        </p:txBody>
      </p:sp>
      <p:sp>
        <p:nvSpPr>
          <p:cNvPr id="99" name="Google Shape;99;p21"/>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dk1"/>
                </a:solidFill>
                <a:latin typeface="Outfit"/>
                <a:ea typeface="Outfit"/>
                <a:cs typeface="Outfit"/>
                <a:sym typeface="Outfit"/>
              </a:defRPr>
            </a:lvl1pPr>
            <a:lvl2pPr indent="0" lvl="1" marL="0" marR="0" rtl="0" algn="l">
              <a:spcBef>
                <a:spcPts val="0"/>
              </a:spcBef>
              <a:buNone/>
              <a:defRPr b="0" i="0" sz="900" u="none" cap="none" strike="noStrike">
                <a:solidFill>
                  <a:schemeClr val="dk1"/>
                </a:solidFill>
                <a:latin typeface="Outfit"/>
                <a:ea typeface="Outfit"/>
                <a:cs typeface="Outfit"/>
                <a:sym typeface="Outfit"/>
              </a:defRPr>
            </a:lvl2pPr>
            <a:lvl3pPr indent="0" lvl="2" marL="0" marR="0" rtl="0" algn="l">
              <a:spcBef>
                <a:spcPts val="0"/>
              </a:spcBef>
              <a:buNone/>
              <a:defRPr b="0" i="0" sz="900" u="none" cap="none" strike="noStrike">
                <a:solidFill>
                  <a:schemeClr val="dk1"/>
                </a:solidFill>
                <a:latin typeface="Outfit"/>
                <a:ea typeface="Outfit"/>
                <a:cs typeface="Outfit"/>
                <a:sym typeface="Outfit"/>
              </a:defRPr>
            </a:lvl3pPr>
            <a:lvl4pPr indent="0" lvl="3" marL="0" marR="0" rtl="0" algn="l">
              <a:spcBef>
                <a:spcPts val="0"/>
              </a:spcBef>
              <a:buNone/>
              <a:defRPr b="0" i="0" sz="900" u="none" cap="none" strike="noStrike">
                <a:solidFill>
                  <a:schemeClr val="dk1"/>
                </a:solidFill>
                <a:latin typeface="Outfit"/>
                <a:ea typeface="Outfit"/>
                <a:cs typeface="Outfit"/>
                <a:sym typeface="Outfit"/>
              </a:defRPr>
            </a:lvl4pPr>
            <a:lvl5pPr indent="0" lvl="4" marL="0" marR="0" rtl="0" algn="l">
              <a:spcBef>
                <a:spcPts val="0"/>
              </a:spcBef>
              <a:buNone/>
              <a:defRPr b="0" i="0" sz="900" u="none" cap="none" strike="noStrike">
                <a:solidFill>
                  <a:schemeClr val="dk1"/>
                </a:solidFill>
                <a:latin typeface="Outfit"/>
                <a:ea typeface="Outfit"/>
                <a:cs typeface="Outfit"/>
                <a:sym typeface="Outfit"/>
              </a:defRPr>
            </a:lvl5pPr>
            <a:lvl6pPr indent="0" lvl="5" marL="0" marR="0" rtl="0" algn="l">
              <a:spcBef>
                <a:spcPts val="0"/>
              </a:spcBef>
              <a:buNone/>
              <a:defRPr b="0" i="0" sz="900" u="none" cap="none" strike="noStrike">
                <a:solidFill>
                  <a:schemeClr val="dk1"/>
                </a:solidFill>
                <a:latin typeface="Outfit"/>
                <a:ea typeface="Outfit"/>
                <a:cs typeface="Outfit"/>
                <a:sym typeface="Outfit"/>
              </a:defRPr>
            </a:lvl6pPr>
            <a:lvl7pPr indent="0" lvl="6" marL="0" marR="0" rtl="0" algn="l">
              <a:spcBef>
                <a:spcPts val="0"/>
              </a:spcBef>
              <a:buNone/>
              <a:defRPr b="0" i="0" sz="900" u="none" cap="none" strike="noStrike">
                <a:solidFill>
                  <a:schemeClr val="dk1"/>
                </a:solidFill>
                <a:latin typeface="Outfit"/>
                <a:ea typeface="Outfit"/>
                <a:cs typeface="Outfit"/>
                <a:sym typeface="Outfit"/>
              </a:defRPr>
            </a:lvl7pPr>
            <a:lvl8pPr indent="0" lvl="7" marL="0" marR="0" rtl="0" algn="l">
              <a:spcBef>
                <a:spcPts val="0"/>
              </a:spcBef>
              <a:buNone/>
              <a:defRPr b="0" i="0" sz="900" u="none" cap="none" strike="noStrike">
                <a:solidFill>
                  <a:schemeClr val="dk1"/>
                </a:solidFill>
                <a:latin typeface="Outfit"/>
                <a:ea typeface="Outfit"/>
                <a:cs typeface="Outfit"/>
                <a:sym typeface="Outfit"/>
              </a:defRPr>
            </a:lvl8pPr>
            <a:lvl9pPr indent="0" lvl="8" marL="0" marR="0" rtl="0" algn="l">
              <a:spcBef>
                <a:spcPts val="0"/>
              </a:spcBef>
              <a:buNone/>
              <a:defRPr b="0" i="0" sz="900" u="none" cap="none" strike="noStrike">
                <a:solidFill>
                  <a:schemeClr val="dk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21"/>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lt1"/>
              </a:buClr>
              <a:buSzPts val="2400"/>
              <a:buFont typeface="Work Sans"/>
              <a:buNone/>
              <a:defRPr b="1" i="0" sz="2400" u="none" cap="none" strike="noStrike">
                <a:solidFill>
                  <a:schemeClr val="lt1"/>
                </a:solidFill>
                <a:latin typeface="Work Sans"/>
                <a:ea typeface="Work Sans"/>
                <a:cs typeface="Work Sans"/>
                <a:sym typeface="Work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1" name="Google Shape;101;p21"/>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Outfit"/>
                <a:ea typeface="Outfit"/>
                <a:cs typeface="Outfit"/>
                <a:sym typeface="Outfit"/>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Outfit"/>
                <a:ea typeface="Outfit"/>
                <a:cs typeface="Outfit"/>
                <a:sym typeface="Outfit"/>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Outfit"/>
                <a:ea typeface="Outfit"/>
                <a:cs typeface="Outfit"/>
                <a:sym typeface="Outfit"/>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Outfit"/>
                <a:ea typeface="Outfit"/>
                <a:cs typeface="Outfit"/>
                <a:sym typeface="Outfit"/>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Outfit"/>
                <a:ea typeface="Outfit"/>
                <a:cs typeface="Outfit"/>
                <a:sym typeface="Outfit"/>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sp>
        <p:nvSpPr>
          <p:cNvPr id="608" name="Google Shape;608;p33"/>
          <p:cNvSpPr txBox="1"/>
          <p:nvPr>
            <p:ph idx="11" type="ftr"/>
          </p:nvPr>
        </p:nvSpPr>
        <p:spPr>
          <a:xfrm>
            <a:off x="3028950" y="4855434"/>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800" u="none" cap="none" strike="noStrike">
                <a:solidFill>
                  <a:schemeClr val="lt1"/>
                </a:solidFill>
                <a:latin typeface="Outfit"/>
                <a:ea typeface="Outfit"/>
                <a:cs typeface="Outfit"/>
                <a:sym typeface="Outfit"/>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9" name="Google Shape;609;p33"/>
          <p:cNvSpPr txBox="1"/>
          <p:nvPr>
            <p:ph idx="12" type="sldNum"/>
          </p:nvPr>
        </p:nvSpPr>
        <p:spPr>
          <a:xfrm>
            <a:off x="210586" y="4855930"/>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chemeClr val="lt1"/>
                </a:solidFill>
                <a:latin typeface="Outfit"/>
                <a:ea typeface="Outfit"/>
                <a:cs typeface="Outfit"/>
                <a:sym typeface="Outfit"/>
              </a:defRPr>
            </a:lvl1pPr>
            <a:lvl2pPr indent="0" lvl="1" marL="0" marR="0" rtl="0" algn="l">
              <a:spcBef>
                <a:spcPts val="0"/>
              </a:spcBef>
              <a:buNone/>
              <a:defRPr b="0" i="0" sz="900" u="none" cap="none" strike="noStrike">
                <a:solidFill>
                  <a:schemeClr val="lt1"/>
                </a:solidFill>
                <a:latin typeface="Outfit"/>
                <a:ea typeface="Outfit"/>
                <a:cs typeface="Outfit"/>
                <a:sym typeface="Outfit"/>
              </a:defRPr>
            </a:lvl2pPr>
            <a:lvl3pPr indent="0" lvl="2" marL="0" marR="0" rtl="0" algn="l">
              <a:spcBef>
                <a:spcPts val="0"/>
              </a:spcBef>
              <a:buNone/>
              <a:defRPr b="0" i="0" sz="900" u="none" cap="none" strike="noStrike">
                <a:solidFill>
                  <a:schemeClr val="lt1"/>
                </a:solidFill>
                <a:latin typeface="Outfit"/>
                <a:ea typeface="Outfit"/>
                <a:cs typeface="Outfit"/>
                <a:sym typeface="Outfit"/>
              </a:defRPr>
            </a:lvl3pPr>
            <a:lvl4pPr indent="0" lvl="3" marL="0" marR="0" rtl="0" algn="l">
              <a:spcBef>
                <a:spcPts val="0"/>
              </a:spcBef>
              <a:buNone/>
              <a:defRPr b="0" i="0" sz="900" u="none" cap="none" strike="noStrike">
                <a:solidFill>
                  <a:schemeClr val="lt1"/>
                </a:solidFill>
                <a:latin typeface="Outfit"/>
                <a:ea typeface="Outfit"/>
                <a:cs typeface="Outfit"/>
                <a:sym typeface="Outfit"/>
              </a:defRPr>
            </a:lvl4pPr>
            <a:lvl5pPr indent="0" lvl="4" marL="0" marR="0" rtl="0" algn="l">
              <a:spcBef>
                <a:spcPts val="0"/>
              </a:spcBef>
              <a:buNone/>
              <a:defRPr b="0" i="0" sz="900" u="none" cap="none" strike="noStrike">
                <a:solidFill>
                  <a:schemeClr val="lt1"/>
                </a:solidFill>
                <a:latin typeface="Outfit"/>
                <a:ea typeface="Outfit"/>
                <a:cs typeface="Outfit"/>
                <a:sym typeface="Outfit"/>
              </a:defRPr>
            </a:lvl5pPr>
            <a:lvl6pPr indent="0" lvl="5" marL="0" marR="0" rtl="0" algn="l">
              <a:spcBef>
                <a:spcPts val="0"/>
              </a:spcBef>
              <a:buNone/>
              <a:defRPr b="0" i="0" sz="900" u="none" cap="none" strike="noStrike">
                <a:solidFill>
                  <a:schemeClr val="lt1"/>
                </a:solidFill>
                <a:latin typeface="Outfit"/>
                <a:ea typeface="Outfit"/>
                <a:cs typeface="Outfit"/>
                <a:sym typeface="Outfit"/>
              </a:defRPr>
            </a:lvl6pPr>
            <a:lvl7pPr indent="0" lvl="6" marL="0" marR="0" rtl="0" algn="l">
              <a:spcBef>
                <a:spcPts val="0"/>
              </a:spcBef>
              <a:buNone/>
              <a:defRPr b="0" i="0" sz="900" u="none" cap="none" strike="noStrike">
                <a:solidFill>
                  <a:schemeClr val="lt1"/>
                </a:solidFill>
                <a:latin typeface="Outfit"/>
                <a:ea typeface="Outfit"/>
                <a:cs typeface="Outfit"/>
                <a:sym typeface="Outfit"/>
              </a:defRPr>
            </a:lvl7pPr>
            <a:lvl8pPr indent="0" lvl="7" marL="0" marR="0" rtl="0" algn="l">
              <a:spcBef>
                <a:spcPts val="0"/>
              </a:spcBef>
              <a:buNone/>
              <a:defRPr b="0" i="0" sz="900" u="none" cap="none" strike="noStrike">
                <a:solidFill>
                  <a:schemeClr val="lt1"/>
                </a:solidFill>
                <a:latin typeface="Outfit"/>
                <a:ea typeface="Outfit"/>
                <a:cs typeface="Outfit"/>
                <a:sym typeface="Outfit"/>
              </a:defRPr>
            </a:lvl8pPr>
            <a:lvl9pPr indent="0" lvl="8" marL="0" marR="0" rtl="0" algn="l">
              <a:spcBef>
                <a:spcPts val="0"/>
              </a:spcBef>
              <a:buNone/>
              <a:defRPr b="0" i="0" sz="900" u="none" cap="none" strike="noStrike">
                <a:solidFill>
                  <a:schemeClr val="lt1"/>
                </a:solidFill>
                <a:latin typeface="Outfit"/>
                <a:ea typeface="Outfit"/>
                <a:cs typeface="Outfit"/>
                <a:sym typeface="Outfit"/>
              </a:defRPr>
            </a:lvl9pPr>
          </a:lstStyle>
          <a:p>
            <a:pPr indent="0" lvl="0" marL="0" rtl="0" algn="l">
              <a:spcBef>
                <a:spcPts val="0"/>
              </a:spcBef>
              <a:spcAft>
                <a:spcPts val="0"/>
              </a:spcAft>
              <a:buNone/>
            </a:pPr>
            <a:fld id="{00000000-1234-1234-1234-123412341234}" type="slidenum">
              <a:rPr lang="en"/>
              <a:t>‹#›</a:t>
            </a:fld>
            <a:endParaRPr/>
          </a:p>
        </p:txBody>
      </p:sp>
      <p:sp>
        <p:nvSpPr>
          <p:cNvPr id="610" name="Google Shape;610;p33"/>
          <p:cNvSpPr txBox="1"/>
          <p:nvPr>
            <p:ph type="title"/>
          </p:nvPr>
        </p:nvSpPr>
        <p:spPr>
          <a:xfrm>
            <a:off x="148166" y="142611"/>
            <a:ext cx="7886700" cy="4035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400"/>
              <a:buFont typeface="Work Sans"/>
              <a:buNone/>
              <a:defRPr b="1" i="0" sz="2400" u="none" cap="none" strike="noStrike">
                <a:solidFill>
                  <a:schemeClr val="dk1"/>
                </a:solidFill>
                <a:latin typeface="Work Sans"/>
                <a:ea typeface="Work Sans"/>
                <a:cs typeface="Work Sans"/>
                <a:sym typeface="Work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1" name="Google Shape;611;p33"/>
          <p:cNvSpPr txBox="1"/>
          <p:nvPr>
            <p:ph idx="1" type="body"/>
          </p:nvPr>
        </p:nvSpPr>
        <p:spPr>
          <a:xfrm>
            <a:off x="304404" y="1144786"/>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utfit"/>
                <a:ea typeface="Outfit"/>
                <a:cs typeface="Outfit"/>
                <a:sym typeface="Outfi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utfit"/>
                <a:ea typeface="Outfit"/>
                <a:cs typeface="Outfit"/>
                <a:sym typeface="Outfi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utfit"/>
                <a:ea typeface="Outfit"/>
                <a:cs typeface="Outfit"/>
                <a:sym typeface="Outfi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utfit"/>
                <a:ea typeface="Outfit"/>
                <a:cs typeface="Outfit"/>
                <a:sym typeface="Outfi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utfit"/>
                <a:ea typeface="Outfit"/>
                <a:cs typeface="Outfit"/>
                <a:sym typeface="Outfi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image" Target="../media/image51.png"/><Relationship Id="rId5" Type="http://schemas.openxmlformats.org/officeDocument/2006/relationships/image" Target="../media/image57.png"/><Relationship Id="rId6"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51.png"/><Relationship Id="rId5" Type="http://schemas.openxmlformats.org/officeDocument/2006/relationships/image" Target="../media/image57.png"/><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53.png"/><Relationship Id="rId4" Type="http://schemas.openxmlformats.org/officeDocument/2006/relationships/image" Target="../media/image56.png"/><Relationship Id="rId9" Type="http://schemas.openxmlformats.org/officeDocument/2006/relationships/image" Target="../media/image60.png"/><Relationship Id="rId5" Type="http://schemas.openxmlformats.org/officeDocument/2006/relationships/image" Target="../media/image69.png"/><Relationship Id="rId6" Type="http://schemas.openxmlformats.org/officeDocument/2006/relationships/image" Target="../media/image52.png"/><Relationship Id="rId7" Type="http://schemas.openxmlformats.org/officeDocument/2006/relationships/image" Target="../media/image55.png"/><Relationship Id="rId8" Type="http://schemas.openxmlformats.org/officeDocument/2006/relationships/image" Target="../media/image70.png"/><Relationship Id="rId11" Type="http://schemas.openxmlformats.org/officeDocument/2006/relationships/image" Target="../media/image59.png"/><Relationship Id="rId10" Type="http://schemas.openxmlformats.org/officeDocument/2006/relationships/image" Target="../media/image54.png"/><Relationship Id="rId13" Type="http://schemas.openxmlformats.org/officeDocument/2006/relationships/image" Target="../media/image62.png"/><Relationship Id="rId12" Type="http://schemas.openxmlformats.org/officeDocument/2006/relationships/image" Target="../media/image64.png"/><Relationship Id="rId15" Type="http://schemas.openxmlformats.org/officeDocument/2006/relationships/image" Target="../media/image74.png"/><Relationship Id="rId14" Type="http://schemas.openxmlformats.org/officeDocument/2006/relationships/image" Target="../media/image71.png"/><Relationship Id="rId17" Type="http://schemas.openxmlformats.org/officeDocument/2006/relationships/image" Target="../media/image65.png"/><Relationship Id="rId16" Type="http://schemas.openxmlformats.org/officeDocument/2006/relationships/image" Target="../media/image75.png"/><Relationship Id="rId18" Type="http://schemas.openxmlformats.org/officeDocument/2006/relationships/image" Target="../media/image66.png"/></Relationships>
</file>

<file path=ppt/slides/_rels/slide13.xml.rels><?xml version="1.0" encoding="UTF-8" standalone="yes"?><Relationships xmlns="http://schemas.openxmlformats.org/package/2006/relationships"><Relationship Id="rId20" Type="http://schemas.openxmlformats.org/officeDocument/2006/relationships/image" Target="../media/image82.png"/><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72.png"/><Relationship Id="rId9" Type="http://schemas.openxmlformats.org/officeDocument/2006/relationships/image" Target="../media/image63.png"/><Relationship Id="rId5" Type="http://schemas.openxmlformats.org/officeDocument/2006/relationships/image" Target="../media/image68.png"/><Relationship Id="rId6" Type="http://schemas.openxmlformats.org/officeDocument/2006/relationships/image" Target="../media/image12.png"/><Relationship Id="rId7" Type="http://schemas.openxmlformats.org/officeDocument/2006/relationships/image" Target="../media/image87.png"/><Relationship Id="rId8" Type="http://schemas.openxmlformats.org/officeDocument/2006/relationships/image" Target="../media/image36.png"/><Relationship Id="rId11" Type="http://schemas.openxmlformats.org/officeDocument/2006/relationships/image" Target="../media/image81.png"/><Relationship Id="rId10" Type="http://schemas.openxmlformats.org/officeDocument/2006/relationships/image" Target="../media/image39.png"/><Relationship Id="rId13" Type="http://schemas.openxmlformats.org/officeDocument/2006/relationships/image" Target="../media/image102.png"/><Relationship Id="rId12" Type="http://schemas.openxmlformats.org/officeDocument/2006/relationships/image" Target="../media/image22.png"/><Relationship Id="rId15" Type="http://schemas.openxmlformats.org/officeDocument/2006/relationships/image" Target="../media/image89.png"/><Relationship Id="rId14" Type="http://schemas.openxmlformats.org/officeDocument/2006/relationships/image" Target="../media/image77.png"/><Relationship Id="rId17" Type="http://schemas.openxmlformats.org/officeDocument/2006/relationships/image" Target="../media/image101.png"/><Relationship Id="rId16" Type="http://schemas.openxmlformats.org/officeDocument/2006/relationships/image" Target="../media/image84.png"/><Relationship Id="rId19" Type="http://schemas.openxmlformats.org/officeDocument/2006/relationships/image" Target="../media/image79.png"/><Relationship Id="rId18" Type="http://schemas.openxmlformats.org/officeDocument/2006/relationships/image" Target="../media/image21.png"/></Relationships>
</file>

<file path=ppt/slides/_rels/slide14.xml.rels><?xml version="1.0" encoding="UTF-8" standalone="yes"?><Relationships xmlns="http://schemas.openxmlformats.org/package/2006/relationships"><Relationship Id="rId20" Type="http://schemas.openxmlformats.org/officeDocument/2006/relationships/image" Target="../media/image82.png"/><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72.png"/><Relationship Id="rId9" Type="http://schemas.openxmlformats.org/officeDocument/2006/relationships/image" Target="../media/image63.png"/><Relationship Id="rId5" Type="http://schemas.openxmlformats.org/officeDocument/2006/relationships/image" Target="../media/image68.png"/><Relationship Id="rId6" Type="http://schemas.openxmlformats.org/officeDocument/2006/relationships/image" Target="../media/image12.png"/><Relationship Id="rId7" Type="http://schemas.openxmlformats.org/officeDocument/2006/relationships/image" Target="../media/image87.png"/><Relationship Id="rId8" Type="http://schemas.openxmlformats.org/officeDocument/2006/relationships/image" Target="../media/image36.png"/><Relationship Id="rId11" Type="http://schemas.openxmlformats.org/officeDocument/2006/relationships/image" Target="../media/image81.png"/><Relationship Id="rId10" Type="http://schemas.openxmlformats.org/officeDocument/2006/relationships/image" Target="../media/image39.png"/><Relationship Id="rId13" Type="http://schemas.openxmlformats.org/officeDocument/2006/relationships/image" Target="../media/image102.png"/><Relationship Id="rId12" Type="http://schemas.openxmlformats.org/officeDocument/2006/relationships/image" Target="../media/image22.png"/><Relationship Id="rId15" Type="http://schemas.openxmlformats.org/officeDocument/2006/relationships/image" Target="../media/image89.png"/><Relationship Id="rId14" Type="http://schemas.openxmlformats.org/officeDocument/2006/relationships/image" Target="../media/image77.png"/><Relationship Id="rId17" Type="http://schemas.openxmlformats.org/officeDocument/2006/relationships/image" Target="../media/image101.png"/><Relationship Id="rId16" Type="http://schemas.openxmlformats.org/officeDocument/2006/relationships/image" Target="../media/image84.png"/><Relationship Id="rId19" Type="http://schemas.openxmlformats.org/officeDocument/2006/relationships/image" Target="../media/image79.png"/><Relationship Id="rId1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06.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7.jpg"/><Relationship Id="rId5" Type="http://schemas.openxmlformats.org/officeDocument/2006/relationships/image" Target="../media/image10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9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10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 Id="rId3" Type="http://schemas.openxmlformats.org/officeDocument/2006/relationships/image" Target="../media/image10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9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image" Target="../media/image10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10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 Id="rId3" Type="http://schemas.openxmlformats.org/officeDocument/2006/relationships/image" Target="../media/image10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 Id="rId3" Type="http://schemas.openxmlformats.org/officeDocument/2006/relationships/image" Target="../media/image10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40" Type="http://schemas.openxmlformats.org/officeDocument/2006/relationships/image" Target="../media/image47.png"/><Relationship Id="rId20" Type="http://schemas.openxmlformats.org/officeDocument/2006/relationships/image" Target="../media/image36.png"/><Relationship Id="rId41" Type="http://schemas.openxmlformats.org/officeDocument/2006/relationships/image" Target="../media/image46.png"/><Relationship Id="rId22" Type="http://schemas.openxmlformats.org/officeDocument/2006/relationships/image" Target="../media/image15.png"/><Relationship Id="rId21" Type="http://schemas.openxmlformats.org/officeDocument/2006/relationships/image" Target="../media/image28.png"/><Relationship Id="rId24" Type="http://schemas.openxmlformats.org/officeDocument/2006/relationships/image" Target="../media/image27.png"/><Relationship Id="rId23" Type="http://schemas.openxmlformats.org/officeDocument/2006/relationships/image" Target="../media/image23.png"/><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9.png"/><Relationship Id="rId26" Type="http://schemas.openxmlformats.org/officeDocument/2006/relationships/image" Target="../media/image37.png"/><Relationship Id="rId25" Type="http://schemas.openxmlformats.org/officeDocument/2006/relationships/image" Target="../media/image49.png"/><Relationship Id="rId28" Type="http://schemas.openxmlformats.org/officeDocument/2006/relationships/image" Target="../media/image32.png"/><Relationship Id="rId27" Type="http://schemas.openxmlformats.org/officeDocument/2006/relationships/image" Target="../media/image35.png"/><Relationship Id="rId5" Type="http://schemas.openxmlformats.org/officeDocument/2006/relationships/image" Target="../media/image12.png"/><Relationship Id="rId6" Type="http://schemas.openxmlformats.org/officeDocument/2006/relationships/image" Target="../media/image16.png"/><Relationship Id="rId29" Type="http://schemas.openxmlformats.org/officeDocument/2006/relationships/image" Target="../media/image45.png"/><Relationship Id="rId7" Type="http://schemas.openxmlformats.org/officeDocument/2006/relationships/image" Target="../media/image25.png"/><Relationship Id="rId8" Type="http://schemas.openxmlformats.org/officeDocument/2006/relationships/image" Target="../media/image18.png"/><Relationship Id="rId31" Type="http://schemas.openxmlformats.org/officeDocument/2006/relationships/image" Target="../media/image33.png"/><Relationship Id="rId30" Type="http://schemas.openxmlformats.org/officeDocument/2006/relationships/image" Target="../media/image29.png"/><Relationship Id="rId11" Type="http://schemas.openxmlformats.org/officeDocument/2006/relationships/image" Target="../media/image19.png"/><Relationship Id="rId33" Type="http://schemas.openxmlformats.org/officeDocument/2006/relationships/image" Target="../media/image41.png"/><Relationship Id="rId10" Type="http://schemas.openxmlformats.org/officeDocument/2006/relationships/image" Target="../media/image31.png"/><Relationship Id="rId32" Type="http://schemas.openxmlformats.org/officeDocument/2006/relationships/image" Target="../media/image38.png"/><Relationship Id="rId13" Type="http://schemas.openxmlformats.org/officeDocument/2006/relationships/image" Target="../media/image14.png"/><Relationship Id="rId35" Type="http://schemas.openxmlformats.org/officeDocument/2006/relationships/image" Target="../media/image34.png"/><Relationship Id="rId12" Type="http://schemas.openxmlformats.org/officeDocument/2006/relationships/image" Target="../media/image20.png"/><Relationship Id="rId34" Type="http://schemas.openxmlformats.org/officeDocument/2006/relationships/image" Target="../media/image42.png"/><Relationship Id="rId15" Type="http://schemas.openxmlformats.org/officeDocument/2006/relationships/image" Target="../media/image8.png"/><Relationship Id="rId37" Type="http://schemas.openxmlformats.org/officeDocument/2006/relationships/image" Target="../media/image39.png"/><Relationship Id="rId14" Type="http://schemas.openxmlformats.org/officeDocument/2006/relationships/image" Target="../media/image22.png"/><Relationship Id="rId36" Type="http://schemas.openxmlformats.org/officeDocument/2006/relationships/image" Target="../media/image48.png"/><Relationship Id="rId17" Type="http://schemas.openxmlformats.org/officeDocument/2006/relationships/image" Target="../media/image30.png"/><Relationship Id="rId39" Type="http://schemas.openxmlformats.org/officeDocument/2006/relationships/image" Target="../media/image50.png"/><Relationship Id="rId16" Type="http://schemas.openxmlformats.org/officeDocument/2006/relationships/image" Target="../media/image24.png"/><Relationship Id="rId38" Type="http://schemas.openxmlformats.org/officeDocument/2006/relationships/image" Target="../media/image43.png"/><Relationship Id="rId19" Type="http://schemas.openxmlformats.org/officeDocument/2006/relationships/image" Target="../media/image26.png"/><Relationship Id="rId1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45"/>
          <p:cNvSpPr txBox="1"/>
          <p:nvPr>
            <p:ph idx="1" type="subTitle"/>
          </p:nvPr>
        </p:nvSpPr>
        <p:spPr>
          <a:xfrm>
            <a:off x="1143000" y="2999619"/>
            <a:ext cx="6858000" cy="14445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t>RevOps Council</a:t>
            </a:r>
            <a:endParaRPr/>
          </a:p>
          <a:p>
            <a:pPr indent="0" lvl="0" marL="0" rtl="0" algn="ctr">
              <a:spcBef>
                <a:spcPts val="800"/>
              </a:spcBef>
              <a:spcAft>
                <a:spcPts val="0"/>
              </a:spcAft>
              <a:buNone/>
            </a:pPr>
            <a:r>
              <a:rPr b="0" lang="en"/>
              <a:t>Building your 2024 tech stack</a:t>
            </a:r>
            <a:endParaRPr b="0"/>
          </a:p>
          <a:p>
            <a:pPr indent="0" lvl="0" marL="0" rtl="0" algn="l">
              <a:spcBef>
                <a:spcPts val="800"/>
              </a:spcBef>
              <a:spcAft>
                <a:spcPts val="0"/>
              </a:spcAft>
              <a:buNone/>
            </a:pPr>
            <a:r>
              <a:t/>
            </a:r>
            <a:endParaRPr b="0" sz="1400"/>
          </a:p>
        </p:txBody>
      </p:sp>
      <p:sp>
        <p:nvSpPr>
          <p:cNvPr id="1266" name="Google Shape;1266;p45"/>
          <p:cNvSpPr txBox="1"/>
          <p:nvPr>
            <p:ph idx="3" type="body"/>
          </p:nvPr>
        </p:nvSpPr>
        <p:spPr>
          <a:xfrm>
            <a:off x="6121400" y="4632723"/>
            <a:ext cx="2646900" cy="293100"/>
          </a:xfrm>
          <a:prstGeom prst="rect">
            <a:avLst/>
          </a:prstGeom>
        </p:spPr>
        <p:txBody>
          <a:bodyPr anchorCtr="0" anchor="ctr" bIns="34275" lIns="68575" spcFirstLastPara="1" rIns="68575" wrap="square" tIns="34275">
            <a:noAutofit/>
          </a:bodyPr>
          <a:lstStyle/>
          <a:p>
            <a:pPr indent="0" lvl="0" marL="0" rtl="0" algn="r">
              <a:spcBef>
                <a:spcPts val="800"/>
              </a:spcBef>
              <a:spcAft>
                <a:spcPts val="0"/>
              </a:spcAft>
              <a:buNone/>
            </a:pPr>
            <a:r>
              <a:rPr lang="en"/>
              <a:t>July 26</a:t>
            </a:r>
            <a:r>
              <a:rPr lang="en"/>
              <a:t>,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54"/>
          <p:cNvSpPr/>
          <p:nvPr/>
        </p:nvSpPr>
        <p:spPr>
          <a:xfrm>
            <a:off x="529209" y="791382"/>
            <a:ext cx="3957600" cy="438900"/>
          </a:xfrm>
          <a:prstGeom prst="rect">
            <a:avLst/>
          </a:prstGeom>
          <a:solidFill>
            <a:srgbClr val="36CCD3"/>
          </a:solid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483" name="Google Shape;1483;p54"/>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We Took a Phased Approach to the Project</a:t>
            </a:r>
            <a:endParaRPr b="1" i="0" sz="2400" u="none" cap="none" strike="noStrike">
              <a:solidFill>
                <a:schemeClr val="dk1"/>
              </a:solidFill>
              <a:latin typeface="Calibri"/>
              <a:ea typeface="Calibri"/>
              <a:cs typeface="Calibri"/>
              <a:sym typeface="Calibri"/>
            </a:endParaRPr>
          </a:p>
        </p:txBody>
      </p:sp>
      <p:sp>
        <p:nvSpPr>
          <p:cNvPr id="1484" name="Google Shape;1484;p54"/>
          <p:cNvSpPr txBox="1"/>
          <p:nvPr/>
        </p:nvSpPr>
        <p:spPr>
          <a:xfrm>
            <a:off x="529209" y="791382"/>
            <a:ext cx="40428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2100" u="none" cap="none" strike="noStrike">
                <a:solidFill>
                  <a:schemeClr val="lt1"/>
                </a:solidFill>
                <a:latin typeface="Calibri"/>
                <a:ea typeface="Calibri"/>
                <a:cs typeface="Calibri"/>
                <a:sym typeface="Calibri"/>
              </a:rPr>
              <a:t>In-Scope Processes </a:t>
            </a:r>
            <a:endParaRPr sz="1100"/>
          </a:p>
        </p:txBody>
      </p:sp>
      <p:sp>
        <p:nvSpPr>
          <p:cNvPr id="1485" name="Google Shape;1485;p54"/>
          <p:cNvSpPr/>
          <p:nvPr/>
        </p:nvSpPr>
        <p:spPr>
          <a:xfrm rot="5400000">
            <a:off x="2301751" y="-78009"/>
            <a:ext cx="336000" cy="3881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86" name="Google Shape;1486;p54"/>
          <p:cNvSpPr/>
          <p:nvPr/>
        </p:nvSpPr>
        <p:spPr>
          <a:xfrm rot="5400000">
            <a:off x="2305737" y="352729"/>
            <a:ext cx="328200" cy="3700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87" name="Google Shape;1487;p54"/>
          <p:cNvSpPr/>
          <p:nvPr/>
        </p:nvSpPr>
        <p:spPr>
          <a:xfrm rot="5400000">
            <a:off x="2301884" y="780797"/>
            <a:ext cx="336000" cy="35322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88" name="Google Shape;1488;p54"/>
          <p:cNvSpPr/>
          <p:nvPr/>
        </p:nvSpPr>
        <p:spPr>
          <a:xfrm rot="5400000">
            <a:off x="2301782" y="1209606"/>
            <a:ext cx="336000" cy="33642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89" name="Google Shape;1489;p54"/>
          <p:cNvSpPr/>
          <p:nvPr/>
        </p:nvSpPr>
        <p:spPr>
          <a:xfrm rot="5400000">
            <a:off x="2301829" y="1638564"/>
            <a:ext cx="336000" cy="3195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90" name="Google Shape;1490;p54"/>
          <p:cNvSpPr/>
          <p:nvPr/>
        </p:nvSpPr>
        <p:spPr>
          <a:xfrm rot="5400000">
            <a:off x="2301876" y="2067522"/>
            <a:ext cx="336000" cy="3027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91" name="Google Shape;1491;p54"/>
          <p:cNvSpPr/>
          <p:nvPr/>
        </p:nvSpPr>
        <p:spPr>
          <a:xfrm rot="5400000">
            <a:off x="2301774" y="2496954"/>
            <a:ext cx="336000" cy="2859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92" name="Google Shape;1492;p54"/>
          <p:cNvSpPr/>
          <p:nvPr/>
        </p:nvSpPr>
        <p:spPr>
          <a:xfrm rot="5400000">
            <a:off x="2301821" y="2925910"/>
            <a:ext cx="336000" cy="2691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493" name="Google Shape;1493;p54"/>
          <p:cNvSpPr txBox="1"/>
          <p:nvPr/>
        </p:nvSpPr>
        <p:spPr>
          <a:xfrm>
            <a:off x="1311275" y="1739879"/>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Pre-Sales</a:t>
            </a:r>
            <a:endParaRPr sz="1100"/>
          </a:p>
        </p:txBody>
      </p:sp>
      <p:sp>
        <p:nvSpPr>
          <p:cNvPr id="1494" name="Google Shape;1494;p54"/>
          <p:cNvSpPr txBox="1"/>
          <p:nvPr/>
        </p:nvSpPr>
        <p:spPr>
          <a:xfrm>
            <a:off x="1311275" y="2067718"/>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Qualification</a:t>
            </a:r>
            <a:endParaRPr sz="1100"/>
          </a:p>
        </p:txBody>
      </p:sp>
      <p:sp>
        <p:nvSpPr>
          <p:cNvPr id="1495" name="Google Shape;1495;p54"/>
          <p:cNvSpPr txBox="1"/>
          <p:nvPr/>
        </p:nvSpPr>
        <p:spPr>
          <a:xfrm>
            <a:off x="1311275" y="2434971"/>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Discovery</a:t>
            </a:r>
            <a:endParaRPr sz="1100"/>
          </a:p>
        </p:txBody>
      </p:sp>
      <p:sp>
        <p:nvSpPr>
          <p:cNvPr id="1496" name="Google Shape;1496;p54"/>
          <p:cNvSpPr txBox="1"/>
          <p:nvPr/>
        </p:nvSpPr>
        <p:spPr>
          <a:xfrm>
            <a:off x="1311275" y="2774429"/>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Disc of Value</a:t>
            </a:r>
            <a:endParaRPr sz="1100"/>
          </a:p>
        </p:txBody>
      </p:sp>
      <p:sp>
        <p:nvSpPr>
          <p:cNvPr id="1497" name="Google Shape;1497;p54"/>
          <p:cNvSpPr txBox="1"/>
          <p:nvPr/>
        </p:nvSpPr>
        <p:spPr>
          <a:xfrm>
            <a:off x="1311275" y="3110346"/>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Design</a:t>
            </a:r>
            <a:endParaRPr sz="1100"/>
          </a:p>
        </p:txBody>
      </p:sp>
      <p:sp>
        <p:nvSpPr>
          <p:cNvPr id="1498" name="Google Shape;1498;p54"/>
          <p:cNvSpPr txBox="1"/>
          <p:nvPr/>
        </p:nvSpPr>
        <p:spPr>
          <a:xfrm>
            <a:off x="1311275" y="3456767"/>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Negotiations</a:t>
            </a:r>
            <a:endParaRPr sz="1100"/>
          </a:p>
        </p:txBody>
      </p:sp>
      <p:sp>
        <p:nvSpPr>
          <p:cNvPr id="1499" name="Google Shape;1499;p54"/>
          <p:cNvSpPr txBox="1"/>
          <p:nvPr/>
        </p:nvSpPr>
        <p:spPr>
          <a:xfrm>
            <a:off x="1311275" y="3800304"/>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Confirmation</a:t>
            </a:r>
            <a:endParaRPr sz="1100"/>
          </a:p>
        </p:txBody>
      </p:sp>
      <p:sp>
        <p:nvSpPr>
          <p:cNvPr id="1500" name="Google Shape;1500;p54"/>
          <p:cNvSpPr txBox="1"/>
          <p:nvPr/>
        </p:nvSpPr>
        <p:spPr>
          <a:xfrm>
            <a:off x="1311275" y="4133366"/>
            <a:ext cx="23172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Calibri"/>
                <a:ea typeface="Calibri"/>
                <a:cs typeface="Calibri"/>
                <a:sym typeface="Calibri"/>
              </a:rPr>
              <a:t>Onboarding</a:t>
            </a:r>
            <a:endParaRPr sz="1100"/>
          </a:p>
        </p:txBody>
      </p:sp>
      <p:sp>
        <p:nvSpPr>
          <p:cNvPr id="1501" name="Google Shape;1501;p54"/>
          <p:cNvSpPr/>
          <p:nvPr/>
        </p:nvSpPr>
        <p:spPr>
          <a:xfrm>
            <a:off x="538153" y="1382141"/>
            <a:ext cx="120900" cy="1209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Calibri"/>
              <a:ea typeface="Calibri"/>
              <a:cs typeface="Calibri"/>
              <a:sym typeface="Calibri"/>
            </a:endParaRPr>
          </a:p>
        </p:txBody>
      </p:sp>
      <p:sp>
        <p:nvSpPr>
          <p:cNvPr id="1502" name="Google Shape;1502;p54"/>
          <p:cNvSpPr/>
          <p:nvPr/>
        </p:nvSpPr>
        <p:spPr>
          <a:xfrm>
            <a:off x="1557779" y="1382141"/>
            <a:ext cx="120900" cy="120900"/>
          </a:xfrm>
          <a:prstGeom prst="ellipse">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Calibri"/>
              <a:ea typeface="Calibri"/>
              <a:cs typeface="Calibri"/>
              <a:sym typeface="Calibri"/>
            </a:endParaRPr>
          </a:p>
        </p:txBody>
      </p:sp>
      <p:sp>
        <p:nvSpPr>
          <p:cNvPr id="1503" name="Google Shape;1503;p54"/>
          <p:cNvSpPr/>
          <p:nvPr/>
        </p:nvSpPr>
        <p:spPr>
          <a:xfrm>
            <a:off x="2577406" y="1382141"/>
            <a:ext cx="120900" cy="1209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504" name="Google Shape;1504;p54"/>
          <p:cNvSpPr/>
          <p:nvPr/>
        </p:nvSpPr>
        <p:spPr>
          <a:xfrm>
            <a:off x="3597033" y="1382141"/>
            <a:ext cx="120900" cy="120900"/>
          </a:xfrm>
          <a:prstGeom prst="ellipse">
            <a:avLst/>
          </a:prstGeom>
          <a:solidFill>
            <a:schemeClr val="lt1"/>
          </a:solidFill>
          <a:ln cap="flat" cmpd="sng" w="25400">
            <a:solidFill>
              <a:srgbClr val="BFBFB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505" name="Google Shape;1505;p54"/>
          <p:cNvSpPr txBox="1"/>
          <p:nvPr/>
        </p:nvSpPr>
        <p:spPr>
          <a:xfrm>
            <a:off x="646340" y="1322168"/>
            <a:ext cx="785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Calibri"/>
                <a:ea typeface="Calibri"/>
                <a:cs typeface="Calibri"/>
                <a:sym typeface="Calibri"/>
              </a:rPr>
              <a:t>Marketing</a:t>
            </a:r>
            <a:endParaRPr sz="1100"/>
          </a:p>
        </p:txBody>
      </p:sp>
      <p:sp>
        <p:nvSpPr>
          <p:cNvPr id="1506" name="Google Shape;1506;p54"/>
          <p:cNvSpPr txBox="1"/>
          <p:nvPr/>
        </p:nvSpPr>
        <p:spPr>
          <a:xfrm>
            <a:off x="1657592" y="1322168"/>
            <a:ext cx="785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Calibri"/>
                <a:ea typeface="Calibri"/>
                <a:cs typeface="Calibri"/>
                <a:sym typeface="Calibri"/>
              </a:rPr>
              <a:t>SDR</a:t>
            </a:r>
            <a:endParaRPr sz="1100"/>
          </a:p>
        </p:txBody>
      </p:sp>
      <p:sp>
        <p:nvSpPr>
          <p:cNvPr id="1507" name="Google Shape;1507;p54"/>
          <p:cNvSpPr txBox="1"/>
          <p:nvPr/>
        </p:nvSpPr>
        <p:spPr>
          <a:xfrm>
            <a:off x="2680473" y="1322168"/>
            <a:ext cx="785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Calibri"/>
                <a:ea typeface="Calibri"/>
                <a:cs typeface="Calibri"/>
                <a:sym typeface="Calibri"/>
              </a:rPr>
              <a:t>Partners</a:t>
            </a:r>
            <a:endParaRPr sz="1100"/>
          </a:p>
        </p:txBody>
      </p:sp>
      <p:sp>
        <p:nvSpPr>
          <p:cNvPr id="1508" name="Google Shape;1508;p54"/>
          <p:cNvSpPr txBox="1"/>
          <p:nvPr/>
        </p:nvSpPr>
        <p:spPr>
          <a:xfrm>
            <a:off x="3690590" y="1322168"/>
            <a:ext cx="785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chemeClr val="dk1"/>
                </a:solidFill>
                <a:latin typeface="Calibri"/>
                <a:ea typeface="Calibri"/>
                <a:cs typeface="Calibri"/>
                <a:sym typeface="Calibri"/>
              </a:rPr>
              <a:t>Sales </a:t>
            </a:r>
            <a:endParaRPr sz="1100"/>
          </a:p>
        </p:txBody>
      </p:sp>
      <p:sp>
        <p:nvSpPr>
          <p:cNvPr id="1509" name="Google Shape;1509;p54"/>
          <p:cNvSpPr/>
          <p:nvPr/>
        </p:nvSpPr>
        <p:spPr>
          <a:xfrm>
            <a:off x="4798919" y="791382"/>
            <a:ext cx="3957600" cy="438900"/>
          </a:xfrm>
          <a:prstGeom prst="rect">
            <a:avLst/>
          </a:prstGeom>
          <a:solidFill>
            <a:srgbClr val="36CCD3"/>
          </a:solid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510" name="Google Shape;1510;p54"/>
          <p:cNvSpPr txBox="1"/>
          <p:nvPr/>
        </p:nvSpPr>
        <p:spPr>
          <a:xfrm>
            <a:off x="4798919" y="791382"/>
            <a:ext cx="4042800" cy="392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2100" u="none" cap="none" strike="noStrike">
                <a:solidFill>
                  <a:schemeClr val="lt1"/>
                </a:solidFill>
                <a:latin typeface="Calibri"/>
                <a:ea typeface="Calibri"/>
                <a:cs typeface="Calibri"/>
                <a:sym typeface="Calibri"/>
              </a:rPr>
              <a:t>Deliverables </a:t>
            </a:r>
            <a:endParaRPr sz="1100"/>
          </a:p>
        </p:txBody>
      </p:sp>
      <p:pic>
        <p:nvPicPr>
          <p:cNvPr id="1511" name="Google Shape;1511;p54"/>
          <p:cNvPicPr preferRelativeResize="0"/>
          <p:nvPr/>
        </p:nvPicPr>
        <p:blipFill rotWithShape="1">
          <a:blip r:embed="rId3">
            <a:alphaModFix/>
          </a:blip>
          <a:srcRect b="0" l="0" r="0" t="0"/>
          <a:stretch/>
        </p:blipFill>
        <p:spPr>
          <a:xfrm>
            <a:off x="4798919" y="1295376"/>
            <a:ext cx="1967449" cy="1108120"/>
          </a:xfrm>
          <a:prstGeom prst="rect">
            <a:avLst/>
          </a:prstGeom>
          <a:noFill/>
          <a:ln cap="flat" cmpd="sng" w="9525">
            <a:solidFill>
              <a:schemeClr val="dk1"/>
            </a:solidFill>
            <a:prstDash val="solid"/>
            <a:round/>
            <a:headEnd len="sm" w="sm" type="none"/>
            <a:tailEnd len="sm" w="sm" type="none"/>
          </a:ln>
        </p:spPr>
      </p:pic>
      <p:pic>
        <p:nvPicPr>
          <p:cNvPr id="1512" name="Google Shape;1512;p54"/>
          <p:cNvPicPr preferRelativeResize="0"/>
          <p:nvPr/>
        </p:nvPicPr>
        <p:blipFill rotWithShape="1">
          <a:blip r:embed="rId4">
            <a:alphaModFix/>
          </a:blip>
          <a:srcRect b="0" l="0" r="0" t="0"/>
          <a:stretch/>
        </p:blipFill>
        <p:spPr>
          <a:xfrm>
            <a:off x="6794009" y="1295376"/>
            <a:ext cx="1967447" cy="1112817"/>
          </a:xfrm>
          <a:prstGeom prst="rect">
            <a:avLst/>
          </a:prstGeom>
          <a:noFill/>
          <a:ln cap="flat" cmpd="sng" w="9525">
            <a:solidFill>
              <a:schemeClr val="dk1"/>
            </a:solidFill>
            <a:prstDash val="solid"/>
            <a:round/>
            <a:headEnd len="sm" w="sm" type="none"/>
            <a:tailEnd len="sm" w="sm" type="none"/>
          </a:ln>
        </p:spPr>
      </p:pic>
      <p:sp>
        <p:nvSpPr>
          <p:cNvPr id="1513" name="Google Shape;1513;p54"/>
          <p:cNvSpPr txBox="1"/>
          <p:nvPr/>
        </p:nvSpPr>
        <p:spPr>
          <a:xfrm>
            <a:off x="5047091" y="2403497"/>
            <a:ext cx="17469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Document stakeholders and activities across the enterprise sales process  </a:t>
            </a:r>
            <a:endParaRPr sz="1100"/>
          </a:p>
        </p:txBody>
      </p:sp>
      <p:sp>
        <p:nvSpPr>
          <p:cNvPr id="1514" name="Google Shape;1514;p54"/>
          <p:cNvSpPr txBox="1"/>
          <p:nvPr/>
        </p:nvSpPr>
        <p:spPr>
          <a:xfrm>
            <a:off x="7089397" y="2403497"/>
            <a:ext cx="19674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Capture key pain points expressed by our customer-facing revenue teams </a:t>
            </a:r>
            <a:endParaRPr sz="1100"/>
          </a:p>
        </p:txBody>
      </p:sp>
      <p:sp>
        <p:nvSpPr>
          <p:cNvPr id="1515" name="Google Shape;1515;p54"/>
          <p:cNvSpPr/>
          <p:nvPr/>
        </p:nvSpPr>
        <p:spPr>
          <a:xfrm>
            <a:off x="4761114" y="2425827"/>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1</a:t>
            </a:r>
            <a:endParaRPr sz="1100"/>
          </a:p>
        </p:txBody>
      </p:sp>
      <p:sp>
        <p:nvSpPr>
          <p:cNvPr id="1516" name="Google Shape;1516;p54"/>
          <p:cNvSpPr/>
          <p:nvPr/>
        </p:nvSpPr>
        <p:spPr>
          <a:xfrm>
            <a:off x="6820314" y="2425827"/>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2</a:t>
            </a:r>
            <a:endParaRPr sz="1100"/>
          </a:p>
        </p:txBody>
      </p:sp>
      <p:sp>
        <p:nvSpPr>
          <p:cNvPr id="1517" name="Google Shape;1517;p54"/>
          <p:cNvSpPr txBox="1"/>
          <p:nvPr/>
        </p:nvSpPr>
        <p:spPr>
          <a:xfrm>
            <a:off x="5047091" y="4282995"/>
            <a:ext cx="17469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Prioritize pain points based on degree of pain, LOE to address and business value </a:t>
            </a:r>
            <a:endParaRPr sz="1100"/>
          </a:p>
        </p:txBody>
      </p:sp>
      <p:sp>
        <p:nvSpPr>
          <p:cNvPr id="1518" name="Google Shape;1518;p54"/>
          <p:cNvSpPr txBox="1"/>
          <p:nvPr/>
        </p:nvSpPr>
        <p:spPr>
          <a:xfrm>
            <a:off x="7089397" y="4282995"/>
            <a:ext cx="19674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Develop strategic roadmap based on priorities and tech rationalization opportunities </a:t>
            </a:r>
            <a:endParaRPr sz="1100"/>
          </a:p>
        </p:txBody>
      </p:sp>
      <p:sp>
        <p:nvSpPr>
          <p:cNvPr id="1519" name="Google Shape;1519;p54"/>
          <p:cNvSpPr/>
          <p:nvPr/>
        </p:nvSpPr>
        <p:spPr>
          <a:xfrm>
            <a:off x="4761114" y="4305326"/>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3</a:t>
            </a:r>
            <a:endParaRPr sz="1100"/>
          </a:p>
        </p:txBody>
      </p:sp>
      <p:sp>
        <p:nvSpPr>
          <p:cNvPr id="1520" name="Google Shape;1520;p54"/>
          <p:cNvSpPr/>
          <p:nvPr/>
        </p:nvSpPr>
        <p:spPr>
          <a:xfrm>
            <a:off x="6820314" y="4305326"/>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4</a:t>
            </a:r>
            <a:endParaRPr sz="1100"/>
          </a:p>
        </p:txBody>
      </p:sp>
      <p:pic>
        <p:nvPicPr>
          <p:cNvPr id="1521" name="Google Shape;1521;p54"/>
          <p:cNvPicPr preferRelativeResize="0"/>
          <p:nvPr/>
        </p:nvPicPr>
        <p:blipFill rotWithShape="1">
          <a:blip r:embed="rId5">
            <a:alphaModFix/>
          </a:blip>
          <a:srcRect b="0" l="0" r="0" t="0"/>
          <a:stretch/>
        </p:blipFill>
        <p:spPr>
          <a:xfrm>
            <a:off x="6794009" y="3114647"/>
            <a:ext cx="1968627" cy="1108121"/>
          </a:xfrm>
          <a:prstGeom prst="rect">
            <a:avLst/>
          </a:prstGeom>
          <a:noFill/>
          <a:ln cap="flat" cmpd="sng" w="9525">
            <a:solidFill>
              <a:schemeClr val="dk1"/>
            </a:solidFill>
            <a:prstDash val="solid"/>
            <a:round/>
            <a:headEnd len="sm" w="sm" type="none"/>
            <a:tailEnd len="sm" w="sm" type="none"/>
          </a:ln>
        </p:spPr>
      </p:pic>
      <p:pic>
        <p:nvPicPr>
          <p:cNvPr id="1522" name="Google Shape;1522;p54"/>
          <p:cNvPicPr preferRelativeResize="0"/>
          <p:nvPr/>
        </p:nvPicPr>
        <p:blipFill rotWithShape="1">
          <a:blip r:embed="rId6">
            <a:alphaModFix/>
          </a:blip>
          <a:srcRect b="0" l="0" r="0" t="0"/>
          <a:stretch/>
        </p:blipFill>
        <p:spPr>
          <a:xfrm>
            <a:off x="4798918" y="3114647"/>
            <a:ext cx="1967448" cy="111119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55"/>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Define revenue process, identify gaps, create roadmap</a:t>
            </a:r>
            <a:endParaRPr b="1" i="0" sz="2400" u="none" cap="none" strike="noStrike">
              <a:solidFill>
                <a:schemeClr val="dk1"/>
              </a:solidFill>
              <a:latin typeface="Calibri"/>
              <a:ea typeface="Calibri"/>
              <a:cs typeface="Calibri"/>
              <a:sym typeface="Calibri"/>
            </a:endParaRPr>
          </a:p>
        </p:txBody>
      </p:sp>
      <p:pic>
        <p:nvPicPr>
          <p:cNvPr id="1529" name="Google Shape;1529;p55"/>
          <p:cNvPicPr preferRelativeResize="0"/>
          <p:nvPr/>
        </p:nvPicPr>
        <p:blipFill rotWithShape="1">
          <a:blip r:embed="rId3">
            <a:alphaModFix/>
          </a:blip>
          <a:srcRect b="0" l="0" r="0" t="0"/>
          <a:stretch/>
        </p:blipFill>
        <p:spPr>
          <a:xfrm>
            <a:off x="659669" y="1230276"/>
            <a:ext cx="1967449" cy="1108120"/>
          </a:xfrm>
          <a:prstGeom prst="rect">
            <a:avLst/>
          </a:prstGeom>
          <a:noFill/>
          <a:ln cap="flat" cmpd="sng" w="9525">
            <a:solidFill>
              <a:schemeClr val="dk1"/>
            </a:solidFill>
            <a:prstDash val="solid"/>
            <a:round/>
            <a:headEnd len="sm" w="sm" type="none"/>
            <a:tailEnd len="sm" w="sm" type="none"/>
          </a:ln>
        </p:spPr>
      </p:pic>
      <p:pic>
        <p:nvPicPr>
          <p:cNvPr id="1530" name="Google Shape;1530;p55"/>
          <p:cNvPicPr preferRelativeResize="0"/>
          <p:nvPr/>
        </p:nvPicPr>
        <p:blipFill rotWithShape="1">
          <a:blip r:embed="rId4">
            <a:alphaModFix/>
          </a:blip>
          <a:srcRect b="0" l="0" r="0" t="0"/>
          <a:stretch/>
        </p:blipFill>
        <p:spPr>
          <a:xfrm>
            <a:off x="4399284" y="1134451"/>
            <a:ext cx="1967447" cy="1112817"/>
          </a:xfrm>
          <a:prstGeom prst="rect">
            <a:avLst/>
          </a:prstGeom>
          <a:noFill/>
          <a:ln cap="flat" cmpd="sng" w="9525">
            <a:solidFill>
              <a:schemeClr val="dk1"/>
            </a:solidFill>
            <a:prstDash val="solid"/>
            <a:round/>
            <a:headEnd len="sm" w="sm" type="none"/>
            <a:tailEnd len="sm" w="sm" type="none"/>
          </a:ln>
        </p:spPr>
      </p:pic>
      <p:sp>
        <p:nvSpPr>
          <p:cNvPr id="1531" name="Google Shape;1531;p55"/>
          <p:cNvSpPr txBox="1"/>
          <p:nvPr/>
        </p:nvSpPr>
        <p:spPr>
          <a:xfrm>
            <a:off x="907840" y="2338397"/>
            <a:ext cx="17469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Document stakeholders and activities across the enterprise sales process  </a:t>
            </a:r>
            <a:endParaRPr sz="1100"/>
          </a:p>
        </p:txBody>
      </p:sp>
      <p:sp>
        <p:nvSpPr>
          <p:cNvPr id="1532" name="Google Shape;1532;p55"/>
          <p:cNvSpPr txBox="1"/>
          <p:nvPr/>
        </p:nvSpPr>
        <p:spPr>
          <a:xfrm>
            <a:off x="4694672" y="2242572"/>
            <a:ext cx="19674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Capture key pain points expressed by our customer-facing revenue teams </a:t>
            </a:r>
            <a:endParaRPr sz="1100"/>
          </a:p>
        </p:txBody>
      </p:sp>
      <p:sp>
        <p:nvSpPr>
          <p:cNvPr id="1533" name="Google Shape;1533;p55"/>
          <p:cNvSpPr/>
          <p:nvPr/>
        </p:nvSpPr>
        <p:spPr>
          <a:xfrm>
            <a:off x="621864" y="2360727"/>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1</a:t>
            </a:r>
            <a:endParaRPr sz="1100"/>
          </a:p>
        </p:txBody>
      </p:sp>
      <p:sp>
        <p:nvSpPr>
          <p:cNvPr id="1534" name="Google Shape;1534;p55"/>
          <p:cNvSpPr/>
          <p:nvPr/>
        </p:nvSpPr>
        <p:spPr>
          <a:xfrm>
            <a:off x="4425589" y="2264902"/>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2</a:t>
            </a:r>
            <a:endParaRPr sz="1100"/>
          </a:p>
        </p:txBody>
      </p:sp>
      <p:sp>
        <p:nvSpPr>
          <p:cNvPr id="1535" name="Google Shape;1535;p55"/>
          <p:cNvSpPr txBox="1"/>
          <p:nvPr/>
        </p:nvSpPr>
        <p:spPr>
          <a:xfrm>
            <a:off x="1519390" y="4308745"/>
            <a:ext cx="17469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Prioritize pain points based on degree of pain, LOE to address and business value </a:t>
            </a:r>
            <a:endParaRPr sz="1100"/>
          </a:p>
        </p:txBody>
      </p:sp>
      <p:sp>
        <p:nvSpPr>
          <p:cNvPr id="1536" name="Google Shape;1536;p55"/>
          <p:cNvSpPr txBox="1"/>
          <p:nvPr/>
        </p:nvSpPr>
        <p:spPr>
          <a:xfrm>
            <a:off x="5422097" y="4173570"/>
            <a:ext cx="19674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Develop strategic roadmap based on priorities and tech rationalization opportunities </a:t>
            </a:r>
            <a:endParaRPr sz="1100"/>
          </a:p>
        </p:txBody>
      </p:sp>
      <p:sp>
        <p:nvSpPr>
          <p:cNvPr id="1537" name="Google Shape;1537;p55"/>
          <p:cNvSpPr/>
          <p:nvPr/>
        </p:nvSpPr>
        <p:spPr>
          <a:xfrm>
            <a:off x="1233414" y="4331076"/>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3</a:t>
            </a:r>
            <a:endParaRPr sz="1100"/>
          </a:p>
        </p:txBody>
      </p:sp>
      <p:sp>
        <p:nvSpPr>
          <p:cNvPr id="1538" name="Google Shape;1538;p55"/>
          <p:cNvSpPr/>
          <p:nvPr/>
        </p:nvSpPr>
        <p:spPr>
          <a:xfrm>
            <a:off x="5153014" y="4195901"/>
            <a:ext cx="285900" cy="285900"/>
          </a:xfrm>
          <a:prstGeom prst="ellipse">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100" u="none" cap="none" strike="noStrike">
                <a:solidFill>
                  <a:schemeClr val="lt1"/>
                </a:solidFill>
                <a:latin typeface="Calibri"/>
                <a:ea typeface="Calibri"/>
                <a:cs typeface="Calibri"/>
                <a:sym typeface="Calibri"/>
              </a:rPr>
              <a:t>4</a:t>
            </a:r>
            <a:endParaRPr sz="1100"/>
          </a:p>
        </p:txBody>
      </p:sp>
      <p:pic>
        <p:nvPicPr>
          <p:cNvPr id="1539" name="Google Shape;1539;p55"/>
          <p:cNvPicPr preferRelativeResize="0"/>
          <p:nvPr/>
        </p:nvPicPr>
        <p:blipFill rotWithShape="1">
          <a:blip r:embed="rId5">
            <a:alphaModFix/>
          </a:blip>
          <a:srcRect b="0" l="0" r="0" t="0"/>
          <a:stretch/>
        </p:blipFill>
        <p:spPr>
          <a:xfrm>
            <a:off x="5126709" y="3005222"/>
            <a:ext cx="1968627" cy="1108121"/>
          </a:xfrm>
          <a:prstGeom prst="rect">
            <a:avLst/>
          </a:prstGeom>
          <a:noFill/>
          <a:ln cap="flat" cmpd="sng" w="9525">
            <a:solidFill>
              <a:schemeClr val="dk1"/>
            </a:solidFill>
            <a:prstDash val="solid"/>
            <a:round/>
            <a:headEnd len="sm" w="sm" type="none"/>
            <a:tailEnd len="sm" w="sm" type="none"/>
          </a:ln>
        </p:spPr>
      </p:pic>
      <p:pic>
        <p:nvPicPr>
          <p:cNvPr id="1540" name="Google Shape;1540;p55"/>
          <p:cNvPicPr preferRelativeResize="0"/>
          <p:nvPr/>
        </p:nvPicPr>
        <p:blipFill rotWithShape="1">
          <a:blip r:embed="rId6">
            <a:alphaModFix/>
          </a:blip>
          <a:srcRect b="0" l="0" r="0" t="0"/>
          <a:stretch/>
        </p:blipFill>
        <p:spPr>
          <a:xfrm>
            <a:off x="1271218" y="3140397"/>
            <a:ext cx="1967448" cy="111119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pic>
        <p:nvPicPr>
          <p:cNvPr id="1545" name="Google Shape;1545;p56"/>
          <p:cNvPicPr preferRelativeResize="0"/>
          <p:nvPr/>
        </p:nvPicPr>
        <p:blipFill rotWithShape="1">
          <a:blip r:embed="rId3">
            <a:alphaModFix/>
          </a:blip>
          <a:srcRect b="0" l="0" r="0" t="0"/>
          <a:stretch/>
        </p:blipFill>
        <p:spPr>
          <a:xfrm>
            <a:off x="3971354" y="3749313"/>
            <a:ext cx="1691147" cy="947970"/>
          </a:xfrm>
          <a:prstGeom prst="rect">
            <a:avLst/>
          </a:prstGeom>
          <a:noFill/>
          <a:ln cap="flat" cmpd="sng" w="9525">
            <a:solidFill>
              <a:schemeClr val="dk1"/>
            </a:solidFill>
            <a:prstDash val="solid"/>
            <a:round/>
            <a:headEnd len="sm" w="sm" type="none"/>
            <a:tailEnd len="sm" w="sm" type="none"/>
          </a:ln>
        </p:spPr>
      </p:pic>
      <p:pic>
        <p:nvPicPr>
          <p:cNvPr id="1546" name="Google Shape;1546;p56"/>
          <p:cNvPicPr preferRelativeResize="0"/>
          <p:nvPr/>
        </p:nvPicPr>
        <p:blipFill rotWithShape="1">
          <a:blip r:embed="rId4">
            <a:alphaModFix/>
          </a:blip>
          <a:srcRect b="0" l="0" r="0" t="0"/>
          <a:stretch/>
        </p:blipFill>
        <p:spPr>
          <a:xfrm>
            <a:off x="1702853" y="3737020"/>
            <a:ext cx="1697329" cy="960265"/>
          </a:xfrm>
          <a:prstGeom prst="rect">
            <a:avLst/>
          </a:prstGeom>
          <a:noFill/>
          <a:ln cap="flat" cmpd="sng" w="9525">
            <a:solidFill>
              <a:schemeClr val="dk1"/>
            </a:solidFill>
            <a:prstDash val="solid"/>
            <a:round/>
            <a:headEnd len="sm" w="sm" type="none"/>
            <a:tailEnd len="sm" w="sm" type="none"/>
          </a:ln>
        </p:spPr>
      </p:pic>
      <p:pic>
        <p:nvPicPr>
          <p:cNvPr id="1547" name="Google Shape;1547;p56"/>
          <p:cNvPicPr preferRelativeResize="0"/>
          <p:nvPr/>
        </p:nvPicPr>
        <p:blipFill rotWithShape="1">
          <a:blip r:embed="rId5">
            <a:alphaModFix/>
          </a:blip>
          <a:srcRect b="0" l="0" r="0" t="0"/>
          <a:stretch/>
        </p:blipFill>
        <p:spPr>
          <a:xfrm>
            <a:off x="3743083" y="3410348"/>
            <a:ext cx="1691148" cy="943537"/>
          </a:xfrm>
          <a:prstGeom prst="rect">
            <a:avLst/>
          </a:prstGeom>
          <a:noFill/>
          <a:ln cap="flat" cmpd="sng" w="9525">
            <a:solidFill>
              <a:schemeClr val="dk1"/>
            </a:solidFill>
            <a:prstDash val="solid"/>
            <a:round/>
            <a:headEnd len="sm" w="sm" type="none"/>
            <a:tailEnd len="sm" w="sm" type="none"/>
          </a:ln>
        </p:spPr>
      </p:pic>
      <p:pic>
        <p:nvPicPr>
          <p:cNvPr id="1548" name="Google Shape;1548;p56"/>
          <p:cNvPicPr preferRelativeResize="0"/>
          <p:nvPr/>
        </p:nvPicPr>
        <p:blipFill rotWithShape="1">
          <a:blip r:embed="rId6">
            <a:alphaModFix/>
          </a:blip>
          <a:srcRect b="0" l="0" r="0" t="0"/>
          <a:stretch/>
        </p:blipFill>
        <p:spPr>
          <a:xfrm>
            <a:off x="1554190" y="3395414"/>
            <a:ext cx="1689230" cy="953494"/>
          </a:xfrm>
          <a:prstGeom prst="rect">
            <a:avLst/>
          </a:prstGeom>
          <a:noFill/>
          <a:ln cap="flat" cmpd="sng" w="9525">
            <a:solidFill>
              <a:schemeClr val="dk1"/>
            </a:solidFill>
            <a:prstDash val="solid"/>
            <a:round/>
            <a:headEnd len="sm" w="sm" type="none"/>
            <a:tailEnd len="sm" w="sm" type="none"/>
          </a:ln>
        </p:spPr>
      </p:pic>
      <p:pic>
        <p:nvPicPr>
          <p:cNvPr id="1549" name="Google Shape;1549;p56"/>
          <p:cNvPicPr preferRelativeResize="0"/>
          <p:nvPr/>
        </p:nvPicPr>
        <p:blipFill rotWithShape="1">
          <a:blip r:embed="rId7">
            <a:alphaModFix/>
          </a:blip>
          <a:srcRect b="0" l="0" r="0" t="0"/>
          <a:stretch/>
        </p:blipFill>
        <p:spPr>
          <a:xfrm>
            <a:off x="3514813" y="3067208"/>
            <a:ext cx="1691149" cy="947716"/>
          </a:xfrm>
          <a:prstGeom prst="rect">
            <a:avLst/>
          </a:prstGeom>
          <a:noFill/>
          <a:ln cap="flat" cmpd="sng" w="9525">
            <a:solidFill>
              <a:schemeClr val="dk1"/>
            </a:solidFill>
            <a:prstDash val="solid"/>
            <a:round/>
            <a:headEnd len="sm" w="sm" type="none"/>
            <a:tailEnd len="sm" w="sm" type="none"/>
          </a:ln>
        </p:spPr>
      </p:pic>
      <p:pic>
        <p:nvPicPr>
          <p:cNvPr id="1550" name="Google Shape;1550;p56"/>
          <p:cNvPicPr preferRelativeResize="0"/>
          <p:nvPr/>
        </p:nvPicPr>
        <p:blipFill rotWithShape="1">
          <a:blip r:embed="rId8">
            <a:alphaModFix/>
          </a:blip>
          <a:srcRect b="0" l="0" r="0" t="0"/>
          <a:stretch/>
        </p:blipFill>
        <p:spPr>
          <a:xfrm>
            <a:off x="1401363" y="3054201"/>
            <a:ext cx="1693393" cy="953098"/>
          </a:xfrm>
          <a:prstGeom prst="rect">
            <a:avLst/>
          </a:prstGeom>
          <a:noFill/>
          <a:ln cap="flat" cmpd="sng" w="9525">
            <a:solidFill>
              <a:schemeClr val="dk1"/>
            </a:solidFill>
            <a:prstDash val="solid"/>
            <a:round/>
            <a:headEnd len="sm" w="sm" type="none"/>
            <a:tailEnd len="sm" w="sm" type="none"/>
          </a:ln>
        </p:spPr>
      </p:pic>
      <p:pic>
        <p:nvPicPr>
          <p:cNvPr id="1551" name="Google Shape;1551;p56"/>
          <p:cNvPicPr preferRelativeResize="0"/>
          <p:nvPr/>
        </p:nvPicPr>
        <p:blipFill rotWithShape="1">
          <a:blip r:embed="rId9">
            <a:alphaModFix/>
          </a:blip>
          <a:srcRect b="0" l="0" r="0" t="0"/>
          <a:stretch/>
        </p:blipFill>
        <p:spPr>
          <a:xfrm>
            <a:off x="3286543" y="2722366"/>
            <a:ext cx="1691147" cy="949416"/>
          </a:xfrm>
          <a:prstGeom prst="rect">
            <a:avLst/>
          </a:prstGeom>
          <a:noFill/>
          <a:ln cap="flat" cmpd="sng" w="9525">
            <a:solidFill>
              <a:schemeClr val="dk1"/>
            </a:solidFill>
            <a:prstDash val="solid"/>
            <a:round/>
            <a:headEnd len="sm" w="sm" type="none"/>
            <a:tailEnd len="sm" w="sm" type="none"/>
          </a:ln>
        </p:spPr>
      </p:pic>
      <p:pic>
        <p:nvPicPr>
          <p:cNvPr id="1552" name="Google Shape;1552;p56"/>
          <p:cNvPicPr preferRelativeResize="0"/>
          <p:nvPr/>
        </p:nvPicPr>
        <p:blipFill rotWithShape="1">
          <a:blip r:embed="rId10">
            <a:alphaModFix/>
          </a:blip>
          <a:srcRect b="0" l="0" r="0" t="0"/>
          <a:stretch/>
        </p:blipFill>
        <p:spPr>
          <a:xfrm>
            <a:off x="1244599" y="2709880"/>
            <a:ext cx="1697331" cy="956206"/>
          </a:xfrm>
          <a:prstGeom prst="rect">
            <a:avLst/>
          </a:prstGeom>
          <a:noFill/>
          <a:ln cap="flat" cmpd="sng" w="9525">
            <a:solidFill>
              <a:schemeClr val="dk1"/>
            </a:solidFill>
            <a:prstDash val="solid"/>
            <a:round/>
            <a:headEnd len="sm" w="sm" type="none"/>
            <a:tailEnd len="sm" w="sm" type="none"/>
          </a:ln>
        </p:spPr>
      </p:pic>
      <p:pic>
        <p:nvPicPr>
          <p:cNvPr id="1553" name="Google Shape;1553;p56"/>
          <p:cNvPicPr preferRelativeResize="0"/>
          <p:nvPr/>
        </p:nvPicPr>
        <p:blipFill rotWithShape="1">
          <a:blip r:embed="rId11">
            <a:alphaModFix/>
          </a:blip>
          <a:srcRect b="0" l="0" r="0" t="0"/>
          <a:stretch/>
        </p:blipFill>
        <p:spPr>
          <a:xfrm>
            <a:off x="3058273" y="2379536"/>
            <a:ext cx="1691148" cy="947404"/>
          </a:xfrm>
          <a:prstGeom prst="rect">
            <a:avLst/>
          </a:prstGeom>
          <a:noFill/>
          <a:ln cap="flat" cmpd="sng" w="9525">
            <a:solidFill>
              <a:schemeClr val="dk1"/>
            </a:solidFill>
            <a:prstDash val="solid"/>
            <a:round/>
            <a:headEnd len="sm" w="sm" type="none"/>
            <a:tailEnd len="sm" w="sm" type="none"/>
          </a:ln>
        </p:spPr>
      </p:pic>
      <p:pic>
        <p:nvPicPr>
          <p:cNvPr id="1554" name="Google Shape;1554;p56"/>
          <p:cNvPicPr preferRelativeResize="0"/>
          <p:nvPr/>
        </p:nvPicPr>
        <p:blipFill rotWithShape="1">
          <a:blip r:embed="rId12">
            <a:alphaModFix/>
          </a:blip>
          <a:srcRect b="0" l="0" r="0" t="0"/>
          <a:stretch/>
        </p:blipFill>
        <p:spPr>
          <a:xfrm>
            <a:off x="1095934" y="2368668"/>
            <a:ext cx="1689230" cy="953097"/>
          </a:xfrm>
          <a:prstGeom prst="rect">
            <a:avLst/>
          </a:prstGeom>
          <a:noFill/>
          <a:ln cap="flat" cmpd="sng" w="9525">
            <a:solidFill>
              <a:schemeClr val="dk1"/>
            </a:solidFill>
            <a:prstDash val="solid"/>
            <a:round/>
            <a:headEnd len="sm" w="sm" type="none"/>
            <a:tailEnd len="sm" w="sm" type="none"/>
          </a:ln>
        </p:spPr>
      </p:pic>
      <p:pic>
        <p:nvPicPr>
          <p:cNvPr id="1555" name="Google Shape;1555;p56"/>
          <p:cNvPicPr preferRelativeResize="0"/>
          <p:nvPr/>
        </p:nvPicPr>
        <p:blipFill rotWithShape="1">
          <a:blip r:embed="rId13">
            <a:alphaModFix/>
          </a:blip>
          <a:srcRect b="0" l="0" r="0" t="0"/>
          <a:stretch/>
        </p:blipFill>
        <p:spPr>
          <a:xfrm>
            <a:off x="2830003" y="2029598"/>
            <a:ext cx="1691148" cy="954513"/>
          </a:xfrm>
          <a:prstGeom prst="rect">
            <a:avLst/>
          </a:prstGeom>
          <a:noFill/>
          <a:ln cap="flat" cmpd="sng" w="9525">
            <a:solidFill>
              <a:schemeClr val="dk1"/>
            </a:solidFill>
            <a:prstDash val="solid"/>
            <a:round/>
            <a:headEnd len="sm" w="sm" type="none"/>
            <a:tailEnd len="sm" w="sm" type="none"/>
          </a:ln>
        </p:spPr>
      </p:pic>
      <p:pic>
        <p:nvPicPr>
          <p:cNvPr id="1556" name="Google Shape;1556;p56"/>
          <p:cNvPicPr preferRelativeResize="0"/>
          <p:nvPr/>
        </p:nvPicPr>
        <p:blipFill rotWithShape="1">
          <a:blip r:embed="rId14">
            <a:alphaModFix/>
          </a:blip>
          <a:srcRect b="0" l="0" r="0" t="0"/>
          <a:stretch/>
        </p:blipFill>
        <p:spPr>
          <a:xfrm>
            <a:off x="939170" y="2025644"/>
            <a:ext cx="1697331" cy="954911"/>
          </a:xfrm>
          <a:prstGeom prst="rect">
            <a:avLst/>
          </a:prstGeom>
          <a:noFill/>
          <a:ln cap="flat" cmpd="sng" w="9525">
            <a:solidFill>
              <a:schemeClr val="dk1"/>
            </a:solidFill>
            <a:prstDash val="solid"/>
            <a:round/>
            <a:headEnd len="sm" w="sm" type="none"/>
            <a:tailEnd len="sm" w="sm" type="none"/>
          </a:ln>
        </p:spPr>
      </p:pic>
      <p:pic>
        <p:nvPicPr>
          <p:cNvPr id="1557" name="Google Shape;1557;p56"/>
          <p:cNvPicPr preferRelativeResize="0"/>
          <p:nvPr/>
        </p:nvPicPr>
        <p:blipFill rotWithShape="1">
          <a:blip r:embed="rId15">
            <a:alphaModFix/>
          </a:blip>
          <a:srcRect b="0" l="0" r="0" t="0"/>
          <a:stretch/>
        </p:blipFill>
        <p:spPr>
          <a:xfrm>
            <a:off x="2601733" y="1685321"/>
            <a:ext cx="1691148" cy="948850"/>
          </a:xfrm>
          <a:prstGeom prst="rect">
            <a:avLst/>
          </a:prstGeom>
          <a:noFill/>
          <a:ln cap="flat" cmpd="sng" w="9525">
            <a:solidFill>
              <a:schemeClr val="dk1"/>
            </a:solidFill>
            <a:prstDash val="solid"/>
            <a:round/>
            <a:headEnd len="sm" w="sm" type="none"/>
            <a:tailEnd len="sm" w="sm" type="none"/>
          </a:ln>
        </p:spPr>
      </p:pic>
      <p:pic>
        <p:nvPicPr>
          <p:cNvPr id="1558" name="Google Shape;1558;p56"/>
          <p:cNvPicPr preferRelativeResize="0"/>
          <p:nvPr/>
        </p:nvPicPr>
        <p:blipFill rotWithShape="1">
          <a:blip r:embed="rId16">
            <a:alphaModFix/>
          </a:blip>
          <a:srcRect b="0" l="0" r="0" t="0"/>
          <a:stretch/>
        </p:blipFill>
        <p:spPr>
          <a:xfrm>
            <a:off x="780386" y="1682619"/>
            <a:ext cx="1699350" cy="954910"/>
          </a:xfrm>
          <a:prstGeom prst="rect">
            <a:avLst/>
          </a:prstGeom>
          <a:noFill/>
          <a:ln cap="flat" cmpd="sng" w="9525">
            <a:solidFill>
              <a:schemeClr val="dk1"/>
            </a:solidFill>
            <a:prstDash val="solid"/>
            <a:round/>
            <a:headEnd len="sm" w="sm" type="none"/>
            <a:tailEnd len="sm" w="sm" type="none"/>
          </a:ln>
        </p:spPr>
      </p:pic>
      <p:pic>
        <p:nvPicPr>
          <p:cNvPr id="1559" name="Google Shape;1559;p56"/>
          <p:cNvPicPr preferRelativeResize="0"/>
          <p:nvPr/>
        </p:nvPicPr>
        <p:blipFill rotWithShape="1">
          <a:blip r:embed="rId17">
            <a:alphaModFix/>
          </a:blip>
          <a:srcRect b="0" l="0" r="0" t="0"/>
          <a:stretch/>
        </p:blipFill>
        <p:spPr>
          <a:xfrm>
            <a:off x="2373463" y="1339595"/>
            <a:ext cx="1691149" cy="950302"/>
          </a:xfrm>
          <a:prstGeom prst="rect">
            <a:avLst/>
          </a:prstGeom>
          <a:noFill/>
          <a:ln cap="flat" cmpd="sng" w="9525">
            <a:solidFill>
              <a:schemeClr val="dk1"/>
            </a:solidFill>
            <a:prstDash val="solid"/>
            <a:round/>
            <a:headEnd len="sm" w="sm" type="none"/>
            <a:tailEnd len="sm" w="sm" type="none"/>
          </a:ln>
        </p:spPr>
      </p:pic>
      <p:sp>
        <p:nvSpPr>
          <p:cNvPr id="1560" name="Google Shape;1560;p56"/>
          <p:cNvSpPr txBox="1"/>
          <p:nvPr/>
        </p:nvSpPr>
        <p:spPr>
          <a:xfrm>
            <a:off x="285750" y="210500"/>
            <a:ext cx="85113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Process Maps were Developed across the Lead to Close Process </a:t>
            </a:r>
            <a:endParaRPr b="1" i="0" sz="2400" u="none" cap="none" strike="noStrike">
              <a:solidFill>
                <a:schemeClr val="dk1"/>
              </a:solidFill>
              <a:latin typeface="Calibri"/>
              <a:ea typeface="Calibri"/>
              <a:cs typeface="Calibri"/>
              <a:sym typeface="Calibri"/>
            </a:endParaRPr>
          </a:p>
        </p:txBody>
      </p:sp>
      <p:pic>
        <p:nvPicPr>
          <p:cNvPr id="1561" name="Google Shape;1561;p56"/>
          <p:cNvPicPr preferRelativeResize="0"/>
          <p:nvPr/>
        </p:nvPicPr>
        <p:blipFill rotWithShape="1">
          <a:blip r:embed="rId18">
            <a:alphaModFix/>
          </a:blip>
          <a:srcRect b="0" l="0" r="0" t="0"/>
          <a:stretch/>
        </p:blipFill>
        <p:spPr>
          <a:xfrm>
            <a:off x="629803" y="1339595"/>
            <a:ext cx="1691147" cy="954909"/>
          </a:xfrm>
          <a:prstGeom prst="rect">
            <a:avLst/>
          </a:prstGeom>
          <a:noFill/>
          <a:ln cap="flat" cmpd="sng" w="9525">
            <a:solidFill>
              <a:schemeClr val="dk1"/>
            </a:solidFill>
            <a:prstDash val="solid"/>
            <a:round/>
            <a:headEnd len="sm" w="sm" type="none"/>
            <a:tailEnd len="sm" w="sm" type="none"/>
          </a:ln>
        </p:spPr>
      </p:pic>
      <p:sp>
        <p:nvSpPr>
          <p:cNvPr id="1562" name="Google Shape;1562;p56"/>
          <p:cNvSpPr txBox="1"/>
          <p:nvPr/>
        </p:nvSpPr>
        <p:spPr>
          <a:xfrm>
            <a:off x="600287" y="907793"/>
            <a:ext cx="16014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Stakeholders, Activities, and Systems/Tools Used  </a:t>
            </a:r>
            <a:endParaRPr sz="1100"/>
          </a:p>
        </p:txBody>
      </p:sp>
      <p:sp>
        <p:nvSpPr>
          <p:cNvPr id="1563" name="Google Shape;1563;p56"/>
          <p:cNvSpPr txBox="1"/>
          <p:nvPr/>
        </p:nvSpPr>
        <p:spPr>
          <a:xfrm>
            <a:off x="2369961" y="907793"/>
            <a:ext cx="16014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 Pain Points Expressed by the Business </a:t>
            </a:r>
            <a:endParaRPr sz="1100"/>
          </a:p>
        </p:txBody>
      </p:sp>
      <p:sp>
        <p:nvSpPr>
          <p:cNvPr id="1564" name="Google Shape;1564;p56"/>
          <p:cNvSpPr txBox="1"/>
          <p:nvPr/>
        </p:nvSpPr>
        <p:spPr>
          <a:xfrm>
            <a:off x="5670300" y="1103994"/>
            <a:ext cx="3023100" cy="25620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Process maps developed by broad input / representation from revenue teams </a:t>
            </a:r>
            <a:endParaRPr sz="1100"/>
          </a:p>
          <a:p>
            <a:pPr indent="-184150" lvl="0" marL="177800" marR="0" rtl="0" algn="l">
              <a:lnSpc>
                <a:spcPct val="100000"/>
              </a:lnSpc>
              <a:spcBef>
                <a:spcPts val="50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39 pain points expressed throughout lead to close process</a:t>
            </a:r>
            <a:endParaRPr sz="1100"/>
          </a:p>
          <a:p>
            <a:pPr indent="-184150" lvl="0" marL="177800" marR="0" rtl="0" algn="l">
              <a:lnSpc>
                <a:spcPct val="100000"/>
              </a:lnSpc>
              <a:spcBef>
                <a:spcPts val="500"/>
              </a:spcBef>
              <a:spcAft>
                <a:spcPts val="50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Conducted workshop </a:t>
            </a:r>
            <a:r>
              <a:rPr lang="en" sz="1500">
                <a:solidFill>
                  <a:schemeClr val="dk1"/>
                </a:solidFill>
                <a:latin typeface="Calibri"/>
                <a:ea typeface="Calibri"/>
                <a:cs typeface="Calibri"/>
                <a:sym typeface="Calibri"/>
              </a:rPr>
              <a:t>with cross-functional team</a:t>
            </a:r>
            <a:r>
              <a:rPr b="0" i="0" lang="en" sz="1500" u="none" cap="none" strike="noStrike">
                <a:solidFill>
                  <a:schemeClr val="dk1"/>
                </a:solidFill>
                <a:latin typeface="Calibri"/>
                <a:ea typeface="Calibri"/>
                <a:cs typeface="Calibri"/>
                <a:sym typeface="Calibri"/>
              </a:rPr>
              <a:t> to finalize process maps and prioritize pain points</a:t>
            </a:r>
            <a:endParaRPr sz="1100"/>
          </a:p>
        </p:txBody>
      </p:sp>
      <p:sp>
        <p:nvSpPr>
          <p:cNvPr id="1565" name="Google Shape;1565;p56"/>
          <p:cNvSpPr txBox="1"/>
          <p:nvPr/>
        </p:nvSpPr>
        <p:spPr>
          <a:xfrm>
            <a:off x="2033399" y="942419"/>
            <a:ext cx="336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Calibri"/>
                <a:ea typeface="Calibri"/>
                <a:cs typeface="Calibri"/>
                <a:sym typeface="Calibri"/>
              </a:rPr>
              <a:t>+</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cxnSp>
        <p:nvCxnSpPr>
          <p:cNvPr id="1571" name="Google Shape;1571;p57"/>
          <p:cNvCxnSpPr>
            <a:stCxn id="1572" idx="3"/>
          </p:cNvCxnSpPr>
          <p:nvPr/>
        </p:nvCxnSpPr>
        <p:spPr>
          <a:xfrm>
            <a:off x="2170490" y="4516559"/>
            <a:ext cx="2009400" cy="0"/>
          </a:xfrm>
          <a:prstGeom prst="straightConnector1">
            <a:avLst/>
          </a:prstGeom>
          <a:noFill/>
          <a:ln cap="flat" cmpd="sng" w="9525">
            <a:solidFill>
              <a:srgbClr val="30CAD1"/>
            </a:solidFill>
            <a:prstDash val="solid"/>
            <a:round/>
            <a:headEnd len="sm" w="sm" type="none"/>
            <a:tailEnd len="med" w="med" type="triangle"/>
          </a:ln>
        </p:spPr>
      </p:cxnSp>
      <p:cxnSp>
        <p:nvCxnSpPr>
          <p:cNvPr id="1573" name="Google Shape;1573;p57"/>
          <p:cNvCxnSpPr/>
          <p:nvPr/>
        </p:nvCxnSpPr>
        <p:spPr>
          <a:xfrm>
            <a:off x="203290" y="1832275"/>
            <a:ext cx="8562300" cy="0"/>
          </a:xfrm>
          <a:prstGeom prst="straightConnector1">
            <a:avLst/>
          </a:prstGeom>
          <a:noFill/>
          <a:ln cap="flat" cmpd="sng" w="9525">
            <a:solidFill>
              <a:srgbClr val="30CAD1"/>
            </a:solidFill>
            <a:prstDash val="solid"/>
            <a:round/>
            <a:headEnd len="sm" w="sm" type="none"/>
            <a:tailEnd len="sm" w="sm" type="none"/>
          </a:ln>
        </p:spPr>
      </p:cxnSp>
      <p:cxnSp>
        <p:nvCxnSpPr>
          <p:cNvPr id="1574" name="Google Shape;1574;p57"/>
          <p:cNvCxnSpPr/>
          <p:nvPr/>
        </p:nvCxnSpPr>
        <p:spPr>
          <a:xfrm>
            <a:off x="229247" y="2593384"/>
            <a:ext cx="8562300" cy="0"/>
          </a:xfrm>
          <a:prstGeom prst="straightConnector1">
            <a:avLst/>
          </a:prstGeom>
          <a:noFill/>
          <a:ln cap="flat" cmpd="sng" w="9525">
            <a:solidFill>
              <a:srgbClr val="30CAD1"/>
            </a:solidFill>
            <a:prstDash val="solid"/>
            <a:round/>
            <a:headEnd len="sm" w="sm" type="none"/>
            <a:tailEnd len="sm" w="sm" type="none"/>
          </a:ln>
        </p:spPr>
      </p:cxnSp>
      <p:cxnSp>
        <p:nvCxnSpPr>
          <p:cNvPr id="1575" name="Google Shape;1575;p57"/>
          <p:cNvCxnSpPr/>
          <p:nvPr/>
        </p:nvCxnSpPr>
        <p:spPr>
          <a:xfrm>
            <a:off x="229247" y="3359661"/>
            <a:ext cx="8562300" cy="0"/>
          </a:xfrm>
          <a:prstGeom prst="straightConnector1">
            <a:avLst/>
          </a:prstGeom>
          <a:noFill/>
          <a:ln cap="flat" cmpd="sng" w="9525">
            <a:solidFill>
              <a:srgbClr val="30CAD1"/>
            </a:solidFill>
            <a:prstDash val="solid"/>
            <a:round/>
            <a:headEnd len="sm" w="sm" type="none"/>
            <a:tailEnd len="sm" w="sm" type="none"/>
          </a:ln>
        </p:spPr>
      </p:cxnSp>
      <p:sp>
        <p:nvSpPr>
          <p:cNvPr id="1576" name="Google Shape;1576;p57"/>
          <p:cNvSpPr txBox="1"/>
          <p:nvPr/>
        </p:nvSpPr>
        <p:spPr>
          <a:xfrm>
            <a:off x="2095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Example:  </a:t>
            </a:r>
            <a:r>
              <a:rPr b="1" i="0" lang="en" sz="2400" u="none" cap="none" strike="noStrike">
                <a:solidFill>
                  <a:schemeClr val="dk1"/>
                </a:solidFill>
                <a:latin typeface="Calibri"/>
                <a:ea typeface="Calibri"/>
                <a:cs typeface="Calibri"/>
                <a:sym typeface="Calibri"/>
              </a:rPr>
              <a:t>Discovery Stage - Clean</a:t>
            </a:r>
            <a:endParaRPr b="1" i="0" sz="2400" u="none" cap="none" strike="noStrike">
              <a:solidFill>
                <a:schemeClr val="dk1"/>
              </a:solidFill>
              <a:latin typeface="Calibri"/>
              <a:ea typeface="Calibri"/>
              <a:cs typeface="Calibri"/>
              <a:sym typeface="Calibri"/>
            </a:endParaRPr>
          </a:p>
        </p:txBody>
      </p:sp>
      <p:sp>
        <p:nvSpPr>
          <p:cNvPr id="1577" name="Google Shape;1577;p57"/>
          <p:cNvSpPr/>
          <p:nvPr/>
        </p:nvSpPr>
        <p:spPr>
          <a:xfrm>
            <a:off x="227683" y="1060830"/>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578" name="Google Shape;1578;p57"/>
          <p:cNvSpPr/>
          <p:nvPr/>
        </p:nvSpPr>
        <p:spPr>
          <a:xfrm>
            <a:off x="227683" y="1832275"/>
            <a:ext cx="769800" cy="766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579" name="Google Shape;1579;p57"/>
          <p:cNvSpPr/>
          <p:nvPr/>
        </p:nvSpPr>
        <p:spPr>
          <a:xfrm>
            <a:off x="227683" y="2598550"/>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VE</a:t>
            </a:r>
            <a:endParaRPr sz="1100"/>
          </a:p>
        </p:txBody>
      </p:sp>
      <p:sp>
        <p:nvSpPr>
          <p:cNvPr id="1580" name="Google Shape;1580;p57"/>
          <p:cNvSpPr txBox="1"/>
          <p:nvPr/>
        </p:nvSpPr>
        <p:spPr>
          <a:xfrm>
            <a:off x="241679" y="1302886"/>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AE</a:t>
            </a:r>
            <a:endParaRPr sz="1100"/>
          </a:p>
        </p:txBody>
      </p:sp>
      <p:sp>
        <p:nvSpPr>
          <p:cNvPr id="1581" name="Google Shape;1581;p57"/>
          <p:cNvSpPr txBox="1"/>
          <p:nvPr/>
        </p:nvSpPr>
        <p:spPr>
          <a:xfrm>
            <a:off x="241679" y="2062413"/>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SC</a:t>
            </a:r>
            <a:endParaRPr sz="1100"/>
          </a:p>
        </p:txBody>
      </p:sp>
      <p:cxnSp>
        <p:nvCxnSpPr>
          <p:cNvPr id="1582" name="Google Shape;1582;p57"/>
          <p:cNvCxnSpPr>
            <a:endCxn id="1583" idx="1"/>
          </p:cNvCxnSpPr>
          <p:nvPr/>
        </p:nvCxnSpPr>
        <p:spPr>
          <a:xfrm flipH="1" rot="10800000">
            <a:off x="1833697" y="1429589"/>
            <a:ext cx="5854800" cy="19500"/>
          </a:xfrm>
          <a:prstGeom prst="straightConnector1">
            <a:avLst/>
          </a:prstGeom>
          <a:noFill/>
          <a:ln cap="flat" cmpd="sng" w="9525">
            <a:solidFill>
              <a:srgbClr val="30CAD1"/>
            </a:solidFill>
            <a:prstDash val="solid"/>
            <a:round/>
            <a:headEnd len="sm" w="sm" type="none"/>
            <a:tailEnd len="med" w="med" type="triangle"/>
          </a:ln>
        </p:spPr>
      </p:cxnSp>
      <p:sp>
        <p:nvSpPr>
          <p:cNvPr id="1584" name="Google Shape;1584;p57"/>
          <p:cNvSpPr txBox="1"/>
          <p:nvPr/>
        </p:nvSpPr>
        <p:spPr>
          <a:xfrm>
            <a:off x="3244235"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Continue Research</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585" name="Google Shape;1585;p57"/>
          <p:cNvSpPr txBox="1"/>
          <p:nvPr/>
        </p:nvSpPr>
        <p:spPr>
          <a:xfrm>
            <a:off x="5031973"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VPT (Business, Solution, Power)</a:t>
            </a:r>
            <a:endParaRPr sz="1100"/>
          </a:p>
        </p:txBody>
      </p:sp>
      <p:cxnSp>
        <p:nvCxnSpPr>
          <p:cNvPr id="1586" name="Google Shape;1586;p57"/>
          <p:cNvCxnSpPr>
            <a:endCxn id="1587" idx="0"/>
          </p:cNvCxnSpPr>
          <p:nvPr/>
        </p:nvCxnSpPr>
        <p:spPr>
          <a:xfrm>
            <a:off x="5231342" y="1769375"/>
            <a:ext cx="0" cy="1662000"/>
          </a:xfrm>
          <a:prstGeom prst="straightConnector1">
            <a:avLst/>
          </a:prstGeom>
          <a:noFill/>
          <a:ln cap="flat" cmpd="sng" w="9525">
            <a:solidFill>
              <a:srgbClr val="30CAD1"/>
            </a:solidFill>
            <a:prstDash val="solid"/>
            <a:round/>
            <a:headEnd len="med" w="med" type="triangle"/>
            <a:tailEnd len="med" w="med" type="triangle"/>
          </a:ln>
        </p:spPr>
      </p:cxnSp>
      <p:sp>
        <p:nvSpPr>
          <p:cNvPr id="1587" name="Google Shape;1587;p57"/>
          <p:cNvSpPr txBox="1"/>
          <p:nvPr/>
        </p:nvSpPr>
        <p:spPr>
          <a:xfrm>
            <a:off x="4916492" y="343137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Inspect VPT and PF_BVA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588" name="Google Shape;1588;p57"/>
          <p:cNvSpPr txBox="1"/>
          <p:nvPr/>
        </p:nvSpPr>
        <p:spPr>
          <a:xfrm>
            <a:off x="5895185"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Schedule Mtg. D&amp;TD</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589" name="Google Shape;1589;p57"/>
          <p:cNvSpPr txBox="1"/>
          <p:nvPr/>
        </p:nvSpPr>
        <p:spPr>
          <a:xfrm>
            <a:off x="6808818"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Conduct Meeting</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590" name="Google Shape;1590;p57"/>
          <p:cNvSpPr txBox="1"/>
          <p:nvPr/>
        </p:nvSpPr>
        <p:spPr>
          <a:xfrm>
            <a:off x="5690903" y="190120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Align with AE on Technical Discovery</a:t>
            </a:r>
            <a:endParaRPr sz="1100"/>
          </a:p>
        </p:txBody>
      </p:sp>
      <p:sp>
        <p:nvSpPr>
          <p:cNvPr id="1591" name="Google Shape;1591;p57"/>
          <p:cNvSpPr/>
          <p:nvPr/>
        </p:nvSpPr>
        <p:spPr>
          <a:xfrm>
            <a:off x="5403041" y="1757170"/>
            <a:ext cx="293914" cy="450219"/>
          </a:xfrm>
          <a:custGeom>
            <a:rect b="b" l="l" r="r" t="t"/>
            <a:pathLst>
              <a:path extrusionOk="0" h="669471" w="391886">
                <a:moveTo>
                  <a:pt x="0" y="0"/>
                </a:moveTo>
                <a:lnTo>
                  <a:pt x="0" y="669471"/>
                </a:lnTo>
                <a:lnTo>
                  <a:pt x="391886" y="669471"/>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592" name="Google Shape;1592;p57"/>
          <p:cNvSpPr/>
          <p:nvPr/>
        </p:nvSpPr>
        <p:spPr>
          <a:xfrm>
            <a:off x="6327646" y="1769415"/>
            <a:ext cx="537639" cy="446995"/>
          </a:xfrm>
          <a:custGeom>
            <a:rect b="b" l="l" r="r" t="t"/>
            <a:pathLst>
              <a:path extrusionOk="0" h="595993" w="579665">
                <a:moveTo>
                  <a:pt x="0" y="595993"/>
                </a:moveTo>
                <a:lnTo>
                  <a:pt x="579665" y="595993"/>
                </a:lnTo>
                <a:lnTo>
                  <a:pt x="579665" y="0"/>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cxnSp>
        <p:nvCxnSpPr>
          <p:cNvPr id="1593" name="Google Shape;1593;p57"/>
          <p:cNvCxnSpPr>
            <a:stCxn id="1594" idx="2"/>
            <a:endCxn id="1595" idx="0"/>
          </p:cNvCxnSpPr>
          <p:nvPr/>
        </p:nvCxnSpPr>
        <p:spPr>
          <a:xfrm>
            <a:off x="4500823" y="1758329"/>
            <a:ext cx="0" cy="915900"/>
          </a:xfrm>
          <a:prstGeom prst="straightConnector1">
            <a:avLst/>
          </a:prstGeom>
          <a:noFill/>
          <a:ln cap="flat" cmpd="sng" w="9525">
            <a:solidFill>
              <a:srgbClr val="30CAD1"/>
            </a:solidFill>
            <a:prstDash val="solid"/>
            <a:round/>
            <a:headEnd len="med" w="med" type="triangle"/>
            <a:tailEnd len="med" w="med" type="triangle"/>
          </a:ln>
        </p:spPr>
      </p:cxnSp>
      <p:sp>
        <p:nvSpPr>
          <p:cNvPr id="1595" name="Google Shape;1595;p57"/>
          <p:cNvSpPr txBox="1"/>
          <p:nvPr/>
        </p:nvSpPr>
        <p:spPr>
          <a:xfrm>
            <a:off x="4185973" y="2674231"/>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Review / Adjust</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596" name="Google Shape;1596;p57"/>
          <p:cNvSpPr/>
          <p:nvPr/>
        </p:nvSpPr>
        <p:spPr>
          <a:xfrm>
            <a:off x="227683" y="3359661"/>
            <a:ext cx="769800" cy="766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597" name="Google Shape;1597;p57"/>
          <p:cNvSpPr txBox="1"/>
          <p:nvPr/>
        </p:nvSpPr>
        <p:spPr>
          <a:xfrm>
            <a:off x="241679" y="3581279"/>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RVP</a:t>
            </a:r>
            <a:endParaRPr sz="1100"/>
          </a:p>
        </p:txBody>
      </p:sp>
      <p:sp>
        <p:nvSpPr>
          <p:cNvPr id="1598" name="Google Shape;1598;p57"/>
          <p:cNvSpPr txBox="1"/>
          <p:nvPr/>
        </p:nvSpPr>
        <p:spPr>
          <a:xfrm>
            <a:off x="7423004" y="198989"/>
            <a:ext cx="629700" cy="3462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System Tag</a:t>
            </a:r>
            <a:endParaRPr sz="1100"/>
          </a:p>
        </p:txBody>
      </p:sp>
      <p:pic>
        <p:nvPicPr>
          <p:cNvPr id="1599" name="Google Shape;1599;p57"/>
          <p:cNvPicPr preferRelativeResize="0"/>
          <p:nvPr/>
        </p:nvPicPr>
        <p:blipFill rotWithShape="1">
          <a:blip r:embed="rId3">
            <a:alphaModFix/>
          </a:blip>
          <a:srcRect b="0" l="0" r="0" t="0"/>
          <a:stretch/>
        </p:blipFill>
        <p:spPr>
          <a:xfrm>
            <a:off x="7869816" y="815502"/>
            <a:ext cx="227480" cy="154585"/>
          </a:xfrm>
          <a:prstGeom prst="rect">
            <a:avLst/>
          </a:prstGeom>
          <a:noFill/>
          <a:ln>
            <a:noFill/>
          </a:ln>
        </p:spPr>
      </p:pic>
      <p:sp>
        <p:nvSpPr>
          <p:cNvPr id="1583" name="Google Shape;1583;p57"/>
          <p:cNvSpPr/>
          <p:nvPr/>
        </p:nvSpPr>
        <p:spPr>
          <a:xfrm>
            <a:off x="7688497" y="119288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Plan Letter</a:t>
            </a:r>
            <a:endParaRPr sz="1100"/>
          </a:p>
        </p:txBody>
      </p:sp>
      <p:sp>
        <p:nvSpPr>
          <p:cNvPr id="1600" name="Google Shape;1600;p57"/>
          <p:cNvSpPr/>
          <p:nvPr/>
        </p:nvSpPr>
        <p:spPr>
          <a:xfrm>
            <a:off x="1390075" y="119288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Plan Letter</a:t>
            </a:r>
            <a:endParaRPr sz="1100"/>
          </a:p>
        </p:txBody>
      </p:sp>
      <p:pic>
        <p:nvPicPr>
          <p:cNvPr id="1601" name="Google Shape;1601;p57"/>
          <p:cNvPicPr preferRelativeResize="0"/>
          <p:nvPr/>
        </p:nvPicPr>
        <p:blipFill rotWithShape="1">
          <a:blip r:embed="rId4">
            <a:alphaModFix/>
          </a:blip>
          <a:srcRect b="0" l="0" r="0" t="0"/>
          <a:stretch/>
        </p:blipFill>
        <p:spPr>
          <a:xfrm>
            <a:off x="3229415" y="1831720"/>
            <a:ext cx="366726" cy="138970"/>
          </a:xfrm>
          <a:prstGeom prst="rect">
            <a:avLst/>
          </a:prstGeom>
          <a:noFill/>
          <a:ln>
            <a:noFill/>
          </a:ln>
        </p:spPr>
      </p:pic>
      <p:pic>
        <p:nvPicPr>
          <p:cNvPr id="1602" name="Google Shape;1602;p57"/>
          <p:cNvPicPr preferRelativeResize="0"/>
          <p:nvPr/>
        </p:nvPicPr>
        <p:blipFill rotWithShape="1">
          <a:blip r:embed="rId5">
            <a:alphaModFix/>
          </a:blip>
          <a:srcRect b="0" l="0" r="0" t="0"/>
          <a:stretch/>
        </p:blipFill>
        <p:spPr>
          <a:xfrm>
            <a:off x="3288770" y="1491160"/>
            <a:ext cx="136914" cy="133838"/>
          </a:xfrm>
          <a:prstGeom prst="rect">
            <a:avLst/>
          </a:prstGeom>
          <a:noFill/>
          <a:ln>
            <a:noFill/>
          </a:ln>
        </p:spPr>
      </p:pic>
      <p:pic>
        <p:nvPicPr>
          <p:cNvPr id="1603" name="Google Shape;1603;p57"/>
          <p:cNvPicPr preferRelativeResize="0"/>
          <p:nvPr/>
        </p:nvPicPr>
        <p:blipFill rotWithShape="1">
          <a:blip r:embed="rId3">
            <a:alphaModFix/>
          </a:blip>
          <a:srcRect b="0" l="0" r="0" t="0"/>
          <a:stretch/>
        </p:blipFill>
        <p:spPr>
          <a:xfrm>
            <a:off x="3275914" y="1648037"/>
            <a:ext cx="227480" cy="154585"/>
          </a:xfrm>
          <a:prstGeom prst="rect">
            <a:avLst/>
          </a:prstGeom>
          <a:noFill/>
          <a:ln>
            <a:noFill/>
          </a:ln>
        </p:spPr>
      </p:pic>
      <p:pic>
        <p:nvPicPr>
          <p:cNvPr id="1604" name="Google Shape;1604;p57"/>
          <p:cNvPicPr preferRelativeResize="0"/>
          <p:nvPr/>
        </p:nvPicPr>
        <p:blipFill rotWithShape="1">
          <a:blip r:embed="rId6">
            <a:alphaModFix/>
          </a:blip>
          <a:srcRect b="0" l="0" r="0" t="0"/>
          <a:stretch/>
        </p:blipFill>
        <p:spPr>
          <a:xfrm>
            <a:off x="3452054" y="1451115"/>
            <a:ext cx="491382" cy="222836"/>
          </a:xfrm>
          <a:prstGeom prst="rect">
            <a:avLst/>
          </a:prstGeom>
          <a:noFill/>
          <a:ln>
            <a:noFill/>
          </a:ln>
        </p:spPr>
      </p:pic>
      <p:pic>
        <p:nvPicPr>
          <p:cNvPr id="1605" name="Google Shape;1605;p57"/>
          <p:cNvPicPr preferRelativeResize="0"/>
          <p:nvPr/>
        </p:nvPicPr>
        <p:blipFill rotWithShape="1">
          <a:blip r:embed="rId7">
            <a:alphaModFix/>
          </a:blip>
          <a:srcRect b="0" l="0" r="0" t="0"/>
          <a:stretch/>
        </p:blipFill>
        <p:spPr>
          <a:xfrm>
            <a:off x="3565955" y="1670436"/>
            <a:ext cx="373154" cy="135935"/>
          </a:xfrm>
          <a:prstGeom prst="rect">
            <a:avLst/>
          </a:prstGeom>
          <a:noFill/>
          <a:ln>
            <a:noFill/>
          </a:ln>
        </p:spPr>
      </p:pic>
      <p:pic>
        <p:nvPicPr>
          <p:cNvPr id="1606" name="Google Shape;1606;p57"/>
          <p:cNvPicPr preferRelativeResize="0"/>
          <p:nvPr/>
        </p:nvPicPr>
        <p:blipFill rotWithShape="1">
          <a:blip r:embed="rId3">
            <a:alphaModFix/>
          </a:blip>
          <a:srcRect b="0" l="0" r="0" t="0"/>
          <a:stretch/>
        </p:blipFill>
        <p:spPr>
          <a:xfrm>
            <a:off x="5508338" y="1608760"/>
            <a:ext cx="227480" cy="154585"/>
          </a:xfrm>
          <a:prstGeom prst="rect">
            <a:avLst/>
          </a:prstGeom>
          <a:noFill/>
          <a:ln>
            <a:noFill/>
          </a:ln>
        </p:spPr>
      </p:pic>
      <p:pic>
        <p:nvPicPr>
          <p:cNvPr id="1607" name="Google Shape;1607;p57"/>
          <p:cNvPicPr preferRelativeResize="0"/>
          <p:nvPr/>
        </p:nvPicPr>
        <p:blipFill rotWithShape="1">
          <a:blip r:embed="rId3">
            <a:alphaModFix/>
          </a:blip>
          <a:srcRect b="0" l="0" r="0" t="0"/>
          <a:stretch/>
        </p:blipFill>
        <p:spPr>
          <a:xfrm>
            <a:off x="5958360" y="1608760"/>
            <a:ext cx="227480" cy="154585"/>
          </a:xfrm>
          <a:prstGeom prst="rect">
            <a:avLst/>
          </a:prstGeom>
          <a:noFill/>
          <a:ln>
            <a:noFill/>
          </a:ln>
        </p:spPr>
      </p:pic>
      <p:pic>
        <p:nvPicPr>
          <p:cNvPr id="1608" name="Google Shape;1608;p57"/>
          <p:cNvPicPr preferRelativeResize="0"/>
          <p:nvPr/>
        </p:nvPicPr>
        <p:blipFill rotWithShape="1">
          <a:blip r:embed="rId8">
            <a:alphaModFix/>
          </a:blip>
          <a:srcRect b="0" l="0" r="0" t="0"/>
          <a:stretch/>
        </p:blipFill>
        <p:spPr>
          <a:xfrm>
            <a:off x="6845756" y="1449590"/>
            <a:ext cx="391148" cy="171127"/>
          </a:xfrm>
          <a:prstGeom prst="rect">
            <a:avLst/>
          </a:prstGeom>
          <a:noFill/>
          <a:ln>
            <a:noFill/>
          </a:ln>
        </p:spPr>
      </p:pic>
      <p:pic>
        <p:nvPicPr>
          <p:cNvPr id="1609" name="Google Shape;1609;p57"/>
          <p:cNvPicPr preferRelativeResize="0"/>
          <p:nvPr/>
        </p:nvPicPr>
        <p:blipFill rotWithShape="1">
          <a:blip r:embed="rId9">
            <a:alphaModFix/>
          </a:blip>
          <a:srcRect b="0" l="0" r="0" t="0"/>
          <a:stretch/>
        </p:blipFill>
        <p:spPr>
          <a:xfrm>
            <a:off x="4542368" y="2986654"/>
            <a:ext cx="281671" cy="249348"/>
          </a:xfrm>
          <a:prstGeom prst="rect">
            <a:avLst/>
          </a:prstGeom>
          <a:noFill/>
          <a:ln>
            <a:noFill/>
          </a:ln>
        </p:spPr>
      </p:pic>
      <p:pic>
        <p:nvPicPr>
          <p:cNvPr id="1610" name="Google Shape;1610;p57"/>
          <p:cNvPicPr preferRelativeResize="0"/>
          <p:nvPr/>
        </p:nvPicPr>
        <p:blipFill rotWithShape="1">
          <a:blip r:embed="rId3">
            <a:alphaModFix/>
          </a:blip>
          <a:srcRect b="0" l="0" r="0" t="0"/>
          <a:stretch/>
        </p:blipFill>
        <p:spPr>
          <a:xfrm>
            <a:off x="4256725" y="3009542"/>
            <a:ext cx="227480" cy="154585"/>
          </a:xfrm>
          <a:prstGeom prst="rect">
            <a:avLst/>
          </a:prstGeom>
          <a:noFill/>
          <a:ln>
            <a:noFill/>
          </a:ln>
        </p:spPr>
      </p:pic>
      <p:pic>
        <p:nvPicPr>
          <p:cNvPr id="1611" name="Google Shape;1611;p57"/>
          <p:cNvPicPr preferRelativeResize="0"/>
          <p:nvPr/>
        </p:nvPicPr>
        <p:blipFill rotWithShape="1">
          <a:blip r:embed="rId3">
            <a:alphaModFix/>
          </a:blip>
          <a:srcRect b="0" l="0" r="0" t="0"/>
          <a:stretch/>
        </p:blipFill>
        <p:spPr>
          <a:xfrm>
            <a:off x="4918233" y="3884855"/>
            <a:ext cx="227480" cy="154585"/>
          </a:xfrm>
          <a:prstGeom prst="rect">
            <a:avLst/>
          </a:prstGeom>
          <a:noFill/>
          <a:ln>
            <a:noFill/>
          </a:ln>
        </p:spPr>
      </p:pic>
      <p:pic>
        <p:nvPicPr>
          <p:cNvPr id="1612" name="Google Shape;1612;p57"/>
          <p:cNvPicPr preferRelativeResize="0"/>
          <p:nvPr/>
        </p:nvPicPr>
        <p:blipFill rotWithShape="1">
          <a:blip r:embed="rId10">
            <a:alphaModFix/>
          </a:blip>
          <a:srcRect b="0" l="0" r="0" t="0"/>
          <a:stretch/>
        </p:blipFill>
        <p:spPr>
          <a:xfrm>
            <a:off x="6238537" y="1600340"/>
            <a:ext cx="222214" cy="191482"/>
          </a:xfrm>
          <a:prstGeom prst="rect">
            <a:avLst/>
          </a:prstGeom>
          <a:noFill/>
          <a:ln>
            <a:noFill/>
          </a:ln>
        </p:spPr>
      </p:pic>
      <p:pic>
        <p:nvPicPr>
          <p:cNvPr id="1613" name="Google Shape;1613;p57"/>
          <p:cNvPicPr preferRelativeResize="0"/>
          <p:nvPr/>
        </p:nvPicPr>
        <p:blipFill rotWithShape="1">
          <a:blip r:embed="rId9">
            <a:alphaModFix/>
          </a:blip>
          <a:srcRect b="0" l="0" r="0" t="0"/>
          <a:stretch/>
        </p:blipFill>
        <p:spPr>
          <a:xfrm>
            <a:off x="1888796" y="1545762"/>
            <a:ext cx="281671" cy="249348"/>
          </a:xfrm>
          <a:prstGeom prst="rect">
            <a:avLst/>
          </a:prstGeom>
          <a:noFill/>
          <a:ln>
            <a:noFill/>
          </a:ln>
        </p:spPr>
      </p:pic>
      <p:pic>
        <p:nvPicPr>
          <p:cNvPr id="1614" name="Google Shape;1614;p57"/>
          <p:cNvPicPr preferRelativeResize="0"/>
          <p:nvPr/>
        </p:nvPicPr>
        <p:blipFill rotWithShape="1">
          <a:blip r:embed="rId9">
            <a:alphaModFix/>
          </a:blip>
          <a:srcRect b="0" l="0" r="0" t="0"/>
          <a:stretch/>
        </p:blipFill>
        <p:spPr>
          <a:xfrm>
            <a:off x="8170277" y="1545762"/>
            <a:ext cx="281671" cy="249348"/>
          </a:xfrm>
          <a:prstGeom prst="rect">
            <a:avLst/>
          </a:prstGeom>
          <a:noFill/>
          <a:ln>
            <a:noFill/>
          </a:ln>
        </p:spPr>
      </p:pic>
      <p:sp>
        <p:nvSpPr>
          <p:cNvPr id="1615" name="Google Shape;1615;p57"/>
          <p:cNvSpPr txBox="1"/>
          <p:nvPr/>
        </p:nvSpPr>
        <p:spPr>
          <a:xfrm>
            <a:off x="8123195" y="198989"/>
            <a:ext cx="629700" cy="3309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Geo</a:t>
            </a:r>
            <a:endParaRPr sz="1100"/>
          </a:p>
          <a:p>
            <a:pPr indent="0" lvl="0" marL="0" marR="0" rtl="0" algn="ctr">
              <a:lnSpc>
                <a:spcPct val="100000"/>
              </a:lnSpc>
              <a:spcBef>
                <a:spcPts val="0"/>
              </a:spcBef>
              <a:spcAft>
                <a:spcPts val="0"/>
              </a:spcAft>
              <a:buNone/>
            </a:pPr>
            <a:r>
              <a:t/>
            </a:r>
            <a:endParaRPr b="1" i="0" sz="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 sz="500" u="none" cap="none" strike="noStrike">
                <a:solidFill>
                  <a:srgbClr val="000000"/>
                </a:solidFill>
                <a:latin typeface="Calibri"/>
                <a:ea typeface="Calibri"/>
                <a:cs typeface="Calibri"/>
                <a:sym typeface="Calibri"/>
              </a:rPr>
              <a:t>(NA, EMEA, APJ)</a:t>
            </a:r>
            <a:endParaRPr b="1" i="0" sz="900" u="none" cap="none" strike="noStrike">
              <a:solidFill>
                <a:srgbClr val="000000"/>
              </a:solidFill>
              <a:latin typeface="Calibri"/>
              <a:ea typeface="Calibri"/>
              <a:cs typeface="Calibri"/>
              <a:sym typeface="Calibri"/>
            </a:endParaRPr>
          </a:p>
        </p:txBody>
      </p:sp>
      <p:grpSp>
        <p:nvGrpSpPr>
          <p:cNvPr id="1616" name="Google Shape;1616;p57"/>
          <p:cNvGrpSpPr/>
          <p:nvPr/>
        </p:nvGrpSpPr>
        <p:grpSpPr>
          <a:xfrm>
            <a:off x="7094257" y="1573141"/>
            <a:ext cx="478013" cy="219779"/>
            <a:chOff x="4928827" y="4098597"/>
            <a:chExt cx="637350" cy="293039"/>
          </a:xfrm>
        </p:grpSpPr>
        <p:pic>
          <p:nvPicPr>
            <p:cNvPr id="1617" name="Google Shape;1617;p57"/>
            <p:cNvPicPr preferRelativeResize="0"/>
            <p:nvPr/>
          </p:nvPicPr>
          <p:blipFill rotWithShape="1">
            <a:blip r:embed="rId11">
              <a:alphaModFix/>
            </a:blip>
            <a:srcRect b="0" l="0" r="0" t="0"/>
            <a:stretch/>
          </p:blipFill>
          <p:spPr>
            <a:xfrm>
              <a:off x="4928827" y="4098597"/>
              <a:ext cx="497538" cy="242536"/>
            </a:xfrm>
            <a:prstGeom prst="rect">
              <a:avLst/>
            </a:prstGeom>
            <a:noFill/>
            <a:ln>
              <a:noFill/>
            </a:ln>
          </p:spPr>
        </p:pic>
        <p:sp>
          <p:nvSpPr>
            <p:cNvPr id="1618" name="Google Shape;1618;p57"/>
            <p:cNvSpPr txBox="1"/>
            <p:nvPr/>
          </p:nvSpPr>
          <p:spPr>
            <a:xfrm>
              <a:off x="5132377" y="4237736"/>
              <a:ext cx="433800" cy="15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300" u="none" cap="none" strike="noStrike">
                  <a:solidFill>
                    <a:srgbClr val="000000"/>
                  </a:solidFill>
                  <a:latin typeface="Calibri"/>
                  <a:ea typeface="Calibri"/>
                  <a:cs typeface="Calibri"/>
                  <a:sym typeface="Calibri"/>
                </a:rPr>
                <a:t>EMEA</a:t>
              </a:r>
              <a:endParaRPr sz="1100"/>
            </a:p>
          </p:txBody>
        </p:sp>
      </p:grpSp>
      <p:pic>
        <p:nvPicPr>
          <p:cNvPr id="1619" name="Google Shape;1619;p57"/>
          <p:cNvPicPr preferRelativeResize="0"/>
          <p:nvPr/>
        </p:nvPicPr>
        <p:blipFill rotWithShape="1">
          <a:blip r:embed="rId10">
            <a:alphaModFix/>
          </a:blip>
          <a:srcRect b="0" l="0" r="0" t="0"/>
          <a:stretch/>
        </p:blipFill>
        <p:spPr>
          <a:xfrm>
            <a:off x="3776768" y="1222955"/>
            <a:ext cx="222214" cy="191482"/>
          </a:xfrm>
          <a:prstGeom prst="rect">
            <a:avLst/>
          </a:prstGeom>
          <a:noFill/>
          <a:ln>
            <a:noFill/>
          </a:ln>
        </p:spPr>
      </p:pic>
      <p:pic>
        <p:nvPicPr>
          <p:cNvPr id="1620" name="Google Shape;1620;p57"/>
          <p:cNvPicPr preferRelativeResize="0"/>
          <p:nvPr/>
        </p:nvPicPr>
        <p:blipFill rotWithShape="1">
          <a:blip r:embed="rId12">
            <a:alphaModFix/>
          </a:blip>
          <a:srcRect b="0" l="0" r="0" t="0"/>
          <a:stretch/>
        </p:blipFill>
        <p:spPr>
          <a:xfrm>
            <a:off x="3591613" y="1826636"/>
            <a:ext cx="342900" cy="146447"/>
          </a:xfrm>
          <a:prstGeom prst="rect">
            <a:avLst/>
          </a:prstGeom>
          <a:noFill/>
          <a:ln>
            <a:noFill/>
          </a:ln>
        </p:spPr>
      </p:pic>
      <p:pic>
        <p:nvPicPr>
          <p:cNvPr id="1621" name="Google Shape;1621;p57"/>
          <p:cNvPicPr preferRelativeResize="0"/>
          <p:nvPr/>
        </p:nvPicPr>
        <p:blipFill rotWithShape="1">
          <a:blip r:embed="rId13">
            <a:alphaModFix/>
          </a:blip>
          <a:srcRect b="0" l="0" r="0" t="0"/>
          <a:stretch/>
        </p:blipFill>
        <p:spPr>
          <a:xfrm>
            <a:off x="6218856" y="2427001"/>
            <a:ext cx="259078" cy="319267"/>
          </a:xfrm>
          <a:prstGeom prst="rect">
            <a:avLst/>
          </a:prstGeom>
          <a:noFill/>
          <a:ln>
            <a:noFill/>
          </a:ln>
        </p:spPr>
      </p:pic>
      <p:pic>
        <p:nvPicPr>
          <p:cNvPr id="1622" name="Google Shape;1622;p57"/>
          <p:cNvPicPr preferRelativeResize="0"/>
          <p:nvPr/>
        </p:nvPicPr>
        <p:blipFill rotWithShape="1">
          <a:blip r:embed="rId14">
            <a:alphaModFix/>
          </a:blip>
          <a:srcRect b="0" l="0" r="0" t="0"/>
          <a:stretch/>
        </p:blipFill>
        <p:spPr>
          <a:xfrm>
            <a:off x="5871136" y="2644348"/>
            <a:ext cx="257106" cy="203841"/>
          </a:xfrm>
          <a:prstGeom prst="rect">
            <a:avLst/>
          </a:prstGeom>
          <a:noFill/>
          <a:ln>
            <a:noFill/>
          </a:ln>
        </p:spPr>
      </p:pic>
      <p:pic>
        <p:nvPicPr>
          <p:cNvPr id="1623" name="Google Shape;1623;p57"/>
          <p:cNvPicPr preferRelativeResize="0"/>
          <p:nvPr/>
        </p:nvPicPr>
        <p:blipFill rotWithShape="1">
          <a:blip r:embed="rId15">
            <a:alphaModFix/>
          </a:blip>
          <a:srcRect b="0" l="0" r="0" t="0"/>
          <a:stretch/>
        </p:blipFill>
        <p:spPr>
          <a:xfrm>
            <a:off x="5629119" y="2501301"/>
            <a:ext cx="560954" cy="156841"/>
          </a:xfrm>
          <a:prstGeom prst="rect">
            <a:avLst/>
          </a:prstGeom>
          <a:solidFill>
            <a:schemeClr val="lt1"/>
          </a:solidFill>
          <a:ln>
            <a:noFill/>
          </a:ln>
        </p:spPr>
      </p:pic>
      <p:sp>
        <p:nvSpPr>
          <p:cNvPr id="1624" name="Google Shape;1624;p57"/>
          <p:cNvSpPr txBox="1"/>
          <p:nvPr/>
        </p:nvSpPr>
        <p:spPr>
          <a:xfrm>
            <a:off x="2376216"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Execute NDA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pic>
        <p:nvPicPr>
          <p:cNvPr id="1625" name="Google Shape;1625;p57"/>
          <p:cNvPicPr preferRelativeResize="0"/>
          <p:nvPr/>
        </p:nvPicPr>
        <p:blipFill rotWithShape="1">
          <a:blip r:embed="rId16">
            <a:alphaModFix/>
          </a:blip>
          <a:srcRect b="0" l="0" r="0" t="0"/>
          <a:stretch/>
        </p:blipFill>
        <p:spPr>
          <a:xfrm>
            <a:off x="2422719" y="1568042"/>
            <a:ext cx="176973" cy="143745"/>
          </a:xfrm>
          <a:prstGeom prst="rect">
            <a:avLst/>
          </a:prstGeom>
          <a:noFill/>
          <a:ln>
            <a:noFill/>
          </a:ln>
        </p:spPr>
      </p:pic>
      <p:sp>
        <p:nvSpPr>
          <p:cNvPr id="1594" name="Google Shape;1594;p57"/>
          <p:cNvSpPr txBox="1"/>
          <p:nvPr/>
        </p:nvSpPr>
        <p:spPr>
          <a:xfrm>
            <a:off x="4185973" y="11349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Validate / Adjust</a:t>
            </a:r>
            <a:endParaRPr sz="1100"/>
          </a:p>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PF-BVA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pic>
        <p:nvPicPr>
          <p:cNvPr id="1626" name="Google Shape;1626;p57"/>
          <p:cNvPicPr preferRelativeResize="0"/>
          <p:nvPr/>
        </p:nvPicPr>
        <p:blipFill rotWithShape="1">
          <a:blip r:embed="rId3">
            <a:alphaModFix/>
          </a:blip>
          <a:srcRect b="0" l="0" r="0" t="0"/>
          <a:stretch/>
        </p:blipFill>
        <p:spPr>
          <a:xfrm>
            <a:off x="4585719" y="1706888"/>
            <a:ext cx="227480" cy="154585"/>
          </a:xfrm>
          <a:prstGeom prst="rect">
            <a:avLst/>
          </a:prstGeom>
          <a:noFill/>
          <a:ln>
            <a:noFill/>
          </a:ln>
        </p:spPr>
      </p:pic>
      <p:pic>
        <p:nvPicPr>
          <p:cNvPr id="1627" name="Google Shape;1627;p57"/>
          <p:cNvPicPr preferRelativeResize="0"/>
          <p:nvPr/>
        </p:nvPicPr>
        <p:blipFill rotWithShape="1">
          <a:blip r:embed="rId10">
            <a:alphaModFix/>
          </a:blip>
          <a:srcRect b="0" l="0" r="0" t="0"/>
          <a:stretch/>
        </p:blipFill>
        <p:spPr>
          <a:xfrm>
            <a:off x="4143273" y="1729164"/>
            <a:ext cx="222214" cy="191482"/>
          </a:xfrm>
          <a:prstGeom prst="rect">
            <a:avLst/>
          </a:prstGeom>
          <a:noFill/>
          <a:ln>
            <a:noFill/>
          </a:ln>
        </p:spPr>
      </p:pic>
      <p:pic>
        <p:nvPicPr>
          <p:cNvPr id="1628" name="Google Shape;1628;p57"/>
          <p:cNvPicPr preferRelativeResize="0"/>
          <p:nvPr/>
        </p:nvPicPr>
        <p:blipFill rotWithShape="1">
          <a:blip r:embed="rId17">
            <a:alphaModFix/>
          </a:blip>
          <a:srcRect b="0" l="0" r="0" t="0"/>
          <a:stretch/>
        </p:blipFill>
        <p:spPr>
          <a:xfrm>
            <a:off x="4147297" y="1511287"/>
            <a:ext cx="159149" cy="195412"/>
          </a:xfrm>
          <a:prstGeom prst="rect">
            <a:avLst/>
          </a:prstGeom>
          <a:noFill/>
          <a:ln>
            <a:noFill/>
          </a:ln>
        </p:spPr>
      </p:pic>
      <p:sp>
        <p:nvSpPr>
          <p:cNvPr id="1629" name="Google Shape;1629;p57"/>
          <p:cNvSpPr/>
          <p:nvPr/>
        </p:nvSpPr>
        <p:spPr>
          <a:xfrm>
            <a:off x="4546600" y="1763700"/>
            <a:ext cx="552450" cy="1657350"/>
          </a:xfrm>
          <a:custGeom>
            <a:rect b="b" l="l" r="r" t="t"/>
            <a:pathLst>
              <a:path extrusionOk="0" h="2209800" w="736600">
                <a:moveTo>
                  <a:pt x="736600" y="2209800"/>
                </a:moveTo>
                <a:lnTo>
                  <a:pt x="736600" y="635000"/>
                </a:lnTo>
                <a:lnTo>
                  <a:pt x="0" y="635000"/>
                </a:lnTo>
                <a:lnTo>
                  <a:pt x="0" y="0"/>
                </a:lnTo>
              </a:path>
            </a:pathLst>
          </a:custGeom>
          <a:noFill/>
          <a:ln cap="flat" cmpd="sng" w="9525">
            <a:solidFill>
              <a:srgbClr val="30CAD1"/>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1630" name="Google Shape;1630;p57"/>
          <p:cNvPicPr preferRelativeResize="0"/>
          <p:nvPr/>
        </p:nvPicPr>
        <p:blipFill rotWithShape="1">
          <a:blip r:embed="rId18">
            <a:alphaModFix/>
          </a:blip>
          <a:srcRect b="0" l="0" r="0" t="0"/>
          <a:stretch/>
        </p:blipFill>
        <p:spPr>
          <a:xfrm>
            <a:off x="4030393" y="3219929"/>
            <a:ext cx="453811" cy="97744"/>
          </a:xfrm>
          <a:prstGeom prst="rect">
            <a:avLst/>
          </a:prstGeom>
          <a:noFill/>
          <a:ln>
            <a:noFill/>
          </a:ln>
        </p:spPr>
      </p:pic>
      <p:cxnSp>
        <p:nvCxnSpPr>
          <p:cNvPr id="1631" name="Google Shape;1631;p57"/>
          <p:cNvCxnSpPr/>
          <p:nvPr/>
        </p:nvCxnSpPr>
        <p:spPr>
          <a:xfrm>
            <a:off x="203290" y="1060830"/>
            <a:ext cx="8562300" cy="0"/>
          </a:xfrm>
          <a:prstGeom prst="straightConnector1">
            <a:avLst/>
          </a:prstGeom>
          <a:noFill/>
          <a:ln cap="flat" cmpd="sng" w="9525">
            <a:solidFill>
              <a:srgbClr val="30CAD1"/>
            </a:solidFill>
            <a:prstDash val="solid"/>
            <a:round/>
            <a:headEnd len="sm" w="sm" type="none"/>
            <a:tailEnd len="sm" w="sm" type="none"/>
          </a:ln>
        </p:spPr>
      </p:cxnSp>
      <p:cxnSp>
        <p:nvCxnSpPr>
          <p:cNvPr id="1632" name="Google Shape;1632;p57"/>
          <p:cNvCxnSpPr/>
          <p:nvPr/>
        </p:nvCxnSpPr>
        <p:spPr>
          <a:xfrm>
            <a:off x="229247" y="4125938"/>
            <a:ext cx="8562300" cy="0"/>
          </a:xfrm>
          <a:prstGeom prst="straightConnector1">
            <a:avLst/>
          </a:prstGeom>
          <a:noFill/>
          <a:ln cap="flat" cmpd="sng" w="9525">
            <a:solidFill>
              <a:srgbClr val="30CAD1"/>
            </a:solidFill>
            <a:prstDash val="solid"/>
            <a:round/>
            <a:headEnd len="sm" w="sm" type="none"/>
            <a:tailEnd len="sm" w="sm" type="none"/>
          </a:ln>
        </p:spPr>
      </p:cxnSp>
      <p:sp>
        <p:nvSpPr>
          <p:cNvPr id="1633" name="Google Shape;1633;p57"/>
          <p:cNvSpPr/>
          <p:nvPr/>
        </p:nvSpPr>
        <p:spPr>
          <a:xfrm>
            <a:off x="227683" y="4125938"/>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PSM</a:t>
            </a:r>
            <a:endParaRPr sz="1100"/>
          </a:p>
        </p:txBody>
      </p:sp>
      <p:cxnSp>
        <p:nvCxnSpPr>
          <p:cNvPr id="1634" name="Google Shape;1634;p57"/>
          <p:cNvCxnSpPr/>
          <p:nvPr/>
        </p:nvCxnSpPr>
        <p:spPr>
          <a:xfrm>
            <a:off x="408421" y="4892214"/>
            <a:ext cx="8562300" cy="0"/>
          </a:xfrm>
          <a:prstGeom prst="straightConnector1">
            <a:avLst/>
          </a:prstGeom>
          <a:noFill/>
          <a:ln cap="flat" cmpd="sng" w="9525">
            <a:solidFill>
              <a:srgbClr val="30CAD1"/>
            </a:solidFill>
            <a:prstDash val="solid"/>
            <a:round/>
            <a:headEnd len="sm" w="sm" type="none"/>
            <a:tailEnd len="sm" w="sm" type="none"/>
          </a:ln>
        </p:spPr>
      </p:cxnSp>
      <p:sp>
        <p:nvSpPr>
          <p:cNvPr id="1572" name="Google Shape;1572;p57"/>
          <p:cNvSpPr/>
          <p:nvPr/>
        </p:nvSpPr>
        <p:spPr>
          <a:xfrm>
            <a:off x="1400690" y="427985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Expand Oppty</a:t>
            </a:r>
            <a:endParaRPr sz="1100"/>
          </a:p>
        </p:txBody>
      </p:sp>
      <p:sp>
        <p:nvSpPr>
          <p:cNvPr id="1635" name="Google Shape;1635;p57"/>
          <p:cNvSpPr txBox="1"/>
          <p:nvPr/>
        </p:nvSpPr>
        <p:spPr>
          <a:xfrm>
            <a:off x="2376216" y="420498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Identify</a:t>
            </a:r>
            <a:endParaRPr sz="1100"/>
          </a:p>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Partners</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36" name="Google Shape;1636;p57"/>
          <p:cNvSpPr txBox="1"/>
          <p:nvPr/>
        </p:nvSpPr>
        <p:spPr>
          <a:xfrm>
            <a:off x="3244235" y="420498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Expand Partners / Capture Insights</a:t>
            </a:r>
            <a:endParaRPr sz="1100"/>
          </a:p>
        </p:txBody>
      </p:sp>
      <p:sp>
        <p:nvSpPr>
          <p:cNvPr id="1637" name="Google Shape;1637;p57"/>
          <p:cNvSpPr/>
          <p:nvPr/>
        </p:nvSpPr>
        <p:spPr>
          <a:xfrm>
            <a:off x="3543300" y="1765300"/>
            <a:ext cx="844550" cy="2432051"/>
          </a:xfrm>
          <a:custGeom>
            <a:rect b="b" l="l" r="r" t="t"/>
            <a:pathLst>
              <a:path extrusionOk="0" h="3242734" w="1126067">
                <a:moveTo>
                  <a:pt x="0" y="3242734"/>
                </a:moveTo>
                <a:lnTo>
                  <a:pt x="0" y="491067"/>
                </a:lnTo>
                <a:lnTo>
                  <a:pt x="1126067" y="491067"/>
                </a:lnTo>
                <a:lnTo>
                  <a:pt x="1126067" y="0"/>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pic>
        <p:nvPicPr>
          <p:cNvPr id="1638" name="Google Shape;1638;p57"/>
          <p:cNvPicPr preferRelativeResize="0"/>
          <p:nvPr/>
        </p:nvPicPr>
        <p:blipFill rotWithShape="1">
          <a:blip r:embed="rId19">
            <a:alphaModFix/>
          </a:blip>
          <a:srcRect b="0" l="0" r="0" t="0"/>
          <a:stretch/>
        </p:blipFill>
        <p:spPr>
          <a:xfrm>
            <a:off x="3211783" y="4745628"/>
            <a:ext cx="171657" cy="183633"/>
          </a:xfrm>
          <a:prstGeom prst="rect">
            <a:avLst/>
          </a:prstGeom>
          <a:noFill/>
          <a:ln>
            <a:noFill/>
          </a:ln>
        </p:spPr>
      </p:pic>
      <p:sp>
        <p:nvSpPr>
          <p:cNvPr id="1639" name="Google Shape;1639;p57"/>
          <p:cNvSpPr/>
          <p:nvPr/>
        </p:nvSpPr>
        <p:spPr>
          <a:xfrm>
            <a:off x="4180018" y="427985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Integrate w/ Pursuit</a:t>
            </a:r>
            <a:endParaRPr sz="1100"/>
          </a:p>
        </p:txBody>
      </p:sp>
      <p:pic>
        <p:nvPicPr>
          <p:cNvPr id="1640" name="Google Shape;1640;p57"/>
          <p:cNvPicPr preferRelativeResize="0"/>
          <p:nvPr/>
        </p:nvPicPr>
        <p:blipFill rotWithShape="1">
          <a:blip r:embed="rId13">
            <a:alphaModFix/>
          </a:blip>
          <a:srcRect b="0" l="0" r="0" t="0"/>
          <a:stretch/>
        </p:blipFill>
        <p:spPr>
          <a:xfrm>
            <a:off x="2762147" y="4633063"/>
            <a:ext cx="227478" cy="280327"/>
          </a:xfrm>
          <a:prstGeom prst="rect">
            <a:avLst/>
          </a:prstGeom>
          <a:noFill/>
          <a:ln>
            <a:noFill/>
          </a:ln>
        </p:spPr>
      </p:pic>
      <p:pic>
        <p:nvPicPr>
          <p:cNvPr id="1641" name="Google Shape;1641;p57"/>
          <p:cNvPicPr preferRelativeResize="0"/>
          <p:nvPr/>
        </p:nvPicPr>
        <p:blipFill rotWithShape="1">
          <a:blip r:embed="rId14">
            <a:alphaModFix/>
          </a:blip>
          <a:srcRect b="0" l="0" r="0" t="0"/>
          <a:stretch/>
        </p:blipFill>
        <p:spPr>
          <a:xfrm>
            <a:off x="2507588" y="4647160"/>
            <a:ext cx="257106" cy="203841"/>
          </a:xfrm>
          <a:prstGeom prst="rect">
            <a:avLst/>
          </a:prstGeom>
          <a:noFill/>
          <a:ln>
            <a:noFill/>
          </a:ln>
        </p:spPr>
      </p:pic>
      <p:pic>
        <p:nvPicPr>
          <p:cNvPr id="1642" name="Google Shape;1642;p57"/>
          <p:cNvPicPr preferRelativeResize="0"/>
          <p:nvPr/>
        </p:nvPicPr>
        <p:blipFill rotWithShape="1">
          <a:blip r:embed="rId20">
            <a:alphaModFix/>
          </a:blip>
          <a:srcRect b="0" l="0" r="0" t="0"/>
          <a:stretch/>
        </p:blipFill>
        <p:spPr>
          <a:xfrm>
            <a:off x="2263878" y="4511928"/>
            <a:ext cx="400644" cy="95709"/>
          </a:xfrm>
          <a:prstGeom prst="rect">
            <a:avLst/>
          </a:prstGeom>
          <a:noFill/>
          <a:ln>
            <a:noFill/>
          </a:ln>
        </p:spPr>
      </p:pic>
      <p:pic>
        <p:nvPicPr>
          <p:cNvPr id="1643" name="Google Shape;1643;p57"/>
          <p:cNvPicPr preferRelativeResize="0"/>
          <p:nvPr/>
        </p:nvPicPr>
        <p:blipFill rotWithShape="1">
          <a:blip r:embed="rId9">
            <a:alphaModFix/>
          </a:blip>
          <a:srcRect b="0" l="0" r="0" t="0"/>
          <a:stretch/>
        </p:blipFill>
        <p:spPr>
          <a:xfrm>
            <a:off x="2263878" y="4635974"/>
            <a:ext cx="281671" cy="249348"/>
          </a:xfrm>
          <a:prstGeom prst="rect">
            <a:avLst/>
          </a:prstGeom>
          <a:noFill/>
          <a:ln>
            <a:noFill/>
          </a:ln>
        </p:spPr>
      </p:pic>
      <p:pic>
        <p:nvPicPr>
          <p:cNvPr id="1644" name="Google Shape;1644;p57"/>
          <p:cNvPicPr preferRelativeResize="0"/>
          <p:nvPr/>
        </p:nvPicPr>
        <p:blipFill rotWithShape="1">
          <a:blip r:embed="rId3">
            <a:alphaModFix/>
          </a:blip>
          <a:srcRect b="0" l="0" r="0" t="0"/>
          <a:stretch/>
        </p:blipFill>
        <p:spPr>
          <a:xfrm>
            <a:off x="2881429" y="4472534"/>
            <a:ext cx="227480" cy="1545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cxnSp>
        <p:nvCxnSpPr>
          <p:cNvPr id="1650" name="Google Shape;1650;p58"/>
          <p:cNvCxnSpPr>
            <a:stCxn id="1651" idx="3"/>
          </p:cNvCxnSpPr>
          <p:nvPr/>
        </p:nvCxnSpPr>
        <p:spPr>
          <a:xfrm>
            <a:off x="2170490" y="4592759"/>
            <a:ext cx="2009400" cy="0"/>
          </a:xfrm>
          <a:prstGeom prst="straightConnector1">
            <a:avLst/>
          </a:prstGeom>
          <a:noFill/>
          <a:ln cap="flat" cmpd="sng" w="9525">
            <a:solidFill>
              <a:srgbClr val="30CAD1"/>
            </a:solidFill>
            <a:prstDash val="solid"/>
            <a:round/>
            <a:headEnd len="sm" w="sm" type="none"/>
            <a:tailEnd len="med" w="med" type="triangle"/>
          </a:ln>
        </p:spPr>
      </p:cxnSp>
      <p:cxnSp>
        <p:nvCxnSpPr>
          <p:cNvPr id="1652" name="Google Shape;1652;p58"/>
          <p:cNvCxnSpPr/>
          <p:nvPr/>
        </p:nvCxnSpPr>
        <p:spPr>
          <a:xfrm>
            <a:off x="203290" y="1908475"/>
            <a:ext cx="8562300" cy="0"/>
          </a:xfrm>
          <a:prstGeom prst="straightConnector1">
            <a:avLst/>
          </a:prstGeom>
          <a:noFill/>
          <a:ln cap="flat" cmpd="sng" w="9525">
            <a:solidFill>
              <a:srgbClr val="30CAD1"/>
            </a:solidFill>
            <a:prstDash val="solid"/>
            <a:round/>
            <a:headEnd len="sm" w="sm" type="none"/>
            <a:tailEnd len="sm" w="sm" type="none"/>
          </a:ln>
        </p:spPr>
      </p:cxnSp>
      <p:cxnSp>
        <p:nvCxnSpPr>
          <p:cNvPr id="1653" name="Google Shape;1653;p58"/>
          <p:cNvCxnSpPr/>
          <p:nvPr/>
        </p:nvCxnSpPr>
        <p:spPr>
          <a:xfrm>
            <a:off x="229247" y="2669584"/>
            <a:ext cx="8562300" cy="0"/>
          </a:xfrm>
          <a:prstGeom prst="straightConnector1">
            <a:avLst/>
          </a:prstGeom>
          <a:noFill/>
          <a:ln cap="flat" cmpd="sng" w="9525">
            <a:solidFill>
              <a:srgbClr val="30CAD1"/>
            </a:solidFill>
            <a:prstDash val="solid"/>
            <a:round/>
            <a:headEnd len="sm" w="sm" type="none"/>
            <a:tailEnd len="sm" w="sm" type="none"/>
          </a:ln>
        </p:spPr>
      </p:cxnSp>
      <p:cxnSp>
        <p:nvCxnSpPr>
          <p:cNvPr id="1654" name="Google Shape;1654;p58"/>
          <p:cNvCxnSpPr/>
          <p:nvPr/>
        </p:nvCxnSpPr>
        <p:spPr>
          <a:xfrm>
            <a:off x="229247" y="3435861"/>
            <a:ext cx="8562300" cy="0"/>
          </a:xfrm>
          <a:prstGeom prst="straightConnector1">
            <a:avLst/>
          </a:prstGeom>
          <a:noFill/>
          <a:ln cap="flat" cmpd="sng" w="9525">
            <a:solidFill>
              <a:srgbClr val="30CAD1"/>
            </a:solidFill>
            <a:prstDash val="solid"/>
            <a:round/>
            <a:headEnd len="sm" w="sm" type="none"/>
            <a:tailEnd len="sm" w="sm" type="none"/>
          </a:ln>
        </p:spPr>
      </p:cxnSp>
      <p:sp>
        <p:nvSpPr>
          <p:cNvPr id="1655" name="Google Shape;1655;p58"/>
          <p:cNvSpPr txBox="1"/>
          <p:nvPr/>
        </p:nvSpPr>
        <p:spPr>
          <a:xfrm>
            <a:off x="114425" y="104554"/>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Example: </a:t>
            </a:r>
            <a:r>
              <a:rPr b="1" i="0" lang="en" sz="2400" u="none" cap="none" strike="noStrike">
                <a:solidFill>
                  <a:schemeClr val="dk1"/>
                </a:solidFill>
                <a:latin typeface="Calibri"/>
                <a:ea typeface="Calibri"/>
                <a:cs typeface="Calibri"/>
                <a:sym typeface="Calibri"/>
              </a:rPr>
              <a:t>Discovery Stage – Pain Points </a:t>
            </a:r>
            <a:endParaRPr b="1" i="0" sz="2400" u="none" cap="none" strike="noStrike">
              <a:solidFill>
                <a:schemeClr val="dk1"/>
              </a:solidFill>
              <a:latin typeface="Calibri"/>
              <a:ea typeface="Calibri"/>
              <a:cs typeface="Calibri"/>
              <a:sym typeface="Calibri"/>
            </a:endParaRPr>
          </a:p>
        </p:txBody>
      </p:sp>
      <p:sp>
        <p:nvSpPr>
          <p:cNvPr id="1656" name="Google Shape;1656;p58"/>
          <p:cNvSpPr/>
          <p:nvPr/>
        </p:nvSpPr>
        <p:spPr>
          <a:xfrm>
            <a:off x="227683" y="1137030"/>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657" name="Google Shape;1657;p58"/>
          <p:cNvSpPr/>
          <p:nvPr/>
        </p:nvSpPr>
        <p:spPr>
          <a:xfrm>
            <a:off x="227683" y="1908475"/>
            <a:ext cx="769800" cy="766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658" name="Google Shape;1658;p58"/>
          <p:cNvSpPr/>
          <p:nvPr/>
        </p:nvSpPr>
        <p:spPr>
          <a:xfrm>
            <a:off x="227683" y="2674750"/>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VE</a:t>
            </a:r>
            <a:endParaRPr sz="1100"/>
          </a:p>
        </p:txBody>
      </p:sp>
      <p:sp>
        <p:nvSpPr>
          <p:cNvPr id="1659" name="Google Shape;1659;p58"/>
          <p:cNvSpPr txBox="1"/>
          <p:nvPr/>
        </p:nvSpPr>
        <p:spPr>
          <a:xfrm>
            <a:off x="241679" y="1379086"/>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AE</a:t>
            </a:r>
            <a:endParaRPr sz="1100"/>
          </a:p>
        </p:txBody>
      </p:sp>
      <p:sp>
        <p:nvSpPr>
          <p:cNvPr id="1660" name="Google Shape;1660;p58"/>
          <p:cNvSpPr txBox="1"/>
          <p:nvPr/>
        </p:nvSpPr>
        <p:spPr>
          <a:xfrm>
            <a:off x="241679" y="2138613"/>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SC</a:t>
            </a:r>
            <a:endParaRPr sz="1100"/>
          </a:p>
        </p:txBody>
      </p:sp>
      <p:cxnSp>
        <p:nvCxnSpPr>
          <p:cNvPr id="1661" name="Google Shape;1661;p58"/>
          <p:cNvCxnSpPr>
            <a:endCxn id="1662" idx="1"/>
          </p:cNvCxnSpPr>
          <p:nvPr/>
        </p:nvCxnSpPr>
        <p:spPr>
          <a:xfrm flipH="1" rot="10800000">
            <a:off x="1833697" y="1505789"/>
            <a:ext cx="5854800" cy="19500"/>
          </a:xfrm>
          <a:prstGeom prst="straightConnector1">
            <a:avLst/>
          </a:prstGeom>
          <a:noFill/>
          <a:ln cap="flat" cmpd="sng" w="9525">
            <a:solidFill>
              <a:srgbClr val="30CAD1"/>
            </a:solidFill>
            <a:prstDash val="solid"/>
            <a:round/>
            <a:headEnd len="sm" w="sm" type="none"/>
            <a:tailEnd len="med" w="med" type="triangle"/>
          </a:ln>
        </p:spPr>
      </p:cxnSp>
      <p:sp>
        <p:nvSpPr>
          <p:cNvPr id="1663" name="Google Shape;1663;p58"/>
          <p:cNvSpPr txBox="1"/>
          <p:nvPr/>
        </p:nvSpPr>
        <p:spPr>
          <a:xfrm>
            <a:off x="3244235" y="12111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Continue Research</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64" name="Google Shape;1664;p58"/>
          <p:cNvSpPr txBox="1"/>
          <p:nvPr/>
        </p:nvSpPr>
        <p:spPr>
          <a:xfrm>
            <a:off x="5031973" y="1211129"/>
            <a:ext cx="629700" cy="623400"/>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VPT (Business, Solution, Power)</a:t>
            </a:r>
            <a:endParaRPr sz="1100"/>
          </a:p>
        </p:txBody>
      </p:sp>
      <p:cxnSp>
        <p:nvCxnSpPr>
          <p:cNvPr id="1665" name="Google Shape;1665;p58"/>
          <p:cNvCxnSpPr>
            <a:endCxn id="1666" idx="0"/>
          </p:cNvCxnSpPr>
          <p:nvPr/>
        </p:nvCxnSpPr>
        <p:spPr>
          <a:xfrm>
            <a:off x="5231342" y="1845575"/>
            <a:ext cx="0" cy="1662000"/>
          </a:xfrm>
          <a:prstGeom prst="straightConnector1">
            <a:avLst/>
          </a:prstGeom>
          <a:noFill/>
          <a:ln cap="flat" cmpd="sng" w="9525">
            <a:solidFill>
              <a:srgbClr val="30CAD1"/>
            </a:solidFill>
            <a:prstDash val="solid"/>
            <a:round/>
            <a:headEnd len="med" w="med" type="triangle"/>
            <a:tailEnd len="med" w="med" type="triangle"/>
          </a:ln>
        </p:spPr>
      </p:cxnSp>
      <p:sp>
        <p:nvSpPr>
          <p:cNvPr id="1666" name="Google Shape;1666;p58"/>
          <p:cNvSpPr txBox="1"/>
          <p:nvPr/>
        </p:nvSpPr>
        <p:spPr>
          <a:xfrm>
            <a:off x="4916492" y="350757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Inspect VPT and PF_BVA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67" name="Google Shape;1667;p58"/>
          <p:cNvSpPr txBox="1"/>
          <p:nvPr/>
        </p:nvSpPr>
        <p:spPr>
          <a:xfrm>
            <a:off x="5895185" y="1211129"/>
            <a:ext cx="629700" cy="623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Schedule Mtg. D&amp;TD</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68" name="Google Shape;1668;p58"/>
          <p:cNvSpPr txBox="1"/>
          <p:nvPr/>
        </p:nvSpPr>
        <p:spPr>
          <a:xfrm>
            <a:off x="6808818" y="1211129"/>
            <a:ext cx="629700" cy="623400"/>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Conduct Meeting</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69" name="Google Shape;1669;p58"/>
          <p:cNvSpPr txBox="1"/>
          <p:nvPr/>
        </p:nvSpPr>
        <p:spPr>
          <a:xfrm>
            <a:off x="5690903" y="197740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Align with AE on Technical Discovery</a:t>
            </a:r>
            <a:endParaRPr sz="1100"/>
          </a:p>
        </p:txBody>
      </p:sp>
      <p:sp>
        <p:nvSpPr>
          <p:cNvPr id="1670" name="Google Shape;1670;p58"/>
          <p:cNvSpPr/>
          <p:nvPr/>
        </p:nvSpPr>
        <p:spPr>
          <a:xfrm>
            <a:off x="5403041" y="1833370"/>
            <a:ext cx="293914" cy="450219"/>
          </a:xfrm>
          <a:custGeom>
            <a:rect b="b" l="l" r="r" t="t"/>
            <a:pathLst>
              <a:path extrusionOk="0" h="669471" w="391886">
                <a:moveTo>
                  <a:pt x="0" y="0"/>
                </a:moveTo>
                <a:lnTo>
                  <a:pt x="0" y="669471"/>
                </a:lnTo>
                <a:lnTo>
                  <a:pt x="391886" y="669471"/>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1671" name="Google Shape;1671;p58"/>
          <p:cNvSpPr/>
          <p:nvPr/>
        </p:nvSpPr>
        <p:spPr>
          <a:xfrm>
            <a:off x="6327646" y="1845615"/>
            <a:ext cx="537639" cy="446995"/>
          </a:xfrm>
          <a:custGeom>
            <a:rect b="b" l="l" r="r" t="t"/>
            <a:pathLst>
              <a:path extrusionOk="0" h="595993" w="579665">
                <a:moveTo>
                  <a:pt x="0" y="595993"/>
                </a:moveTo>
                <a:lnTo>
                  <a:pt x="579665" y="595993"/>
                </a:lnTo>
                <a:lnTo>
                  <a:pt x="579665" y="0"/>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cxnSp>
        <p:nvCxnSpPr>
          <p:cNvPr id="1672" name="Google Shape;1672;p58"/>
          <p:cNvCxnSpPr>
            <a:stCxn id="1673" idx="2"/>
            <a:endCxn id="1674" idx="0"/>
          </p:cNvCxnSpPr>
          <p:nvPr/>
        </p:nvCxnSpPr>
        <p:spPr>
          <a:xfrm>
            <a:off x="4500823" y="1834529"/>
            <a:ext cx="0" cy="915900"/>
          </a:xfrm>
          <a:prstGeom prst="straightConnector1">
            <a:avLst/>
          </a:prstGeom>
          <a:noFill/>
          <a:ln cap="flat" cmpd="sng" w="9525">
            <a:solidFill>
              <a:srgbClr val="30CAD1"/>
            </a:solidFill>
            <a:prstDash val="solid"/>
            <a:round/>
            <a:headEnd len="med" w="med" type="triangle"/>
            <a:tailEnd len="med" w="med" type="triangle"/>
          </a:ln>
        </p:spPr>
      </p:cxnSp>
      <p:sp>
        <p:nvSpPr>
          <p:cNvPr id="1674" name="Google Shape;1674;p58"/>
          <p:cNvSpPr txBox="1"/>
          <p:nvPr/>
        </p:nvSpPr>
        <p:spPr>
          <a:xfrm>
            <a:off x="4185973" y="2750431"/>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Review / Adjust</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675" name="Google Shape;1675;p58"/>
          <p:cNvSpPr/>
          <p:nvPr/>
        </p:nvSpPr>
        <p:spPr>
          <a:xfrm>
            <a:off x="227683" y="3435861"/>
            <a:ext cx="769800" cy="766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sp>
        <p:nvSpPr>
          <p:cNvPr id="1676" name="Google Shape;1676;p58"/>
          <p:cNvSpPr txBox="1"/>
          <p:nvPr/>
        </p:nvSpPr>
        <p:spPr>
          <a:xfrm>
            <a:off x="241679" y="3657479"/>
            <a:ext cx="741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RVP</a:t>
            </a:r>
            <a:endParaRPr sz="1100"/>
          </a:p>
        </p:txBody>
      </p:sp>
      <p:sp>
        <p:nvSpPr>
          <p:cNvPr id="1677" name="Google Shape;1677;p58"/>
          <p:cNvSpPr txBox="1"/>
          <p:nvPr/>
        </p:nvSpPr>
        <p:spPr>
          <a:xfrm>
            <a:off x="7423004" y="656189"/>
            <a:ext cx="629700" cy="3462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System Tag</a:t>
            </a:r>
            <a:endParaRPr sz="1100"/>
          </a:p>
        </p:txBody>
      </p:sp>
      <p:pic>
        <p:nvPicPr>
          <p:cNvPr id="1678" name="Google Shape;1678;p58"/>
          <p:cNvPicPr preferRelativeResize="0"/>
          <p:nvPr/>
        </p:nvPicPr>
        <p:blipFill rotWithShape="1">
          <a:blip r:embed="rId3">
            <a:alphaModFix/>
          </a:blip>
          <a:srcRect b="0" l="0" r="0" t="0"/>
          <a:stretch/>
        </p:blipFill>
        <p:spPr>
          <a:xfrm>
            <a:off x="7869816" y="891702"/>
            <a:ext cx="227480" cy="154585"/>
          </a:xfrm>
          <a:prstGeom prst="rect">
            <a:avLst/>
          </a:prstGeom>
          <a:noFill/>
          <a:ln>
            <a:noFill/>
          </a:ln>
        </p:spPr>
      </p:pic>
      <p:sp>
        <p:nvSpPr>
          <p:cNvPr id="1662" name="Google Shape;1662;p58"/>
          <p:cNvSpPr/>
          <p:nvPr/>
        </p:nvSpPr>
        <p:spPr>
          <a:xfrm>
            <a:off x="7688497" y="126908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Plan Letter</a:t>
            </a:r>
            <a:endParaRPr sz="1100"/>
          </a:p>
        </p:txBody>
      </p:sp>
      <p:sp>
        <p:nvSpPr>
          <p:cNvPr id="1679" name="Google Shape;1679;p58"/>
          <p:cNvSpPr/>
          <p:nvPr/>
        </p:nvSpPr>
        <p:spPr>
          <a:xfrm>
            <a:off x="1390075" y="126908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Plan Letter</a:t>
            </a:r>
            <a:endParaRPr sz="1100"/>
          </a:p>
        </p:txBody>
      </p:sp>
      <p:pic>
        <p:nvPicPr>
          <p:cNvPr id="1680" name="Google Shape;1680;p58"/>
          <p:cNvPicPr preferRelativeResize="0"/>
          <p:nvPr/>
        </p:nvPicPr>
        <p:blipFill rotWithShape="1">
          <a:blip r:embed="rId4">
            <a:alphaModFix/>
          </a:blip>
          <a:srcRect b="0" l="0" r="0" t="0"/>
          <a:stretch/>
        </p:blipFill>
        <p:spPr>
          <a:xfrm>
            <a:off x="3229415" y="1907920"/>
            <a:ext cx="366726" cy="138970"/>
          </a:xfrm>
          <a:prstGeom prst="rect">
            <a:avLst/>
          </a:prstGeom>
          <a:noFill/>
          <a:ln>
            <a:noFill/>
          </a:ln>
        </p:spPr>
      </p:pic>
      <p:pic>
        <p:nvPicPr>
          <p:cNvPr id="1681" name="Google Shape;1681;p58"/>
          <p:cNvPicPr preferRelativeResize="0"/>
          <p:nvPr/>
        </p:nvPicPr>
        <p:blipFill rotWithShape="1">
          <a:blip r:embed="rId5">
            <a:alphaModFix/>
          </a:blip>
          <a:srcRect b="0" l="0" r="0" t="0"/>
          <a:stretch/>
        </p:blipFill>
        <p:spPr>
          <a:xfrm>
            <a:off x="3288770" y="1567360"/>
            <a:ext cx="136914" cy="133838"/>
          </a:xfrm>
          <a:prstGeom prst="rect">
            <a:avLst/>
          </a:prstGeom>
          <a:noFill/>
          <a:ln>
            <a:noFill/>
          </a:ln>
        </p:spPr>
      </p:pic>
      <p:pic>
        <p:nvPicPr>
          <p:cNvPr id="1682" name="Google Shape;1682;p58"/>
          <p:cNvPicPr preferRelativeResize="0"/>
          <p:nvPr/>
        </p:nvPicPr>
        <p:blipFill rotWithShape="1">
          <a:blip r:embed="rId3">
            <a:alphaModFix/>
          </a:blip>
          <a:srcRect b="0" l="0" r="0" t="0"/>
          <a:stretch/>
        </p:blipFill>
        <p:spPr>
          <a:xfrm>
            <a:off x="3275914" y="1724237"/>
            <a:ext cx="227480" cy="154585"/>
          </a:xfrm>
          <a:prstGeom prst="rect">
            <a:avLst/>
          </a:prstGeom>
          <a:noFill/>
          <a:ln>
            <a:noFill/>
          </a:ln>
        </p:spPr>
      </p:pic>
      <p:pic>
        <p:nvPicPr>
          <p:cNvPr id="1683" name="Google Shape;1683;p58"/>
          <p:cNvPicPr preferRelativeResize="0"/>
          <p:nvPr/>
        </p:nvPicPr>
        <p:blipFill rotWithShape="1">
          <a:blip r:embed="rId6">
            <a:alphaModFix/>
          </a:blip>
          <a:srcRect b="0" l="0" r="0" t="0"/>
          <a:stretch/>
        </p:blipFill>
        <p:spPr>
          <a:xfrm>
            <a:off x="3452054" y="1527315"/>
            <a:ext cx="491382" cy="222836"/>
          </a:xfrm>
          <a:prstGeom prst="rect">
            <a:avLst/>
          </a:prstGeom>
          <a:noFill/>
          <a:ln>
            <a:noFill/>
          </a:ln>
        </p:spPr>
      </p:pic>
      <p:pic>
        <p:nvPicPr>
          <p:cNvPr id="1684" name="Google Shape;1684;p58"/>
          <p:cNvPicPr preferRelativeResize="0"/>
          <p:nvPr/>
        </p:nvPicPr>
        <p:blipFill rotWithShape="1">
          <a:blip r:embed="rId7">
            <a:alphaModFix/>
          </a:blip>
          <a:srcRect b="0" l="0" r="0" t="0"/>
          <a:stretch/>
        </p:blipFill>
        <p:spPr>
          <a:xfrm>
            <a:off x="3565955" y="1746636"/>
            <a:ext cx="373154" cy="135935"/>
          </a:xfrm>
          <a:prstGeom prst="rect">
            <a:avLst/>
          </a:prstGeom>
          <a:noFill/>
          <a:ln>
            <a:noFill/>
          </a:ln>
        </p:spPr>
      </p:pic>
      <p:pic>
        <p:nvPicPr>
          <p:cNvPr id="1685" name="Google Shape;1685;p58"/>
          <p:cNvPicPr preferRelativeResize="0"/>
          <p:nvPr/>
        </p:nvPicPr>
        <p:blipFill rotWithShape="1">
          <a:blip r:embed="rId3">
            <a:alphaModFix/>
          </a:blip>
          <a:srcRect b="0" l="0" r="0" t="0"/>
          <a:stretch/>
        </p:blipFill>
        <p:spPr>
          <a:xfrm>
            <a:off x="5508338" y="1684960"/>
            <a:ext cx="227480" cy="154585"/>
          </a:xfrm>
          <a:prstGeom prst="rect">
            <a:avLst/>
          </a:prstGeom>
          <a:noFill/>
          <a:ln>
            <a:noFill/>
          </a:ln>
        </p:spPr>
      </p:pic>
      <p:pic>
        <p:nvPicPr>
          <p:cNvPr id="1686" name="Google Shape;1686;p58"/>
          <p:cNvPicPr preferRelativeResize="0"/>
          <p:nvPr/>
        </p:nvPicPr>
        <p:blipFill rotWithShape="1">
          <a:blip r:embed="rId3">
            <a:alphaModFix/>
          </a:blip>
          <a:srcRect b="0" l="0" r="0" t="0"/>
          <a:stretch/>
        </p:blipFill>
        <p:spPr>
          <a:xfrm>
            <a:off x="5958360" y="1684960"/>
            <a:ext cx="227480" cy="154585"/>
          </a:xfrm>
          <a:prstGeom prst="rect">
            <a:avLst/>
          </a:prstGeom>
          <a:noFill/>
          <a:ln>
            <a:noFill/>
          </a:ln>
        </p:spPr>
      </p:pic>
      <p:pic>
        <p:nvPicPr>
          <p:cNvPr id="1687" name="Google Shape;1687;p58"/>
          <p:cNvPicPr preferRelativeResize="0"/>
          <p:nvPr/>
        </p:nvPicPr>
        <p:blipFill rotWithShape="1">
          <a:blip r:embed="rId8">
            <a:alphaModFix/>
          </a:blip>
          <a:srcRect b="0" l="0" r="0" t="0"/>
          <a:stretch/>
        </p:blipFill>
        <p:spPr>
          <a:xfrm>
            <a:off x="6845756" y="1525790"/>
            <a:ext cx="391148" cy="171127"/>
          </a:xfrm>
          <a:prstGeom prst="rect">
            <a:avLst/>
          </a:prstGeom>
          <a:noFill/>
          <a:ln>
            <a:noFill/>
          </a:ln>
        </p:spPr>
      </p:pic>
      <p:pic>
        <p:nvPicPr>
          <p:cNvPr id="1688" name="Google Shape;1688;p58"/>
          <p:cNvPicPr preferRelativeResize="0"/>
          <p:nvPr/>
        </p:nvPicPr>
        <p:blipFill rotWithShape="1">
          <a:blip r:embed="rId9">
            <a:alphaModFix/>
          </a:blip>
          <a:srcRect b="0" l="0" r="0" t="0"/>
          <a:stretch/>
        </p:blipFill>
        <p:spPr>
          <a:xfrm>
            <a:off x="4542368" y="3062854"/>
            <a:ext cx="281671" cy="249348"/>
          </a:xfrm>
          <a:prstGeom prst="rect">
            <a:avLst/>
          </a:prstGeom>
          <a:noFill/>
          <a:ln>
            <a:noFill/>
          </a:ln>
        </p:spPr>
      </p:pic>
      <p:pic>
        <p:nvPicPr>
          <p:cNvPr id="1689" name="Google Shape;1689;p58"/>
          <p:cNvPicPr preferRelativeResize="0"/>
          <p:nvPr/>
        </p:nvPicPr>
        <p:blipFill rotWithShape="1">
          <a:blip r:embed="rId3">
            <a:alphaModFix/>
          </a:blip>
          <a:srcRect b="0" l="0" r="0" t="0"/>
          <a:stretch/>
        </p:blipFill>
        <p:spPr>
          <a:xfrm>
            <a:off x="4256725" y="3085742"/>
            <a:ext cx="227480" cy="154585"/>
          </a:xfrm>
          <a:prstGeom prst="rect">
            <a:avLst/>
          </a:prstGeom>
          <a:noFill/>
          <a:ln>
            <a:noFill/>
          </a:ln>
        </p:spPr>
      </p:pic>
      <p:pic>
        <p:nvPicPr>
          <p:cNvPr id="1690" name="Google Shape;1690;p58"/>
          <p:cNvPicPr preferRelativeResize="0"/>
          <p:nvPr/>
        </p:nvPicPr>
        <p:blipFill rotWithShape="1">
          <a:blip r:embed="rId3">
            <a:alphaModFix/>
          </a:blip>
          <a:srcRect b="0" l="0" r="0" t="0"/>
          <a:stretch/>
        </p:blipFill>
        <p:spPr>
          <a:xfrm>
            <a:off x="4918233" y="3961055"/>
            <a:ext cx="227480" cy="154585"/>
          </a:xfrm>
          <a:prstGeom prst="rect">
            <a:avLst/>
          </a:prstGeom>
          <a:noFill/>
          <a:ln>
            <a:noFill/>
          </a:ln>
        </p:spPr>
      </p:pic>
      <p:pic>
        <p:nvPicPr>
          <p:cNvPr id="1691" name="Google Shape;1691;p58"/>
          <p:cNvPicPr preferRelativeResize="0"/>
          <p:nvPr/>
        </p:nvPicPr>
        <p:blipFill rotWithShape="1">
          <a:blip r:embed="rId10">
            <a:alphaModFix/>
          </a:blip>
          <a:srcRect b="0" l="0" r="0" t="0"/>
          <a:stretch/>
        </p:blipFill>
        <p:spPr>
          <a:xfrm>
            <a:off x="6238537" y="1676540"/>
            <a:ext cx="222214" cy="191482"/>
          </a:xfrm>
          <a:prstGeom prst="rect">
            <a:avLst/>
          </a:prstGeom>
          <a:noFill/>
          <a:ln>
            <a:noFill/>
          </a:ln>
        </p:spPr>
      </p:pic>
      <p:pic>
        <p:nvPicPr>
          <p:cNvPr id="1692" name="Google Shape;1692;p58"/>
          <p:cNvPicPr preferRelativeResize="0"/>
          <p:nvPr/>
        </p:nvPicPr>
        <p:blipFill rotWithShape="1">
          <a:blip r:embed="rId9">
            <a:alphaModFix/>
          </a:blip>
          <a:srcRect b="0" l="0" r="0" t="0"/>
          <a:stretch/>
        </p:blipFill>
        <p:spPr>
          <a:xfrm>
            <a:off x="1888796" y="1621962"/>
            <a:ext cx="281671" cy="249348"/>
          </a:xfrm>
          <a:prstGeom prst="rect">
            <a:avLst/>
          </a:prstGeom>
          <a:noFill/>
          <a:ln>
            <a:noFill/>
          </a:ln>
        </p:spPr>
      </p:pic>
      <p:pic>
        <p:nvPicPr>
          <p:cNvPr id="1693" name="Google Shape;1693;p58"/>
          <p:cNvPicPr preferRelativeResize="0"/>
          <p:nvPr/>
        </p:nvPicPr>
        <p:blipFill rotWithShape="1">
          <a:blip r:embed="rId9">
            <a:alphaModFix/>
          </a:blip>
          <a:srcRect b="0" l="0" r="0" t="0"/>
          <a:stretch/>
        </p:blipFill>
        <p:spPr>
          <a:xfrm>
            <a:off x="8170277" y="1621962"/>
            <a:ext cx="281671" cy="249348"/>
          </a:xfrm>
          <a:prstGeom prst="rect">
            <a:avLst/>
          </a:prstGeom>
          <a:noFill/>
          <a:ln>
            <a:noFill/>
          </a:ln>
        </p:spPr>
      </p:pic>
      <p:sp>
        <p:nvSpPr>
          <p:cNvPr id="1694" name="Google Shape;1694;p58"/>
          <p:cNvSpPr txBox="1"/>
          <p:nvPr/>
        </p:nvSpPr>
        <p:spPr>
          <a:xfrm>
            <a:off x="8123195" y="656189"/>
            <a:ext cx="629700" cy="3309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Geo</a:t>
            </a:r>
            <a:endParaRPr sz="1100"/>
          </a:p>
          <a:p>
            <a:pPr indent="0" lvl="0" marL="0" marR="0" rtl="0" algn="ctr">
              <a:lnSpc>
                <a:spcPct val="100000"/>
              </a:lnSpc>
              <a:spcBef>
                <a:spcPts val="0"/>
              </a:spcBef>
              <a:spcAft>
                <a:spcPts val="0"/>
              </a:spcAft>
              <a:buNone/>
            </a:pPr>
            <a:r>
              <a:t/>
            </a:r>
            <a:endParaRPr b="1" i="0" sz="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 sz="500" u="none" cap="none" strike="noStrike">
                <a:solidFill>
                  <a:srgbClr val="000000"/>
                </a:solidFill>
                <a:latin typeface="Calibri"/>
                <a:ea typeface="Calibri"/>
                <a:cs typeface="Calibri"/>
                <a:sym typeface="Calibri"/>
              </a:rPr>
              <a:t>(NA, EMEA, APJ)</a:t>
            </a:r>
            <a:endParaRPr b="1" i="0" sz="900" u="none" cap="none" strike="noStrike">
              <a:solidFill>
                <a:srgbClr val="000000"/>
              </a:solidFill>
              <a:latin typeface="Calibri"/>
              <a:ea typeface="Calibri"/>
              <a:cs typeface="Calibri"/>
              <a:sym typeface="Calibri"/>
            </a:endParaRPr>
          </a:p>
        </p:txBody>
      </p:sp>
      <p:grpSp>
        <p:nvGrpSpPr>
          <p:cNvPr id="1695" name="Google Shape;1695;p58"/>
          <p:cNvGrpSpPr/>
          <p:nvPr/>
        </p:nvGrpSpPr>
        <p:grpSpPr>
          <a:xfrm>
            <a:off x="7094257" y="1649341"/>
            <a:ext cx="478013" cy="219779"/>
            <a:chOff x="4928827" y="4098597"/>
            <a:chExt cx="637350" cy="293039"/>
          </a:xfrm>
        </p:grpSpPr>
        <p:pic>
          <p:nvPicPr>
            <p:cNvPr id="1696" name="Google Shape;1696;p58"/>
            <p:cNvPicPr preferRelativeResize="0"/>
            <p:nvPr/>
          </p:nvPicPr>
          <p:blipFill rotWithShape="1">
            <a:blip r:embed="rId11">
              <a:alphaModFix/>
            </a:blip>
            <a:srcRect b="0" l="0" r="0" t="0"/>
            <a:stretch/>
          </p:blipFill>
          <p:spPr>
            <a:xfrm>
              <a:off x="4928827" y="4098597"/>
              <a:ext cx="497538" cy="242536"/>
            </a:xfrm>
            <a:prstGeom prst="rect">
              <a:avLst/>
            </a:prstGeom>
            <a:noFill/>
            <a:ln>
              <a:noFill/>
            </a:ln>
          </p:spPr>
        </p:pic>
        <p:sp>
          <p:nvSpPr>
            <p:cNvPr id="1697" name="Google Shape;1697;p58"/>
            <p:cNvSpPr txBox="1"/>
            <p:nvPr/>
          </p:nvSpPr>
          <p:spPr>
            <a:xfrm>
              <a:off x="5132377" y="4237736"/>
              <a:ext cx="433800" cy="153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300" u="none" cap="none" strike="noStrike">
                  <a:solidFill>
                    <a:srgbClr val="000000"/>
                  </a:solidFill>
                  <a:latin typeface="Calibri"/>
                  <a:ea typeface="Calibri"/>
                  <a:cs typeface="Calibri"/>
                  <a:sym typeface="Calibri"/>
                </a:rPr>
                <a:t>EMEA</a:t>
              </a:r>
              <a:endParaRPr sz="1100"/>
            </a:p>
          </p:txBody>
        </p:sp>
      </p:grpSp>
      <p:pic>
        <p:nvPicPr>
          <p:cNvPr id="1698" name="Google Shape;1698;p58"/>
          <p:cNvPicPr preferRelativeResize="0"/>
          <p:nvPr/>
        </p:nvPicPr>
        <p:blipFill rotWithShape="1">
          <a:blip r:embed="rId10">
            <a:alphaModFix/>
          </a:blip>
          <a:srcRect b="0" l="0" r="0" t="0"/>
          <a:stretch/>
        </p:blipFill>
        <p:spPr>
          <a:xfrm>
            <a:off x="3776768" y="1299155"/>
            <a:ext cx="222214" cy="191482"/>
          </a:xfrm>
          <a:prstGeom prst="rect">
            <a:avLst/>
          </a:prstGeom>
          <a:noFill/>
          <a:ln>
            <a:noFill/>
          </a:ln>
        </p:spPr>
      </p:pic>
      <p:pic>
        <p:nvPicPr>
          <p:cNvPr id="1699" name="Google Shape;1699;p58"/>
          <p:cNvPicPr preferRelativeResize="0"/>
          <p:nvPr/>
        </p:nvPicPr>
        <p:blipFill rotWithShape="1">
          <a:blip r:embed="rId12">
            <a:alphaModFix/>
          </a:blip>
          <a:srcRect b="0" l="0" r="0" t="0"/>
          <a:stretch/>
        </p:blipFill>
        <p:spPr>
          <a:xfrm>
            <a:off x="3591613" y="1902836"/>
            <a:ext cx="342900" cy="146447"/>
          </a:xfrm>
          <a:prstGeom prst="rect">
            <a:avLst/>
          </a:prstGeom>
          <a:noFill/>
          <a:ln>
            <a:noFill/>
          </a:ln>
        </p:spPr>
      </p:pic>
      <p:pic>
        <p:nvPicPr>
          <p:cNvPr id="1700" name="Google Shape;1700;p58"/>
          <p:cNvPicPr preferRelativeResize="0"/>
          <p:nvPr/>
        </p:nvPicPr>
        <p:blipFill rotWithShape="1">
          <a:blip r:embed="rId13">
            <a:alphaModFix/>
          </a:blip>
          <a:srcRect b="0" l="0" r="0" t="0"/>
          <a:stretch/>
        </p:blipFill>
        <p:spPr>
          <a:xfrm>
            <a:off x="6218856" y="2503201"/>
            <a:ext cx="259078" cy="319267"/>
          </a:xfrm>
          <a:prstGeom prst="rect">
            <a:avLst/>
          </a:prstGeom>
          <a:noFill/>
          <a:ln>
            <a:noFill/>
          </a:ln>
        </p:spPr>
      </p:pic>
      <p:pic>
        <p:nvPicPr>
          <p:cNvPr id="1701" name="Google Shape;1701;p58"/>
          <p:cNvPicPr preferRelativeResize="0"/>
          <p:nvPr/>
        </p:nvPicPr>
        <p:blipFill rotWithShape="1">
          <a:blip r:embed="rId14">
            <a:alphaModFix/>
          </a:blip>
          <a:srcRect b="0" l="0" r="0" t="0"/>
          <a:stretch/>
        </p:blipFill>
        <p:spPr>
          <a:xfrm>
            <a:off x="5871136" y="2720548"/>
            <a:ext cx="257106" cy="203841"/>
          </a:xfrm>
          <a:prstGeom prst="rect">
            <a:avLst/>
          </a:prstGeom>
          <a:noFill/>
          <a:ln>
            <a:noFill/>
          </a:ln>
        </p:spPr>
      </p:pic>
      <p:pic>
        <p:nvPicPr>
          <p:cNvPr id="1702" name="Google Shape;1702;p58"/>
          <p:cNvPicPr preferRelativeResize="0"/>
          <p:nvPr/>
        </p:nvPicPr>
        <p:blipFill rotWithShape="1">
          <a:blip r:embed="rId15">
            <a:alphaModFix/>
          </a:blip>
          <a:srcRect b="0" l="0" r="0" t="0"/>
          <a:stretch/>
        </p:blipFill>
        <p:spPr>
          <a:xfrm>
            <a:off x="5629119" y="2577501"/>
            <a:ext cx="560954" cy="156841"/>
          </a:xfrm>
          <a:prstGeom prst="rect">
            <a:avLst/>
          </a:prstGeom>
          <a:solidFill>
            <a:schemeClr val="lt1"/>
          </a:solidFill>
          <a:ln>
            <a:noFill/>
          </a:ln>
        </p:spPr>
      </p:pic>
      <p:sp>
        <p:nvSpPr>
          <p:cNvPr id="1703" name="Google Shape;1703;p58"/>
          <p:cNvSpPr txBox="1"/>
          <p:nvPr/>
        </p:nvSpPr>
        <p:spPr>
          <a:xfrm>
            <a:off x="2376216" y="1211129"/>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Execute NDA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pic>
        <p:nvPicPr>
          <p:cNvPr id="1704" name="Google Shape;1704;p58"/>
          <p:cNvPicPr preferRelativeResize="0"/>
          <p:nvPr/>
        </p:nvPicPr>
        <p:blipFill rotWithShape="1">
          <a:blip r:embed="rId16">
            <a:alphaModFix/>
          </a:blip>
          <a:srcRect b="0" l="0" r="0" t="0"/>
          <a:stretch/>
        </p:blipFill>
        <p:spPr>
          <a:xfrm>
            <a:off x="2422719" y="1644242"/>
            <a:ext cx="176973" cy="143745"/>
          </a:xfrm>
          <a:prstGeom prst="rect">
            <a:avLst/>
          </a:prstGeom>
          <a:noFill/>
          <a:ln>
            <a:noFill/>
          </a:ln>
        </p:spPr>
      </p:pic>
      <p:sp>
        <p:nvSpPr>
          <p:cNvPr id="1673" name="Google Shape;1673;p58"/>
          <p:cNvSpPr txBox="1"/>
          <p:nvPr/>
        </p:nvSpPr>
        <p:spPr>
          <a:xfrm>
            <a:off x="4185973" y="1211129"/>
            <a:ext cx="629700" cy="623400"/>
          </a:xfrm>
          <a:prstGeom prst="rect">
            <a:avLst/>
          </a:prstGeom>
          <a:solidFill>
            <a:schemeClr val="lt1"/>
          </a:solidFill>
          <a:ln cap="flat" cmpd="sng" w="9525">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Validate / Adjust</a:t>
            </a:r>
            <a:endParaRPr sz="1100"/>
          </a:p>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PF-BVA</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pic>
        <p:nvPicPr>
          <p:cNvPr id="1705" name="Google Shape;1705;p58"/>
          <p:cNvPicPr preferRelativeResize="0"/>
          <p:nvPr/>
        </p:nvPicPr>
        <p:blipFill rotWithShape="1">
          <a:blip r:embed="rId3">
            <a:alphaModFix/>
          </a:blip>
          <a:srcRect b="0" l="0" r="0" t="0"/>
          <a:stretch/>
        </p:blipFill>
        <p:spPr>
          <a:xfrm>
            <a:off x="4585719" y="1783088"/>
            <a:ext cx="227480" cy="154585"/>
          </a:xfrm>
          <a:prstGeom prst="rect">
            <a:avLst/>
          </a:prstGeom>
          <a:noFill/>
          <a:ln>
            <a:noFill/>
          </a:ln>
        </p:spPr>
      </p:pic>
      <p:pic>
        <p:nvPicPr>
          <p:cNvPr id="1706" name="Google Shape;1706;p58"/>
          <p:cNvPicPr preferRelativeResize="0"/>
          <p:nvPr/>
        </p:nvPicPr>
        <p:blipFill rotWithShape="1">
          <a:blip r:embed="rId10">
            <a:alphaModFix/>
          </a:blip>
          <a:srcRect b="0" l="0" r="0" t="0"/>
          <a:stretch/>
        </p:blipFill>
        <p:spPr>
          <a:xfrm>
            <a:off x="4143273" y="1805364"/>
            <a:ext cx="222214" cy="191482"/>
          </a:xfrm>
          <a:prstGeom prst="rect">
            <a:avLst/>
          </a:prstGeom>
          <a:noFill/>
          <a:ln>
            <a:noFill/>
          </a:ln>
        </p:spPr>
      </p:pic>
      <p:pic>
        <p:nvPicPr>
          <p:cNvPr id="1707" name="Google Shape;1707;p58"/>
          <p:cNvPicPr preferRelativeResize="0"/>
          <p:nvPr/>
        </p:nvPicPr>
        <p:blipFill rotWithShape="1">
          <a:blip r:embed="rId17">
            <a:alphaModFix/>
          </a:blip>
          <a:srcRect b="0" l="0" r="0" t="0"/>
          <a:stretch/>
        </p:blipFill>
        <p:spPr>
          <a:xfrm>
            <a:off x="4147297" y="1587487"/>
            <a:ext cx="159149" cy="195412"/>
          </a:xfrm>
          <a:prstGeom prst="rect">
            <a:avLst/>
          </a:prstGeom>
          <a:noFill/>
          <a:ln>
            <a:noFill/>
          </a:ln>
        </p:spPr>
      </p:pic>
      <p:sp>
        <p:nvSpPr>
          <p:cNvPr id="1708" name="Google Shape;1708;p58"/>
          <p:cNvSpPr/>
          <p:nvPr/>
        </p:nvSpPr>
        <p:spPr>
          <a:xfrm>
            <a:off x="4546600" y="1839900"/>
            <a:ext cx="552450" cy="1657350"/>
          </a:xfrm>
          <a:custGeom>
            <a:rect b="b" l="l" r="r" t="t"/>
            <a:pathLst>
              <a:path extrusionOk="0" h="2209800" w="736600">
                <a:moveTo>
                  <a:pt x="736600" y="2209800"/>
                </a:moveTo>
                <a:lnTo>
                  <a:pt x="736600" y="635000"/>
                </a:lnTo>
                <a:lnTo>
                  <a:pt x="0" y="635000"/>
                </a:lnTo>
                <a:lnTo>
                  <a:pt x="0" y="0"/>
                </a:lnTo>
              </a:path>
            </a:pathLst>
          </a:custGeom>
          <a:noFill/>
          <a:ln cap="flat" cmpd="sng" w="9525">
            <a:solidFill>
              <a:srgbClr val="30CAD1"/>
            </a:solidFill>
            <a:prstDash val="solid"/>
            <a:round/>
            <a:headEnd len="med" w="med" type="triangl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pic>
        <p:nvPicPr>
          <p:cNvPr id="1709" name="Google Shape;1709;p58"/>
          <p:cNvPicPr preferRelativeResize="0"/>
          <p:nvPr/>
        </p:nvPicPr>
        <p:blipFill rotWithShape="1">
          <a:blip r:embed="rId18">
            <a:alphaModFix/>
          </a:blip>
          <a:srcRect b="0" l="0" r="0" t="0"/>
          <a:stretch/>
        </p:blipFill>
        <p:spPr>
          <a:xfrm>
            <a:off x="4030393" y="3296129"/>
            <a:ext cx="453811" cy="97744"/>
          </a:xfrm>
          <a:prstGeom prst="rect">
            <a:avLst/>
          </a:prstGeom>
          <a:noFill/>
          <a:ln>
            <a:noFill/>
          </a:ln>
        </p:spPr>
      </p:pic>
      <p:cxnSp>
        <p:nvCxnSpPr>
          <p:cNvPr id="1710" name="Google Shape;1710;p58"/>
          <p:cNvCxnSpPr/>
          <p:nvPr/>
        </p:nvCxnSpPr>
        <p:spPr>
          <a:xfrm>
            <a:off x="203290" y="1137030"/>
            <a:ext cx="8562300" cy="0"/>
          </a:xfrm>
          <a:prstGeom prst="straightConnector1">
            <a:avLst/>
          </a:prstGeom>
          <a:noFill/>
          <a:ln cap="flat" cmpd="sng" w="9525">
            <a:solidFill>
              <a:srgbClr val="30CAD1"/>
            </a:solidFill>
            <a:prstDash val="solid"/>
            <a:round/>
            <a:headEnd len="sm" w="sm" type="none"/>
            <a:tailEnd len="sm" w="sm" type="none"/>
          </a:ln>
        </p:spPr>
      </p:cxnSp>
      <p:cxnSp>
        <p:nvCxnSpPr>
          <p:cNvPr id="1711" name="Google Shape;1711;p58"/>
          <p:cNvCxnSpPr/>
          <p:nvPr/>
        </p:nvCxnSpPr>
        <p:spPr>
          <a:xfrm>
            <a:off x="229247" y="4202138"/>
            <a:ext cx="8562300" cy="0"/>
          </a:xfrm>
          <a:prstGeom prst="straightConnector1">
            <a:avLst/>
          </a:prstGeom>
          <a:noFill/>
          <a:ln cap="flat" cmpd="sng" w="9525">
            <a:solidFill>
              <a:srgbClr val="30CAD1"/>
            </a:solidFill>
            <a:prstDash val="solid"/>
            <a:round/>
            <a:headEnd len="sm" w="sm" type="none"/>
            <a:tailEnd len="sm" w="sm" type="none"/>
          </a:ln>
        </p:spPr>
      </p:cxnSp>
      <p:sp>
        <p:nvSpPr>
          <p:cNvPr id="1712" name="Google Shape;1712;p58"/>
          <p:cNvSpPr/>
          <p:nvPr/>
        </p:nvSpPr>
        <p:spPr>
          <a:xfrm>
            <a:off x="227683" y="4202138"/>
            <a:ext cx="769800" cy="766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400" u="none" cap="none" strike="noStrike">
                <a:solidFill>
                  <a:srgbClr val="000000"/>
                </a:solidFill>
                <a:latin typeface="Calibri"/>
                <a:ea typeface="Calibri"/>
                <a:cs typeface="Calibri"/>
                <a:sym typeface="Calibri"/>
              </a:rPr>
              <a:t>PSM</a:t>
            </a:r>
            <a:endParaRPr sz="1100"/>
          </a:p>
        </p:txBody>
      </p:sp>
      <p:cxnSp>
        <p:nvCxnSpPr>
          <p:cNvPr id="1713" name="Google Shape;1713;p58"/>
          <p:cNvCxnSpPr/>
          <p:nvPr/>
        </p:nvCxnSpPr>
        <p:spPr>
          <a:xfrm>
            <a:off x="408421" y="4968414"/>
            <a:ext cx="8562300" cy="0"/>
          </a:xfrm>
          <a:prstGeom prst="straightConnector1">
            <a:avLst/>
          </a:prstGeom>
          <a:noFill/>
          <a:ln cap="flat" cmpd="sng" w="9525">
            <a:solidFill>
              <a:srgbClr val="30CAD1"/>
            </a:solidFill>
            <a:prstDash val="solid"/>
            <a:round/>
            <a:headEnd len="sm" w="sm" type="none"/>
            <a:tailEnd len="sm" w="sm" type="none"/>
          </a:ln>
        </p:spPr>
      </p:cxnSp>
      <p:sp>
        <p:nvSpPr>
          <p:cNvPr id="1651" name="Google Shape;1651;p58"/>
          <p:cNvSpPr/>
          <p:nvPr/>
        </p:nvSpPr>
        <p:spPr>
          <a:xfrm>
            <a:off x="1400690" y="435605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Expand Oppty</a:t>
            </a:r>
            <a:endParaRPr sz="1100"/>
          </a:p>
        </p:txBody>
      </p:sp>
      <p:sp>
        <p:nvSpPr>
          <p:cNvPr id="1714" name="Google Shape;1714;p58"/>
          <p:cNvSpPr txBox="1"/>
          <p:nvPr/>
        </p:nvSpPr>
        <p:spPr>
          <a:xfrm>
            <a:off x="2376216" y="428118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Identify</a:t>
            </a:r>
            <a:endParaRPr sz="1100"/>
          </a:p>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Partners</a:t>
            </a:r>
            <a:endParaRPr sz="1100"/>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i="0" sz="900" u="none" cap="none" strike="noStrike">
              <a:solidFill>
                <a:srgbClr val="000000"/>
              </a:solidFill>
              <a:latin typeface="Calibri"/>
              <a:ea typeface="Calibri"/>
              <a:cs typeface="Calibri"/>
              <a:sym typeface="Calibri"/>
            </a:endParaRPr>
          </a:p>
        </p:txBody>
      </p:sp>
      <p:sp>
        <p:nvSpPr>
          <p:cNvPr id="1715" name="Google Shape;1715;p58"/>
          <p:cNvSpPr txBox="1"/>
          <p:nvPr/>
        </p:nvSpPr>
        <p:spPr>
          <a:xfrm>
            <a:off x="3244235" y="4281185"/>
            <a:ext cx="629700" cy="623400"/>
          </a:xfrm>
          <a:prstGeom prst="rect">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Expand Partners / Capture Insights</a:t>
            </a:r>
            <a:endParaRPr sz="1100"/>
          </a:p>
        </p:txBody>
      </p:sp>
      <p:sp>
        <p:nvSpPr>
          <p:cNvPr id="1716" name="Google Shape;1716;p58"/>
          <p:cNvSpPr/>
          <p:nvPr/>
        </p:nvSpPr>
        <p:spPr>
          <a:xfrm>
            <a:off x="3543300" y="1841500"/>
            <a:ext cx="844550" cy="2432051"/>
          </a:xfrm>
          <a:custGeom>
            <a:rect b="b" l="l" r="r" t="t"/>
            <a:pathLst>
              <a:path extrusionOk="0" h="3242734" w="1126067">
                <a:moveTo>
                  <a:pt x="0" y="3242734"/>
                </a:moveTo>
                <a:lnTo>
                  <a:pt x="0" y="491067"/>
                </a:lnTo>
                <a:lnTo>
                  <a:pt x="1126067" y="491067"/>
                </a:lnTo>
                <a:lnTo>
                  <a:pt x="1126067" y="0"/>
                </a:lnTo>
              </a:path>
            </a:pathLst>
          </a:custGeom>
          <a:noFill/>
          <a:ln cap="flat" cmpd="sng" w="9525">
            <a:solidFill>
              <a:srgbClr val="30CAD1"/>
            </a:solidFill>
            <a:prstDash val="solid"/>
            <a:round/>
            <a:headEnd len="sm" w="sm" type="none"/>
            <a:tailEnd len="med" w="med" type="triangl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pic>
        <p:nvPicPr>
          <p:cNvPr id="1717" name="Google Shape;1717;p58"/>
          <p:cNvPicPr preferRelativeResize="0"/>
          <p:nvPr/>
        </p:nvPicPr>
        <p:blipFill rotWithShape="1">
          <a:blip r:embed="rId19">
            <a:alphaModFix/>
          </a:blip>
          <a:srcRect b="0" l="0" r="0" t="0"/>
          <a:stretch/>
        </p:blipFill>
        <p:spPr>
          <a:xfrm>
            <a:off x="3211783" y="4821828"/>
            <a:ext cx="171657" cy="183633"/>
          </a:xfrm>
          <a:prstGeom prst="rect">
            <a:avLst/>
          </a:prstGeom>
          <a:noFill/>
          <a:ln>
            <a:noFill/>
          </a:ln>
        </p:spPr>
      </p:pic>
      <p:sp>
        <p:nvSpPr>
          <p:cNvPr id="1718" name="Google Shape;1718;p58"/>
          <p:cNvSpPr/>
          <p:nvPr/>
        </p:nvSpPr>
        <p:spPr>
          <a:xfrm>
            <a:off x="4180018" y="4356059"/>
            <a:ext cx="769800" cy="473400"/>
          </a:xfrm>
          <a:prstGeom prst="roundRect">
            <a:avLst>
              <a:gd fmla="val 46503" name="adj"/>
            </a:avLst>
          </a:prstGeom>
          <a:solidFill>
            <a:schemeClr val="lt1"/>
          </a:solidFill>
          <a:ln cap="flat" cmpd="sng" w="9525">
            <a:solidFill>
              <a:srgbClr val="36CCD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Integrate w/ Pursuit</a:t>
            </a:r>
            <a:endParaRPr sz="1100"/>
          </a:p>
        </p:txBody>
      </p:sp>
      <p:pic>
        <p:nvPicPr>
          <p:cNvPr id="1719" name="Google Shape;1719;p58"/>
          <p:cNvPicPr preferRelativeResize="0"/>
          <p:nvPr/>
        </p:nvPicPr>
        <p:blipFill rotWithShape="1">
          <a:blip r:embed="rId13">
            <a:alphaModFix/>
          </a:blip>
          <a:srcRect b="0" l="0" r="0" t="0"/>
          <a:stretch/>
        </p:blipFill>
        <p:spPr>
          <a:xfrm>
            <a:off x="2762147" y="4709263"/>
            <a:ext cx="227478" cy="280327"/>
          </a:xfrm>
          <a:prstGeom prst="rect">
            <a:avLst/>
          </a:prstGeom>
          <a:noFill/>
          <a:ln>
            <a:noFill/>
          </a:ln>
        </p:spPr>
      </p:pic>
      <p:pic>
        <p:nvPicPr>
          <p:cNvPr id="1720" name="Google Shape;1720;p58"/>
          <p:cNvPicPr preferRelativeResize="0"/>
          <p:nvPr/>
        </p:nvPicPr>
        <p:blipFill rotWithShape="1">
          <a:blip r:embed="rId14">
            <a:alphaModFix/>
          </a:blip>
          <a:srcRect b="0" l="0" r="0" t="0"/>
          <a:stretch/>
        </p:blipFill>
        <p:spPr>
          <a:xfrm>
            <a:off x="2507588" y="4723360"/>
            <a:ext cx="257106" cy="203841"/>
          </a:xfrm>
          <a:prstGeom prst="rect">
            <a:avLst/>
          </a:prstGeom>
          <a:noFill/>
          <a:ln>
            <a:noFill/>
          </a:ln>
        </p:spPr>
      </p:pic>
      <p:pic>
        <p:nvPicPr>
          <p:cNvPr id="1721" name="Google Shape;1721;p58"/>
          <p:cNvPicPr preferRelativeResize="0"/>
          <p:nvPr/>
        </p:nvPicPr>
        <p:blipFill rotWithShape="1">
          <a:blip r:embed="rId20">
            <a:alphaModFix/>
          </a:blip>
          <a:srcRect b="0" l="0" r="0" t="0"/>
          <a:stretch/>
        </p:blipFill>
        <p:spPr>
          <a:xfrm>
            <a:off x="2263878" y="4588128"/>
            <a:ext cx="400644" cy="95709"/>
          </a:xfrm>
          <a:prstGeom prst="rect">
            <a:avLst/>
          </a:prstGeom>
          <a:noFill/>
          <a:ln>
            <a:noFill/>
          </a:ln>
        </p:spPr>
      </p:pic>
      <p:pic>
        <p:nvPicPr>
          <p:cNvPr id="1722" name="Google Shape;1722;p58"/>
          <p:cNvPicPr preferRelativeResize="0"/>
          <p:nvPr/>
        </p:nvPicPr>
        <p:blipFill rotWithShape="1">
          <a:blip r:embed="rId9">
            <a:alphaModFix/>
          </a:blip>
          <a:srcRect b="0" l="0" r="0" t="0"/>
          <a:stretch/>
        </p:blipFill>
        <p:spPr>
          <a:xfrm>
            <a:off x="2263878" y="4712174"/>
            <a:ext cx="281671" cy="249348"/>
          </a:xfrm>
          <a:prstGeom prst="rect">
            <a:avLst/>
          </a:prstGeom>
          <a:noFill/>
          <a:ln>
            <a:noFill/>
          </a:ln>
        </p:spPr>
      </p:pic>
      <p:pic>
        <p:nvPicPr>
          <p:cNvPr id="1723" name="Google Shape;1723;p58"/>
          <p:cNvPicPr preferRelativeResize="0"/>
          <p:nvPr/>
        </p:nvPicPr>
        <p:blipFill rotWithShape="1">
          <a:blip r:embed="rId3">
            <a:alphaModFix/>
          </a:blip>
          <a:srcRect b="0" l="0" r="0" t="0"/>
          <a:stretch/>
        </p:blipFill>
        <p:spPr>
          <a:xfrm>
            <a:off x="2881429" y="4548734"/>
            <a:ext cx="227480" cy="154585"/>
          </a:xfrm>
          <a:prstGeom prst="rect">
            <a:avLst/>
          </a:prstGeom>
          <a:noFill/>
          <a:ln>
            <a:noFill/>
          </a:ln>
        </p:spPr>
      </p:pic>
      <p:sp>
        <p:nvSpPr>
          <p:cNvPr id="1724" name="Google Shape;1724;p58"/>
          <p:cNvSpPr txBox="1"/>
          <p:nvPr/>
        </p:nvSpPr>
        <p:spPr>
          <a:xfrm>
            <a:off x="5733887" y="660317"/>
            <a:ext cx="803400" cy="34620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900" u="none" cap="none" strike="noStrike">
                <a:solidFill>
                  <a:srgbClr val="000000"/>
                </a:solidFill>
                <a:latin typeface="Calibri"/>
                <a:ea typeface="Calibri"/>
                <a:cs typeface="Calibri"/>
                <a:sym typeface="Calibri"/>
              </a:rPr>
              <a:t>Challenges noted</a:t>
            </a:r>
            <a:endParaRPr sz="1100"/>
          </a:p>
        </p:txBody>
      </p:sp>
      <p:sp>
        <p:nvSpPr>
          <p:cNvPr id="1725" name="Google Shape;1725;p58"/>
          <p:cNvSpPr/>
          <p:nvPr/>
        </p:nvSpPr>
        <p:spPr>
          <a:xfrm>
            <a:off x="6619566" y="660317"/>
            <a:ext cx="735900" cy="346200"/>
          </a:xfrm>
          <a:prstGeom prst="wedgeRectCallout">
            <a:avLst>
              <a:gd fmla="val -20833" name="adj1"/>
              <a:gd fmla="val 62500" name="adj2"/>
            </a:avLst>
          </a:prstGeom>
          <a:solidFill>
            <a:srgbClr val="8E1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900" u="none" cap="none" strike="noStrike">
                <a:solidFill>
                  <a:schemeClr val="lt1"/>
                </a:solidFill>
                <a:latin typeface="Calibri"/>
                <a:ea typeface="Calibri"/>
                <a:cs typeface="Calibri"/>
                <a:sym typeface="Calibri"/>
              </a:rPr>
              <a:t>Pain Point Expressed</a:t>
            </a:r>
            <a:endParaRPr sz="1100"/>
          </a:p>
        </p:txBody>
      </p:sp>
      <p:sp>
        <p:nvSpPr>
          <p:cNvPr id="1726" name="Google Shape;1726;p58"/>
          <p:cNvSpPr/>
          <p:nvPr/>
        </p:nvSpPr>
        <p:spPr>
          <a:xfrm>
            <a:off x="3621361" y="2223191"/>
            <a:ext cx="596400" cy="675000"/>
          </a:xfrm>
          <a:prstGeom prst="wedgeRectCallout">
            <a:avLst>
              <a:gd fmla="val 45614" name="adj1"/>
              <a:gd fmla="val -101380" name="adj2"/>
            </a:avLst>
          </a:prstGeom>
          <a:solidFill>
            <a:srgbClr val="8E1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600" u="none" cap="none" strike="noStrike">
                <a:solidFill>
                  <a:schemeClr val="lt1"/>
                </a:solidFill>
                <a:latin typeface="Calibri"/>
                <a:ea typeface="Calibri"/>
                <a:cs typeface="Calibri"/>
                <a:sym typeface="Calibri"/>
              </a:rPr>
              <a:t>User Experience: Highspot is cumbersome and difficult to navigate </a:t>
            </a:r>
            <a:endParaRPr sz="1100"/>
          </a:p>
        </p:txBody>
      </p:sp>
      <p:sp>
        <p:nvSpPr>
          <p:cNvPr id="1727" name="Google Shape;1727;p58"/>
          <p:cNvSpPr/>
          <p:nvPr/>
        </p:nvSpPr>
        <p:spPr>
          <a:xfrm>
            <a:off x="3998982" y="599248"/>
            <a:ext cx="803400" cy="609900"/>
          </a:xfrm>
          <a:prstGeom prst="wedgeRectCallout">
            <a:avLst>
              <a:gd fmla="val -26016" name="adj1"/>
              <a:gd fmla="val 115417" name="adj2"/>
            </a:avLst>
          </a:prstGeom>
          <a:solidFill>
            <a:srgbClr val="8E1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600" u="none" cap="none" strike="noStrike">
                <a:solidFill>
                  <a:schemeClr val="lt1"/>
                </a:solidFill>
                <a:latin typeface="Calibri"/>
                <a:ea typeface="Calibri"/>
                <a:cs typeface="Calibri"/>
                <a:sym typeface="Calibri"/>
              </a:rPr>
              <a:t>Adoption Issue: BVAs stored on local drives inhibit continuous improvement</a:t>
            </a:r>
            <a:endParaRPr sz="1100"/>
          </a:p>
        </p:txBody>
      </p:sp>
      <p:sp>
        <p:nvSpPr>
          <p:cNvPr id="1728" name="Google Shape;1728;p58"/>
          <p:cNvSpPr/>
          <p:nvPr/>
        </p:nvSpPr>
        <p:spPr>
          <a:xfrm>
            <a:off x="7383764" y="2743898"/>
            <a:ext cx="713400" cy="570300"/>
          </a:xfrm>
          <a:prstGeom prst="wedgeRectCallout">
            <a:avLst>
              <a:gd fmla="val -74401" name="adj1"/>
              <a:gd fmla="val -222758" name="adj2"/>
            </a:avLst>
          </a:prstGeom>
          <a:solidFill>
            <a:srgbClr val="8E1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600" u="none" cap="none" strike="noStrike">
                <a:solidFill>
                  <a:schemeClr val="lt1"/>
                </a:solidFill>
                <a:latin typeface="Calibri"/>
                <a:ea typeface="Calibri"/>
                <a:cs typeface="Calibri"/>
                <a:sym typeface="Calibri"/>
              </a:rPr>
              <a:t>Access: Greater access to VE benchmarks would aid early-stage conversations</a:t>
            </a:r>
            <a:endParaRPr sz="1100"/>
          </a:p>
        </p:txBody>
      </p:sp>
      <p:sp>
        <p:nvSpPr>
          <p:cNvPr id="1729" name="Google Shape;1729;p58"/>
          <p:cNvSpPr/>
          <p:nvPr/>
        </p:nvSpPr>
        <p:spPr>
          <a:xfrm>
            <a:off x="4552801" y="2136102"/>
            <a:ext cx="585000" cy="579900"/>
          </a:xfrm>
          <a:prstGeom prst="wedgeRectCallout">
            <a:avLst>
              <a:gd fmla="val 38292" name="adj1"/>
              <a:gd fmla="val -153694" name="adj2"/>
            </a:avLst>
          </a:prstGeom>
          <a:solidFill>
            <a:srgbClr val="8E14F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600" u="none" cap="none" strike="noStrike">
                <a:solidFill>
                  <a:schemeClr val="lt1"/>
                </a:solidFill>
                <a:latin typeface="Calibri"/>
                <a:ea typeface="Calibri"/>
                <a:cs typeface="Calibri"/>
                <a:sym typeface="Calibri"/>
              </a:rPr>
              <a:t>User Experience: Significant field scrolling and field bloat</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59"/>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We Scored Each of the</a:t>
            </a:r>
            <a:r>
              <a:rPr b="1" i="0" lang="en" sz="2400" u="none" cap="none" strike="noStrike">
                <a:solidFill>
                  <a:schemeClr val="dk1"/>
                </a:solidFill>
                <a:latin typeface="Calibri"/>
                <a:ea typeface="Calibri"/>
                <a:cs typeface="Calibri"/>
                <a:sym typeface="Calibri"/>
              </a:rPr>
              <a:t> Pain Points on Three Variables </a:t>
            </a:r>
            <a:endParaRPr b="1" i="0" sz="2400" u="none" cap="none" strike="noStrike">
              <a:solidFill>
                <a:schemeClr val="dk1"/>
              </a:solidFill>
              <a:latin typeface="Calibri"/>
              <a:ea typeface="Calibri"/>
              <a:cs typeface="Calibri"/>
              <a:sym typeface="Calibri"/>
            </a:endParaRPr>
          </a:p>
        </p:txBody>
      </p:sp>
      <p:pic>
        <p:nvPicPr>
          <p:cNvPr id="1735" name="Google Shape;1735;p59"/>
          <p:cNvPicPr preferRelativeResize="0"/>
          <p:nvPr/>
        </p:nvPicPr>
        <p:blipFill rotWithShape="1">
          <a:blip r:embed="rId3">
            <a:alphaModFix/>
          </a:blip>
          <a:srcRect b="0" l="0" r="0" t="0"/>
          <a:stretch/>
        </p:blipFill>
        <p:spPr>
          <a:xfrm>
            <a:off x="461435" y="733153"/>
            <a:ext cx="3146748" cy="3299318"/>
          </a:xfrm>
          <a:prstGeom prst="rect">
            <a:avLst/>
          </a:prstGeom>
          <a:noFill/>
          <a:ln cap="flat" cmpd="sng" w="9525">
            <a:solidFill>
              <a:schemeClr val="dk1"/>
            </a:solidFill>
            <a:prstDash val="solid"/>
            <a:round/>
            <a:headEnd len="sm" w="sm" type="none"/>
            <a:tailEnd len="sm" w="sm" type="none"/>
          </a:ln>
        </p:spPr>
      </p:pic>
      <p:pic>
        <p:nvPicPr>
          <p:cNvPr id="1736" name="Google Shape;1736;p59"/>
          <p:cNvPicPr preferRelativeResize="0"/>
          <p:nvPr/>
        </p:nvPicPr>
        <p:blipFill rotWithShape="1">
          <a:blip r:embed="rId4">
            <a:alphaModFix/>
          </a:blip>
          <a:srcRect b="0" l="0" r="0" t="0"/>
          <a:stretch/>
        </p:blipFill>
        <p:spPr>
          <a:xfrm>
            <a:off x="1723513" y="1111030"/>
            <a:ext cx="3146748" cy="3299318"/>
          </a:xfrm>
          <a:prstGeom prst="rect">
            <a:avLst/>
          </a:prstGeom>
          <a:noFill/>
          <a:ln cap="flat" cmpd="sng" w="9525">
            <a:solidFill>
              <a:schemeClr val="dk1"/>
            </a:solidFill>
            <a:prstDash val="solid"/>
            <a:round/>
            <a:headEnd len="sm" w="sm" type="none"/>
            <a:tailEnd len="sm" w="sm" type="none"/>
          </a:ln>
        </p:spPr>
      </p:pic>
      <p:sp>
        <p:nvSpPr>
          <p:cNvPr id="1737" name="Google Shape;1737;p59"/>
          <p:cNvSpPr txBox="1"/>
          <p:nvPr/>
        </p:nvSpPr>
        <p:spPr>
          <a:xfrm>
            <a:off x="1661167" y="4398161"/>
            <a:ext cx="31470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Note: “#” corresponds to where the pain point is expressed in the lead to close process (e.g., Pain Points associated with Pre-sales stage include #’s 1 – 10.  Six pain points deprioritized given low relative scores.</a:t>
            </a:r>
            <a:endParaRPr sz="1100"/>
          </a:p>
        </p:txBody>
      </p:sp>
      <p:sp>
        <p:nvSpPr>
          <p:cNvPr id="1738" name="Google Shape;1738;p59"/>
          <p:cNvSpPr txBox="1"/>
          <p:nvPr/>
        </p:nvSpPr>
        <p:spPr>
          <a:xfrm>
            <a:off x="5418375" y="845075"/>
            <a:ext cx="3492600" cy="32994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Workshop participants prioritized pain points based on 3 criteria</a:t>
            </a:r>
            <a:endParaRPr sz="1100"/>
          </a:p>
          <a:p>
            <a:pPr indent="-171450" lvl="0" marL="342900" marR="0" rtl="0" algn="l">
              <a:lnSpc>
                <a:spcPct val="100000"/>
              </a:lnSpc>
              <a:spcBef>
                <a:spcPts val="50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Pain to the Business</a:t>
            </a:r>
            <a:endParaRPr sz="1100"/>
          </a:p>
          <a:p>
            <a:pPr indent="-171450" lvl="0" marL="342900" marR="0" rtl="0" algn="l">
              <a:lnSpc>
                <a:spcPct val="100000"/>
              </a:lnSpc>
              <a:spcBef>
                <a:spcPts val="500"/>
              </a:spcBef>
              <a:spcAft>
                <a:spcPts val="0"/>
              </a:spcAft>
              <a:buClr>
                <a:schemeClr val="dk2"/>
              </a:buClr>
              <a:buSzPts val="1700"/>
              <a:buFont typeface="Arial"/>
              <a:buChar char="•"/>
            </a:pPr>
            <a:r>
              <a:rPr lang="en" sz="1500">
                <a:solidFill>
                  <a:schemeClr val="dk1"/>
                </a:solidFill>
                <a:latin typeface="Calibri"/>
                <a:ea typeface="Calibri"/>
                <a:cs typeface="Calibri"/>
                <a:sym typeface="Calibri"/>
              </a:rPr>
              <a:t>Level of Effort (LOE)</a:t>
            </a:r>
            <a:r>
              <a:rPr b="0" i="0" lang="en" sz="1500" u="none" cap="none" strike="noStrike">
                <a:solidFill>
                  <a:schemeClr val="dk1"/>
                </a:solidFill>
                <a:latin typeface="Calibri"/>
                <a:ea typeface="Calibri"/>
                <a:cs typeface="Calibri"/>
                <a:sym typeface="Calibri"/>
              </a:rPr>
              <a:t> to Address</a:t>
            </a:r>
            <a:endParaRPr sz="1100"/>
          </a:p>
          <a:p>
            <a:pPr indent="-171450" lvl="0" marL="342900" marR="0" rtl="0" algn="l">
              <a:lnSpc>
                <a:spcPct val="100000"/>
              </a:lnSpc>
              <a:spcBef>
                <a:spcPts val="50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Business Value </a:t>
            </a:r>
            <a:endParaRPr sz="1100"/>
          </a:p>
          <a:p>
            <a:pPr indent="-184150" lvl="0" marL="177800" marR="0" rtl="0" algn="l">
              <a:lnSpc>
                <a:spcPct val="100000"/>
              </a:lnSpc>
              <a:spcBef>
                <a:spcPts val="500"/>
              </a:spcBef>
              <a:spcAft>
                <a:spcPts val="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Scores were normalized to analyze relative weightings</a:t>
            </a:r>
            <a:endParaRPr sz="1100"/>
          </a:p>
          <a:p>
            <a:pPr indent="-184150" lvl="0" marL="177800" marR="0" rtl="0" algn="l">
              <a:lnSpc>
                <a:spcPct val="100000"/>
              </a:lnSpc>
              <a:spcBef>
                <a:spcPts val="500"/>
              </a:spcBef>
              <a:spcAft>
                <a:spcPts val="500"/>
              </a:spcAft>
              <a:buClr>
                <a:schemeClr val="dk2"/>
              </a:buClr>
              <a:buSzPts val="1700"/>
              <a:buFont typeface="Arial"/>
              <a:buChar char="•"/>
            </a:pPr>
            <a:r>
              <a:rPr b="0" i="0" lang="en" sz="1500" u="none" cap="none" strike="noStrike">
                <a:solidFill>
                  <a:schemeClr val="dk1"/>
                </a:solidFill>
                <a:latin typeface="Calibri"/>
                <a:ea typeface="Calibri"/>
                <a:cs typeface="Calibri"/>
                <a:sym typeface="Calibri"/>
              </a:rPr>
              <a:t>Pain points were stack-ranked based on potential to add business value</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grpSp>
        <p:nvGrpSpPr>
          <p:cNvPr id="1743" name="Google Shape;1743;p60"/>
          <p:cNvGrpSpPr/>
          <p:nvPr/>
        </p:nvGrpSpPr>
        <p:grpSpPr>
          <a:xfrm>
            <a:off x="5062205" y="1360459"/>
            <a:ext cx="550125" cy="2969060"/>
            <a:chOff x="6749606" y="1813945"/>
            <a:chExt cx="733500" cy="3958747"/>
          </a:xfrm>
        </p:grpSpPr>
        <p:cxnSp>
          <p:nvCxnSpPr>
            <p:cNvPr id="1744" name="Google Shape;1744;p60"/>
            <p:cNvCxnSpPr/>
            <p:nvPr/>
          </p:nvCxnSpPr>
          <p:spPr>
            <a:xfrm>
              <a:off x="6749606" y="1813945"/>
              <a:ext cx="733500" cy="0"/>
            </a:xfrm>
            <a:prstGeom prst="straightConnector1">
              <a:avLst/>
            </a:prstGeom>
            <a:noFill/>
            <a:ln cap="flat" cmpd="sng" w="9525">
              <a:solidFill>
                <a:srgbClr val="D8D8D8"/>
              </a:solidFill>
              <a:prstDash val="solid"/>
              <a:round/>
              <a:headEnd len="sm" w="sm" type="none"/>
              <a:tailEnd len="sm" w="sm" type="none"/>
            </a:ln>
          </p:spPr>
        </p:cxnSp>
        <p:cxnSp>
          <p:nvCxnSpPr>
            <p:cNvPr id="1745" name="Google Shape;1745;p60"/>
            <p:cNvCxnSpPr/>
            <p:nvPr/>
          </p:nvCxnSpPr>
          <p:spPr>
            <a:xfrm>
              <a:off x="6749606" y="2785601"/>
              <a:ext cx="733500" cy="0"/>
            </a:xfrm>
            <a:prstGeom prst="straightConnector1">
              <a:avLst/>
            </a:prstGeom>
            <a:noFill/>
            <a:ln cap="flat" cmpd="sng" w="9525">
              <a:solidFill>
                <a:srgbClr val="D8D8D8"/>
              </a:solidFill>
              <a:prstDash val="solid"/>
              <a:round/>
              <a:headEnd len="sm" w="sm" type="none"/>
              <a:tailEnd len="sm" w="sm" type="none"/>
            </a:ln>
          </p:spPr>
        </p:cxnSp>
        <p:cxnSp>
          <p:nvCxnSpPr>
            <p:cNvPr id="1746" name="Google Shape;1746;p60"/>
            <p:cNvCxnSpPr/>
            <p:nvPr/>
          </p:nvCxnSpPr>
          <p:spPr>
            <a:xfrm>
              <a:off x="6749606" y="3788708"/>
              <a:ext cx="733500" cy="0"/>
            </a:xfrm>
            <a:prstGeom prst="straightConnector1">
              <a:avLst/>
            </a:prstGeom>
            <a:noFill/>
            <a:ln cap="flat" cmpd="sng" w="9525">
              <a:solidFill>
                <a:srgbClr val="D8D8D8"/>
              </a:solidFill>
              <a:prstDash val="solid"/>
              <a:round/>
              <a:headEnd len="sm" w="sm" type="none"/>
              <a:tailEnd len="sm" w="sm" type="none"/>
            </a:ln>
          </p:spPr>
        </p:cxnSp>
        <p:cxnSp>
          <p:nvCxnSpPr>
            <p:cNvPr id="1747" name="Google Shape;1747;p60"/>
            <p:cNvCxnSpPr/>
            <p:nvPr/>
          </p:nvCxnSpPr>
          <p:spPr>
            <a:xfrm>
              <a:off x="6749606" y="4785724"/>
              <a:ext cx="733500" cy="0"/>
            </a:xfrm>
            <a:prstGeom prst="straightConnector1">
              <a:avLst/>
            </a:prstGeom>
            <a:noFill/>
            <a:ln cap="flat" cmpd="sng" w="9525">
              <a:solidFill>
                <a:srgbClr val="D8D8D8"/>
              </a:solidFill>
              <a:prstDash val="solid"/>
              <a:round/>
              <a:headEnd len="sm" w="sm" type="none"/>
              <a:tailEnd len="sm" w="sm" type="none"/>
            </a:ln>
          </p:spPr>
        </p:cxnSp>
        <p:cxnSp>
          <p:nvCxnSpPr>
            <p:cNvPr id="1748" name="Google Shape;1748;p60"/>
            <p:cNvCxnSpPr/>
            <p:nvPr/>
          </p:nvCxnSpPr>
          <p:spPr>
            <a:xfrm>
              <a:off x="6749606" y="5772692"/>
              <a:ext cx="733500" cy="0"/>
            </a:xfrm>
            <a:prstGeom prst="straightConnector1">
              <a:avLst/>
            </a:prstGeom>
            <a:noFill/>
            <a:ln cap="flat" cmpd="sng" w="9525">
              <a:solidFill>
                <a:srgbClr val="D8D8D8"/>
              </a:solidFill>
              <a:prstDash val="solid"/>
              <a:round/>
              <a:headEnd len="sm" w="sm" type="none"/>
              <a:tailEnd len="sm" w="sm" type="none"/>
            </a:ln>
          </p:spPr>
        </p:cxnSp>
      </p:grpSp>
      <p:grpSp>
        <p:nvGrpSpPr>
          <p:cNvPr id="1749" name="Google Shape;1749;p60"/>
          <p:cNvGrpSpPr/>
          <p:nvPr/>
        </p:nvGrpSpPr>
        <p:grpSpPr>
          <a:xfrm>
            <a:off x="6982754" y="1360459"/>
            <a:ext cx="550125" cy="2969060"/>
            <a:chOff x="6749606" y="1813945"/>
            <a:chExt cx="733500" cy="3958747"/>
          </a:xfrm>
        </p:grpSpPr>
        <p:cxnSp>
          <p:nvCxnSpPr>
            <p:cNvPr id="1750" name="Google Shape;1750;p60"/>
            <p:cNvCxnSpPr/>
            <p:nvPr/>
          </p:nvCxnSpPr>
          <p:spPr>
            <a:xfrm>
              <a:off x="6749606" y="1813945"/>
              <a:ext cx="733500" cy="0"/>
            </a:xfrm>
            <a:prstGeom prst="straightConnector1">
              <a:avLst/>
            </a:prstGeom>
            <a:noFill/>
            <a:ln cap="flat" cmpd="sng" w="9525">
              <a:solidFill>
                <a:srgbClr val="D8D8D8"/>
              </a:solidFill>
              <a:prstDash val="solid"/>
              <a:round/>
              <a:headEnd len="sm" w="sm" type="none"/>
              <a:tailEnd len="sm" w="sm" type="none"/>
            </a:ln>
          </p:spPr>
        </p:cxnSp>
        <p:cxnSp>
          <p:nvCxnSpPr>
            <p:cNvPr id="1751" name="Google Shape;1751;p60"/>
            <p:cNvCxnSpPr/>
            <p:nvPr/>
          </p:nvCxnSpPr>
          <p:spPr>
            <a:xfrm>
              <a:off x="6749606" y="2785601"/>
              <a:ext cx="733500" cy="0"/>
            </a:xfrm>
            <a:prstGeom prst="straightConnector1">
              <a:avLst/>
            </a:prstGeom>
            <a:noFill/>
            <a:ln cap="flat" cmpd="sng" w="9525">
              <a:solidFill>
                <a:srgbClr val="D8D8D8"/>
              </a:solidFill>
              <a:prstDash val="solid"/>
              <a:round/>
              <a:headEnd len="sm" w="sm" type="none"/>
              <a:tailEnd len="sm" w="sm" type="none"/>
            </a:ln>
          </p:spPr>
        </p:cxnSp>
        <p:cxnSp>
          <p:nvCxnSpPr>
            <p:cNvPr id="1752" name="Google Shape;1752;p60"/>
            <p:cNvCxnSpPr/>
            <p:nvPr/>
          </p:nvCxnSpPr>
          <p:spPr>
            <a:xfrm>
              <a:off x="6749606" y="3788708"/>
              <a:ext cx="733500" cy="0"/>
            </a:xfrm>
            <a:prstGeom prst="straightConnector1">
              <a:avLst/>
            </a:prstGeom>
            <a:noFill/>
            <a:ln cap="flat" cmpd="sng" w="9525">
              <a:solidFill>
                <a:srgbClr val="D8D8D8"/>
              </a:solidFill>
              <a:prstDash val="solid"/>
              <a:round/>
              <a:headEnd len="sm" w="sm" type="none"/>
              <a:tailEnd len="sm" w="sm" type="none"/>
            </a:ln>
          </p:spPr>
        </p:cxnSp>
        <p:cxnSp>
          <p:nvCxnSpPr>
            <p:cNvPr id="1753" name="Google Shape;1753;p60"/>
            <p:cNvCxnSpPr/>
            <p:nvPr/>
          </p:nvCxnSpPr>
          <p:spPr>
            <a:xfrm>
              <a:off x="6749606" y="4785724"/>
              <a:ext cx="733500" cy="0"/>
            </a:xfrm>
            <a:prstGeom prst="straightConnector1">
              <a:avLst/>
            </a:prstGeom>
            <a:noFill/>
            <a:ln cap="flat" cmpd="sng" w="9525">
              <a:solidFill>
                <a:srgbClr val="D8D8D8"/>
              </a:solidFill>
              <a:prstDash val="solid"/>
              <a:round/>
              <a:headEnd len="sm" w="sm" type="none"/>
              <a:tailEnd len="sm" w="sm" type="none"/>
            </a:ln>
          </p:spPr>
        </p:cxnSp>
        <p:cxnSp>
          <p:nvCxnSpPr>
            <p:cNvPr id="1754" name="Google Shape;1754;p60"/>
            <p:cNvCxnSpPr/>
            <p:nvPr/>
          </p:nvCxnSpPr>
          <p:spPr>
            <a:xfrm>
              <a:off x="6749606" y="5772692"/>
              <a:ext cx="733500" cy="0"/>
            </a:xfrm>
            <a:prstGeom prst="straightConnector1">
              <a:avLst/>
            </a:prstGeom>
            <a:noFill/>
            <a:ln cap="flat" cmpd="sng" w="9525">
              <a:solidFill>
                <a:srgbClr val="D8D8D8"/>
              </a:solidFill>
              <a:prstDash val="solid"/>
              <a:round/>
              <a:headEnd len="sm" w="sm" type="none"/>
              <a:tailEnd len="sm" w="sm" type="none"/>
            </a:ln>
          </p:spPr>
        </p:cxnSp>
      </p:grpSp>
      <p:sp>
        <p:nvSpPr>
          <p:cNvPr id="1755" name="Google Shape;1755;p60"/>
          <p:cNvSpPr txBox="1"/>
          <p:nvPr/>
        </p:nvSpPr>
        <p:spPr>
          <a:xfrm>
            <a:off x="285750" y="362509"/>
            <a:ext cx="73680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We Interviewed End Users and Summarized the Key Themes and Opportunities</a:t>
            </a:r>
            <a:endParaRPr b="1" i="0" sz="2400" u="none" cap="none" strike="noStrike">
              <a:solidFill>
                <a:schemeClr val="dk1"/>
              </a:solidFill>
              <a:latin typeface="Calibri"/>
              <a:ea typeface="Calibri"/>
              <a:cs typeface="Calibri"/>
              <a:sym typeface="Calibri"/>
            </a:endParaRPr>
          </a:p>
        </p:txBody>
      </p:sp>
      <p:sp>
        <p:nvSpPr>
          <p:cNvPr id="1756" name="Google Shape;1756;p60"/>
          <p:cNvSpPr/>
          <p:nvPr/>
        </p:nvSpPr>
        <p:spPr>
          <a:xfrm rot="5400000">
            <a:off x="1695707" y="-140064"/>
            <a:ext cx="545700" cy="3172800"/>
          </a:xfrm>
          <a:prstGeom prst="rect">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57" name="Google Shape;1757;p60"/>
          <p:cNvSpPr/>
          <p:nvPr/>
        </p:nvSpPr>
        <p:spPr>
          <a:xfrm>
            <a:off x="187775" y="1161291"/>
            <a:ext cx="557700" cy="557700"/>
          </a:xfrm>
          <a:prstGeom prst="ellipse">
            <a:avLst/>
          </a:prstGeom>
          <a:solidFill>
            <a:srgbClr val="8650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500" u="none" cap="none" strike="noStrike">
                <a:solidFill>
                  <a:schemeClr val="lt1"/>
                </a:solidFill>
                <a:latin typeface="Calibri"/>
                <a:ea typeface="Calibri"/>
                <a:cs typeface="Calibri"/>
                <a:sym typeface="Calibri"/>
              </a:rPr>
              <a:t>1</a:t>
            </a:r>
            <a:endParaRPr sz="1100"/>
          </a:p>
        </p:txBody>
      </p:sp>
      <p:sp>
        <p:nvSpPr>
          <p:cNvPr id="1758" name="Google Shape;1758;p60"/>
          <p:cNvSpPr txBox="1"/>
          <p:nvPr/>
        </p:nvSpPr>
        <p:spPr>
          <a:xfrm>
            <a:off x="696570" y="1173485"/>
            <a:ext cx="29076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Calibri"/>
                <a:ea typeface="Calibri"/>
                <a:cs typeface="Calibri"/>
                <a:sym typeface="Calibri"/>
              </a:rPr>
              <a:t>Opportunities to tighten up sales process definitions and execution practices </a:t>
            </a:r>
            <a:endParaRPr sz="1100"/>
          </a:p>
        </p:txBody>
      </p:sp>
      <p:sp>
        <p:nvSpPr>
          <p:cNvPr id="1759" name="Google Shape;1759;p60"/>
          <p:cNvSpPr/>
          <p:nvPr/>
        </p:nvSpPr>
        <p:spPr>
          <a:xfrm rot="5400000">
            <a:off x="1695707" y="475401"/>
            <a:ext cx="545700" cy="3172800"/>
          </a:xfrm>
          <a:prstGeom prst="rect">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60" name="Google Shape;1760;p60"/>
          <p:cNvSpPr/>
          <p:nvPr/>
        </p:nvSpPr>
        <p:spPr>
          <a:xfrm>
            <a:off x="187775" y="1776756"/>
            <a:ext cx="557700" cy="557700"/>
          </a:xfrm>
          <a:prstGeom prst="ellipse">
            <a:avLst/>
          </a:prstGeom>
          <a:solidFill>
            <a:srgbClr val="8650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500" u="none" cap="none" strike="noStrike">
                <a:solidFill>
                  <a:schemeClr val="lt1"/>
                </a:solidFill>
                <a:latin typeface="Calibri"/>
                <a:ea typeface="Calibri"/>
                <a:cs typeface="Calibri"/>
                <a:sym typeface="Calibri"/>
              </a:rPr>
              <a:t>2</a:t>
            </a:r>
            <a:endParaRPr sz="1100"/>
          </a:p>
        </p:txBody>
      </p:sp>
      <p:sp>
        <p:nvSpPr>
          <p:cNvPr id="1761" name="Google Shape;1761;p60"/>
          <p:cNvSpPr txBox="1"/>
          <p:nvPr/>
        </p:nvSpPr>
        <p:spPr>
          <a:xfrm>
            <a:off x="696570" y="1813274"/>
            <a:ext cx="29076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Calibri"/>
                <a:ea typeface="Calibri"/>
                <a:cs typeface="Calibri"/>
                <a:sym typeface="Calibri"/>
              </a:rPr>
              <a:t>Opportunities to redefine, reset and reimplement value selling frameworks  </a:t>
            </a:r>
            <a:endParaRPr sz="1100"/>
          </a:p>
        </p:txBody>
      </p:sp>
      <p:sp>
        <p:nvSpPr>
          <p:cNvPr id="1762" name="Google Shape;1762;p60"/>
          <p:cNvSpPr/>
          <p:nvPr/>
        </p:nvSpPr>
        <p:spPr>
          <a:xfrm rot="5400000">
            <a:off x="1695707" y="1096963"/>
            <a:ext cx="545700" cy="3172800"/>
          </a:xfrm>
          <a:prstGeom prst="rect">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63" name="Google Shape;1763;p60"/>
          <p:cNvSpPr/>
          <p:nvPr/>
        </p:nvSpPr>
        <p:spPr>
          <a:xfrm>
            <a:off x="187775" y="2398319"/>
            <a:ext cx="557700" cy="557700"/>
          </a:xfrm>
          <a:prstGeom prst="ellipse">
            <a:avLst/>
          </a:prstGeom>
          <a:solidFill>
            <a:srgbClr val="8650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500" u="none" cap="none" strike="noStrike">
                <a:solidFill>
                  <a:schemeClr val="lt1"/>
                </a:solidFill>
                <a:latin typeface="Calibri"/>
                <a:ea typeface="Calibri"/>
                <a:cs typeface="Calibri"/>
                <a:sym typeface="Calibri"/>
              </a:rPr>
              <a:t>3</a:t>
            </a:r>
            <a:endParaRPr sz="1100"/>
          </a:p>
        </p:txBody>
      </p:sp>
      <p:sp>
        <p:nvSpPr>
          <p:cNvPr id="1764" name="Google Shape;1764;p60"/>
          <p:cNvSpPr txBox="1"/>
          <p:nvPr/>
        </p:nvSpPr>
        <p:spPr>
          <a:xfrm>
            <a:off x="696571" y="2434836"/>
            <a:ext cx="28068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Calibri"/>
                <a:ea typeface="Calibri"/>
                <a:cs typeface="Calibri"/>
                <a:sym typeface="Calibri"/>
              </a:rPr>
              <a:t>Opportunities to better define data and content architecture and governance </a:t>
            </a:r>
            <a:endParaRPr sz="1100"/>
          </a:p>
        </p:txBody>
      </p:sp>
      <p:sp>
        <p:nvSpPr>
          <p:cNvPr id="1765" name="Google Shape;1765;p60"/>
          <p:cNvSpPr/>
          <p:nvPr/>
        </p:nvSpPr>
        <p:spPr>
          <a:xfrm rot="5400000">
            <a:off x="1695707" y="1727612"/>
            <a:ext cx="545700" cy="3172800"/>
          </a:xfrm>
          <a:prstGeom prst="rect">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66" name="Google Shape;1766;p60"/>
          <p:cNvSpPr/>
          <p:nvPr/>
        </p:nvSpPr>
        <p:spPr>
          <a:xfrm>
            <a:off x="187775" y="3028967"/>
            <a:ext cx="557700" cy="557700"/>
          </a:xfrm>
          <a:prstGeom prst="ellipse">
            <a:avLst/>
          </a:prstGeom>
          <a:solidFill>
            <a:srgbClr val="8650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500" u="none" cap="none" strike="noStrike">
                <a:solidFill>
                  <a:schemeClr val="lt1"/>
                </a:solidFill>
                <a:latin typeface="Calibri"/>
                <a:ea typeface="Calibri"/>
                <a:cs typeface="Calibri"/>
                <a:sym typeface="Calibri"/>
              </a:rPr>
              <a:t>4</a:t>
            </a:r>
            <a:endParaRPr sz="1100"/>
          </a:p>
        </p:txBody>
      </p:sp>
      <p:sp>
        <p:nvSpPr>
          <p:cNvPr id="1767" name="Google Shape;1767;p60"/>
          <p:cNvSpPr txBox="1"/>
          <p:nvPr/>
        </p:nvSpPr>
        <p:spPr>
          <a:xfrm>
            <a:off x="696571" y="3065485"/>
            <a:ext cx="28068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Calibri"/>
                <a:ea typeface="Calibri"/>
                <a:cs typeface="Calibri"/>
                <a:sym typeface="Calibri"/>
              </a:rPr>
              <a:t>Opportunities to streamline solution design and development process </a:t>
            </a:r>
            <a:endParaRPr sz="1100"/>
          </a:p>
        </p:txBody>
      </p:sp>
      <p:sp>
        <p:nvSpPr>
          <p:cNvPr id="1768" name="Google Shape;1768;p60"/>
          <p:cNvSpPr/>
          <p:nvPr/>
        </p:nvSpPr>
        <p:spPr>
          <a:xfrm rot="5400000">
            <a:off x="1695707" y="2370454"/>
            <a:ext cx="545700" cy="3172800"/>
          </a:xfrm>
          <a:prstGeom prst="rect">
            <a:avLst/>
          </a:prstGeom>
          <a:solidFill>
            <a:srgbClr val="36CCD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769" name="Google Shape;1769;p60"/>
          <p:cNvSpPr/>
          <p:nvPr/>
        </p:nvSpPr>
        <p:spPr>
          <a:xfrm>
            <a:off x="187775" y="3671809"/>
            <a:ext cx="557700" cy="557700"/>
          </a:xfrm>
          <a:prstGeom prst="ellipse">
            <a:avLst/>
          </a:prstGeom>
          <a:solidFill>
            <a:srgbClr val="8650F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500" u="none" cap="none" strike="noStrike">
                <a:solidFill>
                  <a:schemeClr val="lt1"/>
                </a:solidFill>
                <a:latin typeface="Calibri"/>
                <a:ea typeface="Calibri"/>
                <a:cs typeface="Calibri"/>
                <a:sym typeface="Calibri"/>
              </a:rPr>
              <a:t>5</a:t>
            </a:r>
            <a:endParaRPr sz="1100"/>
          </a:p>
        </p:txBody>
      </p:sp>
      <p:sp>
        <p:nvSpPr>
          <p:cNvPr id="1770" name="Google Shape;1770;p60"/>
          <p:cNvSpPr txBox="1"/>
          <p:nvPr/>
        </p:nvSpPr>
        <p:spPr>
          <a:xfrm>
            <a:off x="696570" y="3708326"/>
            <a:ext cx="29076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Calibri"/>
                <a:ea typeface="Calibri"/>
                <a:cs typeface="Calibri"/>
                <a:sym typeface="Calibri"/>
              </a:rPr>
              <a:t>Opportunities to invest in further education and enablement of systems and process</a:t>
            </a:r>
            <a:endParaRPr sz="1100"/>
          </a:p>
        </p:txBody>
      </p:sp>
      <p:sp>
        <p:nvSpPr>
          <p:cNvPr id="1771" name="Google Shape;1771;p60"/>
          <p:cNvSpPr/>
          <p:nvPr/>
        </p:nvSpPr>
        <p:spPr>
          <a:xfrm>
            <a:off x="3643832" y="948980"/>
            <a:ext cx="1732200" cy="702300"/>
          </a:xfrm>
          <a:prstGeom prst="wedgeRectCallout">
            <a:avLst>
              <a:gd fmla="val -68229" name="adj1"/>
              <a:gd fmla="val 34324"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72" name="Google Shape;1772;p60"/>
          <p:cNvSpPr txBox="1"/>
          <p:nvPr/>
        </p:nvSpPr>
        <p:spPr>
          <a:xfrm>
            <a:off x="3658749" y="994258"/>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don’t have standard qual. criteria; it’s discretionary as long as it roughly follows BANT principles” – RVP, Americas</a:t>
            </a:r>
            <a:endParaRPr sz="1100"/>
          </a:p>
        </p:txBody>
      </p:sp>
      <p:sp>
        <p:nvSpPr>
          <p:cNvPr id="1773" name="Google Shape;1773;p60"/>
          <p:cNvSpPr/>
          <p:nvPr/>
        </p:nvSpPr>
        <p:spPr>
          <a:xfrm>
            <a:off x="5410922" y="958124"/>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74" name="Google Shape;1774;p60"/>
          <p:cNvSpPr txBox="1"/>
          <p:nvPr/>
        </p:nvSpPr>
        <p:spPr>
          <a:xfrm>
            <a:off x="5450811" y="994258"/>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“I’m not sure what the standards are for a Mutual Agreement Plan; I’ve seen them done many different ways” - Account Executive</a:t>
            </a:r>
            <a:endParaRPr sz="1100"/>
          </a:p>
        </p:txBody>
      </p:sp>
      <p:sp>
        <p:nvSpPr>
          <p:cNvPr id="1775" name="Google Shape;1775;p60"/>
          <p:cNvSpPr/>
          <p:nvPr/>
        </p:nvSpPr>
        <p:spPr>
          <a:xfrm>
            <a:off x="3643832" y="1677722"/>
            <a:ext cx="1732200" cy="702300"/>
          </a:xfrm>
          <a:prstGeom prst="wedgeRectCallout">
            <a:avLst>
              <a:gd fmla="val -67485" name="adj1"/>
              <a:gd fmla="val 11797"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76" name="Google Shape;1776;p60"/>
          <p:cNvSpPr txBox="1"/>
          <p:nvPr/>
        </p:nvSpPr>
        <p:spPr>
          <a:xfrm>
            <a:off x="3658749" y="1792249"/>
            <a:ext cx="17322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have opportunities sitting six months in Discovery and we can’t seem to get to value” – Senior AE</a:t>
            </a:r>
            <a:endParaRPr sz="1100"/>
          </a:p>
        </p:txBody>
      </p:sp>
      <p:sp>
        <p:nvSpPr>
          <p:cNvPr id="1777" name="Google Shape;1777;p60"/>
          <p:cNvSpPr/>
          <p:nvPr/>
        </p:nvSpPr>
        <p:spPr>
          <a:xfrm>
            <a:off x="5410922" y="1686865"/>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78" name="Google Shape;1778;p60"/>
          <p:cNvSpPr txBox="1"/>
          <p:nvPr/>
        </p:nvSpPr>
        <p:spPr>
          <a:xfrm>
            <a:off x="5450811" y="1723000"/>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“An AE will sometimes request a demo at the Discussion of Value  stage because they don’t know how to sell value” - SC</a:t>
            </a:r>
            <a:endParaRPr sz="1100"/>
          </a:p>
        </p:txBody>
      </p:sp>
      <p:sp>
        <p:nvSpPr>
          <p:cNvPr id="1779" name="Google Shape;1779;p60"/>
          <p:cNvSpPr/>
          <p:nvPr/>
        </p:nvSpPr>
        <p:spPr>
          <a:xfrm>
            <a:off x="3643832" y="2430053"/>
            <a:ext cx="1732200" cy="702300"/>
          </a:xfrm>
          <a:prstGeom prst="wedgeRectCallout">
            <a:avLst>
              <a:gd fmla="val -67485" name="adj1"/>
              <a:gd fmla="val 11797"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0" name="Google Shape;1780;p60"/>
          <p:cNvSpPr txBox="1"/>
          <p:nvPr/>
        </p:nvSpPr>
        <p:spPr>
          <a:xfrm>
            <a:off x="3658749" y="2460495"/>
            <a:ext cx="1732200" cy="684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“Better data hygiene is needed. Anyone can create an account, many dupes and poorly constructed hierarchies” – Mktg Ops </a:t>
            </a:r>
            <a:endParaRPr sz="1100"/>
          </a:p>
        </p:txBody>
      </p:sp>
      <p:sp>
        <p:nvSpPr>
          <p:cNvPr id="1781" name="Google Shape;1781;p60"/>
          <p:cNvSpPr/>
          <p:nvPr/>
        </p:nvSpPr>
        <p:spPr>
          <a:xfrm>
            <a:off x="5410922" y="2439196"/>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2" name="Google Shape;1782;p60"/>
          <p:cNvSpPr txBox="1"/>
          <p:nvPr/>
        </p:nvSpPr>
        <p:spPr>
          <a:xfrm>
            <a:off x="5450811" y="2484002"/>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“I’d estimate only 10-15% of our AEs know how to navigate and use Highspot effectively” – RVP, Americas</a:t>
            </a:r>
            <a:endParaRPr sz="1100"/>
          </a:p>
        </p:txBody>
      </p:sp>
      <p:sp>
        <p:nvSpPr>
          <p:cNvPr id="1783" name="Google Shape;1783;p60"/>
          <p:cNvSpPr/>
          <p:nvPr/>
        </p:nvSpPr>
        <p:spPr>
          <a:xfrm>
            <a:off x="3643832" y="3177815"/>
            <a:ext cx="1732200" cy="702300"/>
          </a:xfrm>
          <a:prstGeom prst="wedgeRectCallout">
            <a:avLst>
              <a:gd fmla="val -69557" name="adj1"/>
              <a:gd fmla="val -18086"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4" name="Google Shape;1784;p60"/>
          <p:cNvSpPr txBox="1"/>
          <p:nvPr/>
        </p:nvSpPr>
        <p:spPr>
          <a:xfrm>
            <a:off x="3658749" y="3208257"/>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“CPQ is unwieldy, so we don’t even use it – we farm that out to RevOps because it’s way too complicated” – RVP EMEA</a:t>
            </a:r>
            <a:endParaRPr sz="1100"/>
          </a:p>
        </p:txBody>
      </p:sp>
      <p:sp>
        <p:nvSpPr>
          <p:cNvPr id="1785" name="Google Shape;1785;p60"/>
          <p:cNvSpPr/>
          <p:nvPr/>
        </p:nvSpPr>
        <p:spPr>
          <a:xfrm>
            <a:off x="5410922" y="3186958"/>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6" name="Google Shape;1786;p60"/>
          <p:cNvSpPr txBox="1"/>
          <p:nvPr/>
        </p:nvSpPr>
        <p:spPr>
          <a:xfrm>
            <a:off x="5450811" y="3215525"/>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need to migrate from being a stop-gap measure and develop a more defined CPQ process and workflow” – Revenue Execution</a:t>
            </a:r>
            <a:endParaRPr sz="1100"/>
          </a:p>
        </p:txBody>
      </p:sp>
      <p:sp>
        <p:nvSpPr>
          <p:cNvPr id="1787" name="Google Shape;1787;p60"/>
          <p:cNvSpPr/>
          <p:nvPr/>
        </p:nvSpPr>
        <p:spPr>
          <a:xfrm>
            <a:off x="3643832" y="3918041"/>
            <a:ext cx="1732200" cy="702300"/>
          </a:xfrm>
          <a:prstGeom prst="wedgeRectCallout">
            <a:avLst>
              <a:gd fmla="val -70248" name="adj1"/>
              <a:gd fmla="val -46974"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88" name="Google Shape;1788;p60"/>
          <p:cNvSpPr txBox="1"/>
          <p:nvPr/>
        </p:nvSpPr>
        <p:spPr>
          <a:xfrm>
            <a:off x="3658749" y="3948483"/>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“I’m not sure any of us know how to book meetings directly in Outreach…that’s a huge time-saver” – SDR</a:t>
            </a:r>
            <a:endParaRPr sz="1100"/>
          </a:p>
        </p:txBody>
      </p:sp>
      <p:sp>
        <p:nvSpPr>
          <p:cNvPr id="1789" name="Google Shape;1789;p60"/>
          <p:cNvSpPr/>
          <p:nvPr/>
        </p:nvSpPr>
        <p:spPr>
          <a:xfrm>
            <a:off x="5410922" y="3927184"/>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90" name="Google Shape;1790;p60"/>
          <p:cNvSpPr txBox="1"/>
          <p:nvPr/>
        </p:nvSpPr>
        <p:spPr>
          <a:xfrm>
            <a:off x="5450811" y="3934232"/>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“I don’t know when to push a deal from Discovery into Discussion of Value…it seems very undefined” – Account Executive</a:t>
            </a:r>
            <a:endParaRPr sz="1100"/>
          </a:p>
        </p:txBody>
      </p:sp>
      <p:sp>
        <p:nvSpPr>
          <p:cNvPr id="1791" name="Google Shape;1791;p60"/>
          <p:cNvSpPr/>
          <p:nvPr/>
        </p:nvSpPr>
        <p:spPr>
          <a:xfrm>
            <a:off x="7180110" y="958124"/>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92" name="Google Shape;1792;p60"/>
          <p:cNvSpPr txBox="1"/>
          <p:nvPr/>
        </p:nvSpPr>
        <p:spPr>
          <a:xfrm>
            <a:off x="7219999" y="1035802"/>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“Negotiations is the most challenging; I’m never clear on when we bring in RevOps and Legal” - Account Executive</a:t>
            </a:r>
            <a:endParaRPr sz="1100"/>
          </a:p>
        </p:txBody>
      </p:sp>
      <p:sp>
        <p:nvSpPr>
          <p:cNvPr id="1793" name="Google Shape;1793;p60"/>
          <p:cNvSpPr/>
          <p:nvPr/>
        </p:nvSpPr>
        <p:spPr>
          <a:xfrm>
            <a:off x="7180110" y="1686865"/>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94" name="Google Shape;1794;p60"/>
          <p:cNvSpPr txBox="1"/>
          <p:nvPr/>
        </p:nvSpPr>
        <p:spPr>
          <a:xfrm>
            <a:off x="7219999" y="1723000"/>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need a reset on our approach to value selling as we are struggling with adoption.  There’s such a big rush to demo” - VE</a:t>
            </a:r>
            <a:endParaRPr sz="1100"/>
          </a:p>
        </p:txBody>
      </p:sp>
      <p:sp>
        <p:nvSpPr>
          <p:cNvPr id="1795" name="Google Shape;1795;p60"/>
          <p:cNvSpPr/>
          <p:nvPr/>
        </p:nvSpPr>
        <p:spPr>
          <a:xfrm>
            <a:off x="7180110" y="2439196"/>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96" name="Google Shape;1796;p60"/>
          <p:cNvSpPr txBox="1"/>
          <p:nvPr/>
        </p:nvSpPr>
        <p:spPr>
          <a:xfrm>
            <a:off x="7219999" y="2444051"/>
            <a:ext cx="1732200" cy="684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don’t currently have a process in place to proactively prioritize projects which move the needle for the business”                       – Salesforce Admin</a:t>
            </a:r>
            <a:endParaRPr sz="1100"/>
          </a:p>
        </p:txBody>
      </p:sp>
      <p:sp>
        <p:nvSpPr>
          <p:cNvPr id="1797" name="Google Shape;1797;p60"/>
          <p:cNvSpPr/>
          <p:nvPr/>
        </p:nvSpPr>
        <p:spPr>
          <a:xfrm>
            <a:off x="7180110" y="3186958"/>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798" name="Google Shape;1798;p60"/>
          <p:cNvSpPr txBox="1"/>
          <p:nvPr/>
        </p:nvSpPr>
        <p:spPr>
          <a:xfrm>
            <a:off x="7219999" y="3194006"/>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“Would like to get to a point where 80% of deals are ‘no-touch.’ We’re not anywhere near that now” – Revenue Execution</a:t>
            </a:r>
            <a:endParaRPr sz="1100"/>
          </a:p>
        </p:txBody>
      </p:sp>
      <p:sp>
        <p:nvSpPr>
          <p:cNvPr id="1799" name="Google Shape;1799;p60"/>
          <p:cNvSpPr/>
          <p:nvPr/>
        </p:nvSpPr>
        <p:spPr>
          <a:xfrm>
            <a:off x="7180110" y="3927184"/>
            <a:ext cx="1732200" cy="6921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00" name="Google Shape;1800;p60"/>
          <p:cNvSpPr txBox="1"/>
          <p:nvPr/>
        </p:nvSpPr>
        <p:spPr>
          <a:xfrm>
            <a:off x="7219999" y="3913238"/>
            <a:ext cx="17322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800" u="none" cap="none" strike="noStrike">
                <a:solidFill>
                  <a:srgbClr val="000000"/>
                </a:solidFill>
                <a:latin typeface="Arial"/>
                <a:ea typeface="Arial"/>
                <a:cs typeface="Arial"/>
                <a:sym typeface="Arial"/>
              </a:rPr>
              <a:t>“We need help identifying who we should be contacting…even including ‘personas’ on the contact record would be helpful”   – SDR</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4" name="Shape 1804"/>
        <p:cNvGrpSpPr/>
        <p:nvPr/>
      </p:nvGrpSpPr>
      <p:grpSpPr>
        <a:xfrm>
          <a:off x="0" y="0"/>
          <a:ext cx="0" cy="0"/>
          <a:chOff x="0" y="0"/>
          <a:chExt cx="0" cy="0"/>
        </a:xfrm>
      </p:grpSpPr>
      <p:sp>
        <p:nvSpPr>
          <p:cNvPr id="1805" name="Google Shape;1805;p61"/>
          <p:cNvSpPr/>
          <p:nvPr/>
        </p:nvSpPr>
        <p:spPr>
          <a:xfrm>
            <a:off x="506326" y="1142369"/>
            <a:ext cx="4217100" cy="3993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06" name="Google Shape;1806;p61"/>
          <p:cNvSpPr txBox="1"/>
          <p:nvPr/>
        </p:nvSpPr>
        <p:spPr>
          <a:xfrm>
            <a:off x="506325" y="1218450"/>
            <a:ext cx="43998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Inability to access to VE benchmarks would aid early-stage conversations</a:t>
            </a:r>
            <a:endParaRPr sz="1100"/>
          </a:p>
        </p:txBody>
      </p:sp>
      <p:sp>
        <p:nvSpPr>
          <p:cNvPr id="1807" name="Google Shape;1807;p61"/>
          <p:cNvSpPr/>
          <p:nvPr/>
        </p:nvSpPr>
        <p:spPr>
          <a:xfrm>
            <a:off x="506325" y="1578923"/>
            <a:ext cx="4217100" cy="554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08" name="Google Shape;1808;p61"/>
          <p:cNvSpPr txBox="1"/>
          <p:nvPr/>
        </p:nvSpPr>
        <p:spPr>
          <a:xfrm>
            <a:off x="506325" y="1673554"/>
            <a:ext cx="4217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Data quality issues related to duplicate accounts and/or account hierarchies </a:t>
            </a:r>
            <a:endParaRPr sz="1100"/>
          </a:p>
        </p:txBody>
      </p:sp>
      <p:sp>
        <p:nvSpPr>
          <p:cNvPr id="1809" name="Google Shape;1809;p61"/>
          <p:cNvSpPr/>
          <p:nvPr/>
        </p:nvSpPr>
        <p:spPr>
          <a:xfrm>
            <a:off x="506326" y="2183710"/>
            <a:ext cx="4217100" cy="3924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0" name="Google Shape;1810;p61"/>
          <p:cNvSpPr txBox="1"/>
          <p:nvPr/>
        </p:nvSpPr>
        <p:spPr>
          <a:xfrm>
            <a:off x="506325" y="2255612"/>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Highspot is cumbersome and difficult to navigate </a:t>
            </a:r>
            <a:endParaRPr sz="1100"/>
          </a:p>
        </p:txBody>
      </p:sp>
      <p:sp>
        <p:nvSpPr>
          <p:cNvPr id="1811" name="Google Shape;1811;p61"/>
          <p:cNvSpPr/>
          <p:nvPr/>
        </p:nvSpPr>
        <p:spPr>
          <a:xfrm>
            <a:off x="506326" y="2629823"/>
            <a:ext cx="4217100" cy="3924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2" name="Google Shape;1812;p61"/>
          <p:cNvSpPr txBox="1"/>
          <p:nvPr/>
        </p:nvSpPr>
        <p:spPr>
          <a:xfrm>
            <a:off x="506325" y="2631577"/>
            <a:ext cx="4217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Inability to see partner footprint in accounts to support new pursuits and account expansions</a:t>
            </a:r>
            <a:endParaRPr sz="1100"/>
          </a:p>
        </p:txBody>
      </p:sp>
      <p:sp>
        <p:nvSpPr>
          <p:cNvPr id="1813" name="Google Shape;1813;p61"/>
          <p:cNvSpPr/>
          <p:nvPr/>
        </p:nvSpPr>
        <p:spPr>
          <a:xfrm>
            <a:off x="506326" y="3070343"/>
            <a:ext cx="4217100" cy="241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4" name="Google Shape;1814;p61"/>
          <p:cNvSpPr txBox="1"/>
          <p:nvPr/>
        </p:nvSpPr>
        <p:spPr>
          <a:xfrm>
            <a:off x="506325" y="3072097"/>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Lack a standard, fully deployed tool for account planning</a:t>
            </a:r>
            <a:endParaRPr sz="1100"/>
          </a:p>
        </p:txBody>
      </p:sp>
      <p:sp>
        <p:nvSpPr>
          <p:cNvPr id="1815" name="Google Shape;1815;p61"/>
          <p:cNvSpPr txBox="1"/>
          <p:nvPr/>
        </p:nvSpPr>
        <p:spPr>
          <a:xfrm>
            <a:off x="506325"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Expressed Pain Points </a:t>
            </a:r>
            <a:endParaRPr sz="1100"/>
          </a:p>
        </p:txBody>
      </p:sp>
      <p:sp>
        <p:nvSpPr>
          <p:cNvPr id="1816" name="Google Shape;1816;p61"/>
          <p:cNvSpPr/>
          <p:nvPr/>
        </p:nvSpPr>
        <p:spPr>
          <a:xfrm>
            <a:off x="506326" y="4027223"/>
            <a:ext cx="4217100" cy="212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7" name="Google Shape;1817;p61"/>
          <p:cNvSpPr/>
          <p:nvPr/>
        </p:nvSpPr>
        <p:spPr>
          <a:xfrm>
            <a:off x="506326" y="3370648"/>
            <a:ext cx="4217100" cy="212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18" name="Google Shape;1818;p61"/>
          <p:cNvSpPr txBox="1"/>
          <p:nvPr/>
        </p:nvSpPr>
        <p:spPr>
          <a:xfrm>
            <a:off x="506326" y="3358405"/>
            <a:ext cx="2019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Limited CS access to BVAs </a:t>
            </a:r>
            <a:endParaRPr sz="1100"/>
          </a:p>
        </p:txBody>
      </p:sp>
      <p:sp>
        <p:nvSpPr>
          <p:cNvPr id="1819" name="Google Shape;1819;p61"/>
          <p:cNvSpPr/>
          <p:nvPr/>
        </p:nvSpPr>
        <p:spPr>
          <a:xfrm>
            <a:off x="506326" y="3615084"/>
            <a:ext cx="4217100" cy="3804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20" name="Google Shape;1820;p61"/>
          <p:cNvSpPr txBox="1"/>
          <p:nvPr/>
        </p:nvSpPr>
        <p:spPr>
          <a:xfrm>
            <a:off x="506325" y="3602841"/>
            <a:ext cx="4217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Onboarding “Handshake” in terms of process and document flow is ill-defined, including file storage / sharing</a:t>
            </a:r>
            <a:endParaRPr sz="1100"/>
          </a:p>
        </p:txBody>
      </p:sp>
      <p:sp>
        <p:nvSpPr>
          <p:cNvPr id="1821" name="Google Shape;1821;p61"/>
          <p:cNvSpPr txBox="1"/>
          <p:nvPr/>
        </p:nvSpPr>
        <p:spPr>
          <a:xfrm>
            <a:off x="506325" y="4021978"/>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Limited involvement of CS organization in the Design stage </a:t>
            </a:r>
            <a:endParaRPr sz="1100"/>
          </a:p>
        </p:txBody>
      </p:sp>
      <p:sp>
        <p:nvSpPr>
          <p:cNvPr id="1822" name="Google Shape;1822;p61"/>
          <p:cNvSpPr/>
          <p:nvPr/>
        </p:nvSpPr>
        <p:spPr>
          <a:xfrm>
            <a:off x="506326" y="4272052"/>
            <a:ext cx="4217100" cy="212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23" name="Google Shape;1823;p61"/>
          <p:cNvSpPr txBox="1"/>
          <p:nvPr/>
        </p:nvSpPr>
        <p:spPr>
          <a:xfrm>
            <a:off x="506325" y="4266807"/>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Long cycle times to assign services to closed-won deals</a:t>
            </a:r>
            <a:endParaRPr sz="1100"/>
          </a:p>
        </p:txBody>
      </p:sp>
      <p:sp>
        <p:nvSpPr>
          <p:cNvPr id="1824" name="Google Shape;1824;p61"/>
          <p:cNvSpPr/>
          <p:nvPr/>
        </p:nvSpPr>
        <p:spPr>
          <a:xfrm>
            <a:off x="4955072" y="1142369"/>
            <a:ext cx="475800" cy="3924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a:t>
            </a:r>
            <a:endParaRPr sz="1100"/>
          </a:p>
        </p:txBody>
      </p:sp>
      <p:sp>
        <p:nvSpPr>
          <p:cNvPr id="1825" name="Google Shape;1825;p61"/>
          <p:cNvSpPr/>
          <p:nvPr/>
        </p:nvSpPr>
        <p:spPr>
          <a:xfrm>
            <a:off x="5432381" y="1142369"/>
            <a:ext cx="3261300" cy="3924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26" name="Google Shape;1826;p61"/>
          <p:cNvSpPr txBox="1"/>
          <p:nvPr/>
        </p:nvSpPr>
        <p:spPr>
          <a:xfrm>
            <a:off x="5432380" y="1142369"/>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Common Approach to Archiving and Accessing VE Tools and Benchmarks </a:t>
            </a:r>
            <a:endParaRPr sz="1100"/>
          </a:p>
        </p:txBody>
      </p:sp>
      <p:sp>
        <p:nvSpPr>
          <p:cNvPr id="1827" name="Google Shape;1827;p61"/>
          <p:cNvSpPr/>
          <p:nvPr/>
        </p:nvSpPr>
        <p:spPr>
          <a:xfrm>
            <a:off x="4956521" y="1578923"/>
            <a:ext cx="475800" cy="5541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2</a:t>
            </a:r>
            <a:endParaRPr sz="1100"/>
          </a:p>
        </p:txBody>
      </p:sp>
      <p:sp>
        <p:nvSpPr>
          <p:cNvPr id="1828" name="Google Shape;1828;p61"/>
          <p:cNvSpPr/>
          <p:nvPr/>
        </p:nvSpPr>
        <p:spPr>
          <a:xfrm>
            <a:off x="5432381" y="1578923"/>
            <a:ext cx="3261300" cy="5541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29" name="Google Shape;1829;p61"/>
          <p:cNvSpPr txBox="1"/>
          <p:nvPr/>
        </p:nvSpPr>
        <p:spPr>
          <a:xfrm>
            <a:off x="5432380" y="1578923"/>
            <a:ext cx="30792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Data Governance Rules (e.g., Account Creation, ICP Assignments) and Set System Controls in Accordance with Policy</a:t>
            </a:r>
            <a:endParaRPr sz="1100"/>
          </a:p>
        </p:txBody>
      </p:sp>
      <p:sp>
        <p:nvSpPr>
          <p:cNvPr id="1830" name="Google Shape;1830;p61"/>
          <p:cNvSpPr/>
          <p:nvPr/>
        </p:nvSpPr>
        <p:spPr>
          <a:xfrm>
            <a:off x="4956521" y="2183710"/>
            <a:ext cx="475800" cy="3924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3</a:t>
            </a:r>
            <a:endParaRPr sz="1100"/>
          </a:p>
        </p:txBody>
      </p:sp>
      <p:sp>
        <p:nvSpPr>
          <p:cNvPr id="1831" name="Google Shape;1831;p61"/>
          <p:cNvSpPr/>
          <p:nvPr/>
        </p:nvSpPr>
        <p:spPr>
          <a:xfrm>
            <a:off x="5432381" y="2183710"/>
            <a:ext cx="3261300" cy="3924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32" name="Google Shape;1832;p61"/>
          <p:cNvSpPr txBox="1"/>
          <p:nvPr/>
        </p:nvSpPr>
        <p:spPr>
          <a:xfrm>
            <a:off x="5432380" y="2268252"/>
            <a:ext cx="30792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Streamline Content Management Architecture</a:t>
            </a:r>
            <a:endParaRPr sz="1100"/>
          </a:p>
        </p:txBody>
      </p:sp>
      <p:sp>
        <p:nvSpPr>
          <p:cNvPr id="1833" name="Google Shape;1833;p61"/>
          <p:cNvSpPr/>
          <p:nvPr/>
        </p:nvSpPr>
        <p:spPr>
          <a:xfrm>
            <a:off x="4956521" y="2629823"/>
            <a:ext cx="475800" cy="3924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4</a:t>
            </a:r>
            <a:endParaRPr sz="1100"/>
          </a:p>
        </p:txBody>
      </p:sp>
      <p:sp>
        <p:nvSpPr>
          <p:cNvPr id="1834" name="Google Shape;1834;p61"/>
          <p:cNvSpPr/>
          <p:nvPr/>
        </p:nvSpPr>
        <p:spPr>
          <a:xfrm>
            <a:off x="5432381" y="2629823"/>
            <a:ext cx="3261300" cy="3924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35" name="Google Shape;1835;p61"/>
          <p:cNvSpPr txBox="1"/>
          <p:nvPr/>
        </p:nvSpPr>
        <p:spPr>
          <a:xfrm>
            <a:off x="5432380" y="2631577"/>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Enhance Account Object to Capture Partner Relationships within Existing and ICP Accounts</a:t>
            </a:r>
            <a:endParaRPr sz="1100"/>
          </a:p>
        </p:txBody>
      </p:sp>
      <p:sp>
        <p:nvSpPr>
          <p:cNvPr id="1836" name="Google Shape;1836;p61"/>
          <p:cNvSpPr/>
          <p:nvPr/>
        </p:nvSpPr>
        <p:spPr>
          <a:xfrm>
            <a:off x="4956521" y="3070343"/>
            <a:ext cx="475800" cy="2418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5</a:t>
            </a:r>
            <a:endParaRPr sz="1100"/>
          </a:p>
        </p:txBody>
      </p:sp>
      <p:sp>
        <p:nvSpPr>
          <p:cNvPr id="1837" name="Google Shape;1837;p61"/>
          <p:cNvSpPr/>
          <p:nvPr/>
        </p:nvSpPr>
        <p:spPr>
          <a:xfrm>
            <a:off x="5432381" y="3070343"/>
            <a:ext cx="3261300" cy="2418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38" name="Google Shape;1838;p61"/>
          <p:cNvSpPr txBox="1"/>
          <p:nvPr/>
        </p:nvSpPr>
        <p:spPr>
          <a:xfrm>
            <a:off x="5432380" y="3073850"/>
            <a:ext cx="3261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Deploy Account Planning Tool Across All Revenue Teams</a:t>
            </a:r>
            <a:endParaRPr sz="1100"/>
          </a:p>
        </p:txBody>
      </p:sp>
      <p:sp>
        <p:nvSpPr>
          <p:cNvPr id="1839" name="Google Shape;1839;p61"/>
          <p:cNvSpPr txBox="1"/>
          <p:nvPr/>
        </p:nvSpPr>
        <p:spPr>
          <a:xfrm>
            <a:off x="4955072"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1840" name="Google Shape;1840;p61"/>
          <p:cNvSpPr/>
          <p:nvPr/>
        </p:nvSpPr>
        <p:spPr>
          <a:xfrm>
            <a:off x="4956521" y="3359410"/>
            <a:ext cx="475800" cy="11247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6</a:t>
            </a:r>
            <a:endParaRPr sz="1100"/>
          </a:p>
        </p:txBody>
      </p:sp>
      <p:sp>
        <p:nvSpPr>
          <p:cNvPr id="1841" name="Google Shape;1841;p61"/>
          <p:cNvSpPr/>
          <p:nvPr/>
        </p:nvSpPr>
        <p:spPr>
          <a:xfrm>
            <a:off x="5432381" y="3359410"/>
            <a:ext cx="3261300" cy="11247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42" name="Google Shape;1842;p61"/>
          <p:cNvSpPr txBox="1"/>
          <p:nvPr/>
        </p:nvSpPr>
        <p:spPr>
          <a:xfrm>
            <a:off x="5432380" y="3725573"/>
            <a:ext cx="3261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Formalize the Account Transition and Onboarding Process and Knowledge Management System</a:t>
            </a:r>
            <a:endParaRPr sz="1100"/>
          </a:p>
        </p:txBody>
      </p:sp>
      <p:cxnSp>
        <p:nvCxnSpPr>
          <p:cNvPr id="1843" name="Google Shape;1843;p61"/>
          <p:cNvCxnSpPr/>
          <p:nvPr/>
        </p:nvCxnSpPr>
        <p:spPr>
          <a:xfrm>
            <a:off x="4734125" y="1534784"/>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4" name="Google Shape;1844;p61"/>
          <p:cNvCxnSpPr/>
          <p:nvPr/>
        </p:nvCxnSpPr>
        <p:spPr>
          <a:xfrm>
            <a:off x="4734125" y="157892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5" name="Google Shape;1845;p61"/>
          <p:cNvCxnSpPr/>
          <p:nvPr/>
        </p:nvCxnSpPr>
        <p:spPr>
          <a:xfrm>
            <a:off x="4734125" y="2132921"/>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6" name="Google Shape;1846;p61"/>
          <p:cNvCxnSpPr/>
          <p:nvPr/>
        </p:nvCxnSpPr>
        <p:spPr>
          <a:xfrm>
            <a:off x="4734125" y="2183710"/>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7" name="Google Shape;1847;p61"/>
          <p:cNvCxnSpPr/>
          <p:nvPr/>
        </p:nvCxnSpPr>
        <p:spPr>
          <a:xfrm>
            <a:off x="4734125" y="2576125"/>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8" name="Google Shape;1848;p61"/>
          <p:cNvCxnSpPr/>
          <p:nvPr/>
        </p:nvCxnSpPr>
        <p:spPr>
          <a:xfrm>
            <a:off x="4734125" y="262982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49" name="Google Shape;1849;p61"/>
          <p:cNvCxnSpPr/>
          <p:nvPr/>
        </p:nvCxnSpPr>
        <p:spPr>
          <a:xfrm>
            <a:off x="4734125" y="3022238"/>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50" name="Google Shape;1850;p61"/>
          <p:cNvCxnSpPr/>
          <p:nvPr/>
        </p:nvCxnSpPr>
        <p:spPr>
          <a:xfrm>
            <a:off x="4734125" y="307034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51" name="Google Shape;1851;p61"/>
          <p:cNvCxnSpPr/>
          <p:nvPr/>
        </p:nvCxnSpPr>
        <p:spPr>
          <a:xfrm>
            <a:off x="4734125" y="331205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52" name="Google Shape;1852;p61"/>
          <p:cNvCxnSpPr/>
          <p:nvPr/>
        </p:nvCxnSpPr>
        <p:spPr>
          <a:xfrm>
            <a:off x="4734125" y="448415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53" name="Google Shape;1853;p61"/>
          <p:cNvCxnSpPr/>
          <p:nvPr/>
        </p:nvCxnSpPr>
        <p:spPr>
          <a:xfrm>
            <a:off x="4734125" y="3359410"/>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54" name="Google Shape;1854;p61"/>
          <p:cNvCxnSpPr/>
          <p:nvPr/>
        </p:nvCxnSpPr>
        <p:spPr>
          <a:xfrm>
            <a:off x="4734125" y="1142369"/>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sp>
        <p:nvSpPr>
          <p:cNvPr id="1855" name="Google Shape;1855;p61"/>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We Developed </a:t>
            </a:r>
            <a:r>
              <a:rPr b="1" i="0" lang="en" sz="2400" u="none" cap="none" strike="noStrike">
                <a:solidFill>
                  <a:schemeClr val="dk1"/>
                </a:solidFill>
                <a:latin typeface="Calibri"/>
                <a:ea typeface="Calibri"/>
                <a:cs typeface="Calibri"/>
                <a:sym typeface="Calibri"/>
              </a:rPr>
              <a:t>Recommendations to Address Pain Points </a:t>
            </a:r>
            <a:r>
              <a:rPr b="1" i="0" lang="en" sz="1800" u="none" cap="none" strike="noStrike">
                <a:solidFill>
                  <a:schemeClr val="dk1"/>
                </a:solidFill>
                <a:latin typeface="Calibri"/>
                <a:ea typeface="Calibri"/>
                <a:cs typeface="Calibri"/>
                <a:sym typeface="Calibri"/>
              </a:rPr>
              <a:t>(1 of 4)</a:t>
            </a:r>
            <a:r>
              <a:rPr b="1" i="0" lang="en" sz="2400" u="none" cap="none" strike="noStrike">
                <a:solidFill>
                  <a:schemeClr val="dk1"/>
                </a:solidFill>
                <a:latin typeface="Calibri"/>
                <a:ea typeface="Calibri"/>
                <a:cs typeface="Calibri"/>
                <a:sym typeface="Calibri"/>
              </a:rPr>
              <a:t>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62"/>
          <p:cNvSpPr/>
          <p:nvPr/>
        </p:nvSpPr>
        <p:spPr>
          <a:xfrm>
            <a:off x="506326" y="1326709"/>
            <a:ext cx="4217100" cy="2670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61" name="Google Shape;1861;p62"/>
          <p:cNvSpPr/>
          <p:nvPr/>
        </p:nvSpPr>
        <p:spPr>
          <a:xfrm>
            <a:off x="506326" y="1593257"/>
            <a:ext cx="4217100" cy="275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62" name="Google Shape;1862;p62"/>
          <p:cNvSpPr/>
          <p:nvPr/>
        </p:nvSpPr>
        <p:spPr>
          <a:xfrm>
            <a:off x="506326" y="1062332"/>
            <a:ext cx="4217100" cy="2670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63" name="Google Shape;1863;p62"/>
          <p:cNvSpPr txBox="1"/>
          <p:nvPr/>
        </p:nvSpPr>
        <p:spPr>
          <a:xfrm>
            <a:off x="506325" y="1085345"/>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Significant time manually researching who to contact; limited guidance</a:t>
            </a:r>
            <a:endParaRPr sz="1100"/>
          </a:p>
        </p:txBody>
      </p:sp>
      <p:sp>
        <p:nvSpPr>
          <p:cNvPr id="1864" name="Google Shape;1864;p62"/>
          <p:cNvSpPr txBox="1"/>
          <p:nvPr/>
        </p:nvSpPr>
        <p:spPr>
          <a:xfrm>
            <a:off x="506325" y="1337902"/>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Every Region / Subregion / AE prioritizes their accounts differently</a:t>
            </a:r>
            <a:endParaRPr sz="1100"/>
          </a:p>
        </p:txBody>
      </p:sp>
      <p:sp>
        <p:nvSpPr>
          <p:cNvPr id="1865" name="Google Shape;1865;p62"/>
          <p:cNvSpPr txBox="1"/>
          <p:nvPr/>
        </p:nvSpPr>
        <p:spPr>
          <a:xfrm>
            <a:off x="506325" y="1595977"/>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 SDRs create separate Google doc summarizing meetings</a:t>
            </a:r>
            <a:endParaRPr sz="1100"/>
          </a:p>
        </p:txBody>
      </p:sp>
      <p:sp>
        <p:nvSpPr>
          <p:cNvPr id="1866" name="Google Shape;1866;p62"/>
          <p:cNvSpPr/>
          <p:nvPr/>
        </p:nvSpPr>
        <p:spPr>
          <a:xfrm>
            <a:off x="506326" y="1869344"/>
            <a:ext cx="4217100" cy="275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67" name="Google Shape;1867;p62"/>
          <p:cNvSpPr txBox="1"/>
          <p:nvPr/>
        </p:nvSpPr>
        <p:spPr>
          <a:xfrm>
            <a:off x="506325" y="1872064"/>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 SDRs asked to keep track of separate "Work-in-Process" Sheet</a:t>
            </a:r>
            <a:endParaRPr sz="1100"/>
          </a:p>
        </p:txBody>
      </p:sp>
      <p:sp>
        <p:nvSpPr>
          <p:cNvPr id="1868" name="Google Shape;1868;p62"/>
          <p:cNvSpPr/>
          <p:nvPr/>
        </p:nvSpPr>
        <p:spPr>
          <a:xfrm>
            <a:off x="506326" y="2141977"/>
            <a:ext cx="4217100" cy="275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69" name="Google Shape;1869;p62"/>
          <p:cNvSpPr txBox="1"/>
          <p:nvPr/>
        </p:nvSpPr>
        <p:spPr>
          <a:xfrm>
            <a:off x="506325" y="2144696"/>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 SDRs not familiar with faster approach to book meetings in Outreach</a:t>
            </a:r>
            <a:endParaRPr sz="1100"/>
          </a:p>
        </p:txBody>
      </p:sp>
      <p:sp>
        <p:nvSpPr>
          <p:cNvPr id="1870" name="Google Shape;1870;p62"/>
          <p:cNvSpPr/>
          <p:nvPr/>
        </p:nvSpPr>
        <p:spPr>
          <a:xfrm>
            <a:off x="506326" y="2718577"/>
            <a:ext cx="4217100" cy="5106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71" name="Google Shape;1871;p62"/>
          <p:cNvSpPr txBox="1"/>
          <p:nvPr/>
        </p:nvSpPr>
        <p:spPr>
          <a:xfrm>
            <a:off x="506325" y="2768813"/>
            <a:ext cx="4217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Absence of PRM Capabilities for certifications, leads, opportunities and content</a:t>
            </a:r>
            <a:endParaRPr sz="1100"/>
          </a:p>
        </p:txBody>
      </p:sp>
      <p:sp>
        <p:nvSpPr>
          <p:cNvPr id="1872" name="Google Shape;1872;p62"/>
          <p:cNvSpPr/>
          <p:nvPr/>
        </p:nvSpPr>
        <p:spPr>
          <a:xfrm>
            <a:off x="506326" y="2413388"/>
            <a:ext cx="4217100" cy="275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73" name="Google Shape;1873;p62"/>
          <p:cNvSpPr txBox="1"/>
          <p:nvPr/>
        </p:nvSpPr>
        <p:spPr>
          <a:xfrm>
            <a:off x="506326" y="2435494"/>
            <a:ext cx="4040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Inability to track compliance with plan letters through Salesforce</a:t>
            </a:r>
            <a:endParaRPr sz="1100"/>
          </a:p>
        </p:txBody>
      </p:sp>
      <p:sp>
        <p:nvSpPr>
          <p:cNvPr id="1874" name="Google Shape;1874;p62"/>
          <p:cNvSpPr txBox="1"/>
          <p:nvPr/>
        </p:nvSpPr>
        <p:spPr>
          <a:xfrm>
            <a:off x="506325" y="3802427"/>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Associated Pain Points </a:t>
            </a:r>
            <a:endParaRPr sz="1100"/>
          </a:p>
        </p:txBody>
      </p:sp>
      <p:sp>
        <p:nvSpPr>
          <p:cNvPr id="1875" name="Google Shape;1875;p62"/>
          <p:cNvSpPr/>
          <p:nvPr/>
        </p:nvSpPr>
        <p:spPr>
          <a:xfrm>
            <a:off x="506326" y="3722046"/>
            <a:ext cx="4217100" cy="2307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76" name="Google Shape;1876;p62"/>
          <p:cNvSpPr txBox="1"/>
          <p:nvPr/>
        </p:nvSpPr>
        <p:spPr>
          <a:xfrm>
            <a:off x="506325" y="3730804"/>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Inability to map accounts and create GTM plan </a:t>
            </a:r>
            <a:endParaRPr sz="1100"/>
          </a:p>
        </p:txBody>
      </p:sp>
      <p:sp>
        <p:nvSpPr>
          <p:cNvPr id="1877" name="Google Shape;1877;p62"/>
          <p:cNvSpPr/>
          <p:nvPr/>
        </p:nvSpPr>
        <p:spPr>
          <a:xfrm>
            <a:off x="506326" y="3937264"/>
            <a:ext cx="4217100" cy="2307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78" name="Google Shape;1878;p62"/>
          <p:cNvSpPr txBox="1"/>
          <p:nvPr/>
        </p:nvSpPr>
        <p:spPr>
          <a:xfrm>
            <a:off x="506325" y="3953020"/>
            <a:ext cx="42171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Reveal is not integrated with Salesforce </a:t>
            </a:r>
            <a:endParaRPr sz="1100"/>
          </a:p>
        </p:txBody>
      </p:sp>
      <p:sp>
        <p:nvSpPr>
          <p:cNvPr id="1879" name="Google Shape;1879;p62"/>
          <p:cNvSpPr/>
          <p:nvPr/>
        </p:nvSpPr>
        <p:spPr>
          <a:xfrm>
            <a:off x="506326" y="3260697"/>
            <a:ext cx="4217100" cy="410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880" name="Google Shape;1880;p62"/>
          <p:cNvSpPr txBox="1"/>
          <p:nvPr/>
        </p:nvSpPr>
        <p:spPr>
          <a:xfrm>
            <a:off x="506325" y="3276453"/>
            <a:ext cx="4217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Inability to attribute lead multiple lead sources to opportunities impacts compensation crediting</a:t>
            </a:r>
            <a:endParaRPr sz="1100"/>
          </a:p>
        </p:txBody>
      </p:sp>
      <p:sp>
        <p:nvSpPr>
          <p:cNvPr id="1881" name="Google Shape;1881;p62"/>
          <p:cNvSpPr txBox="1"/>
          <p:nvPr/>
        </p:nvSpPr>
        <p:spPr>
          <a:xfrm>
            <a:off x="506325"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Expressed Pain Points </a:t>
            </a:r>
            <a:endParaRPr sz="1100"/>
          </a:p>
        </p:txBody>
      </p:sp>
      <p:sp>
        <p:nvSpPr>
          <p:cNvPr id="1882" name="Google Shape;1882;p62"/>
          <p:cNvSpPr txBox="1"/>
          <p:nvPr/>
        </p:nvSpPr>
        <p:spPr>
          <a:xfrm>
            <a:off x="4955072"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1883" name="Google Shape;1883;p62"/>
          <p:cNvSpPr/>
          <p:nvPr/>
        </p:nvSpPr>
        <p:spPr>
          <a:xfrm>
            <a:off x="4955072" y="1062332"/>
            <a:ext cx="475800" cy="16260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7</a:t>
            </a:r>
            <a:endParaRPr sz="1100"/>
          </a:p>
        </p:txBody>
      </p:sp>
      <p:sp>
        <p:nvSpPr>
          <p:cNvPr id="1884" name="Google Shape;1884;p62"/>
          <p:cNvSpPr/>
          <p:nvPr/>
        </p:nvSpPr>
        <p:spPr>
          <a:xfrm>
            <a:off x="5430932" y="1062332"/>
            <a:ext cx="3261300" cy="16260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885" name="Google Shape;1885;p62"/>
          <p:cNvSpPr txBox="1"/>
          <p:nvPr/>
        </p:nvSpPr>
        <p:spPr>
          <a:xfrm>
            <a:off x="5430932" y="1462676"/>
            <a:ext cx="30792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common territory planning and account prioritization process in partnership with the SDR organization</a:t>
            </a:r>
            <a:endParaRPr sz="1100"/>
          </a:p>
        </p:txBody>
      </p:sp>
      <p:sp>
        <p:nvSpPr>
          <p:cNvPr id="1886" name="Google Shape;1886;p62"/>
          <p:cNvSpPr/>
          <p:nvPr/>
        </p:nvSpPr>
        <p:spPr>
          <a:xfrm>
            <a:off x="4955072" y="2718578"/>
            <a:ext cx="475800" cy="5106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8</a:t>
            </a:r>
            <a:endParaRPr sz="1100"/>
          </a:p>
        </p:txBody>
      </p:sp>
      <p:sp>
        <p:nvSpPr>
          <p:cNvPr id="1887" name="Google Shape;1887;p62"/>
          <p:cNvSpPr/>
          <p:nvPr/>
        </p:nvSpPr>
        <p:spPr>
          <a:xfrm>
            <a:off x="5430932" y="2718578"/>
            <a:ext cx="3261300" cy="5106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888" name="Google Shape;1888;p62"/>
          <p:cNvSpPr txBox="1"/>
          <p:nvPr/>
        </p:nvSpPr>
        <p:spPr>
          <a:xfrm>
            <a:off x="5430932" y="2776215"/>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Full Lifecycle Partner Relationship Management Capabilities </a:t>
            </a:r>
            <a:endParaRPr sz="1100"/>
          </a:p>
        </p:txBody>
      </p:sp>
      <p:sp>
        <p:nvSpPr>
          <p:cNvPr id="1889" name="Google Shape;1889;p62"/>
          <p:cNvSpPr txBox="1"/>
          <p:nvPr/>
        </p:nvSpPr>
        <p:spPr>
          <a:xfrm>
            <a:off x="4955072" y="3802427"/>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a:t>
            </a:r>
            <a:endParaRPr sz="1100"/>
          </a:p>
        </p:txBody>
      </p:sp>
      <p:sp>
        <p:nvSpPr>
          <p:cNvPr id="1890" name="Google Shape;1890;p62"/>
          <p:cNvSpPr/>
          <p:nvPr/>
        </p:nvSpPr>
        <p:spPr>
          <a:xfrm>
            <a:off x="4955072" y="3722046"/>
            <a:ext cx="475800" cy="4461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10</a:t>
            </a:r>
            <a:endParaRPr sz="1100"/>
          </a:p>
        </p:txBody>
      </p:sp>
      <p:sp>
        <p:nvSpPr>
          <p:cNvPr id="1891" name="Google Shape;1891;p62"/>
          <p:cNvSpPr/>
          <p:nvPr/>
        </p:nvSpPr>
        <p:spPr>
          <a:xfrm>
            <a:off x="5430932" y="3722046"/>
            <a:ext cx="3261300" cy="4461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892" name="Google Shape;1892;p62"/>
          <p:cNvSpPr txBox="1"/>
          <p:nvPr/>
        </p:nvSpPr>
        <p:spPr>
          <a:xfrm>
            <a:off x="5430932" y="3728961"/>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Integrate Reveal with Salesforce to enhance Account Mapping Capabilities </a:t>
            </a:r>
            <a:endParaRPr sz="1100"/>
          </a:p>
        </p:txBody>
      </p:sp>
      <p:sp>
        <p:nvSpPr>
          <p:cNvPr id="1893" name="Google Shape;1893;p62"/>
          <p:cNvSpPr/>
          <p:nvPr/>
        </p:nvSpPr>
        <p:spPr>
          <a:xfrm>
            <a:off x="4955072" y="3260698"/>
            <a:ext cx="475800" cy="4101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9</a:t>
            </a:r>
            <a:endParaRPr sz="1100"/>
          </a:p>
        </p:txBody>
      </p:sp>
      <p:sp>
        <p:nvSpPr>
          <p:cNvPr id="1894" name="Google Shape;1894;p62"/>
          <p:cNvSpPr/>
          <p:nvPr/>
        </p:nvSpPr>
        <p:spPr>
          <a:xfrm>
            <a:off x="5430932" y="3260698"/>
            <a:ext cx="3261300" cy="4101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895" name="Google Shape;1895;p62"/>
          <p:cNvSpPr txBox="1"/>
          <p:nvPr/>
        </p:nvSpPr>
        <p:spPr>
          <a:xfrm>
            <a:off x="5430932" y="3338730"/>
            <a:ext cx="30792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Multi-Touch Campaign Attribution</a:t>
            </a:r>
            <a:endParaRPr sz="1100"/>
          </a:p>
        </p:txBody>
      </p:sp>
      <p:cxnSp>
        <p:nvCxnSpPr>
          <p:cNvPr id="1896" name="Google Shape;1896;p62"/>
          <p:cNvCxnSpPr/>
          <p:nvPr/>
        </p:nvCxnSpPr>
        <p:spPr>
          <a:xfrm>
            <a:off x="4739479" y="2680322"/>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97" name="Google Shape;1897;p62"/>
          <p:cNvCxnSpPr/>
          <p:nvPr/>
        </p:nvCxnSpPr>
        <p:spPr>
          <a:xfrm>
            <a:off x="4739479" y="2718578"/>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98" name="Google Shape;1898;p62"/>
          <p:cNvCxnSpPr/>
          <p:nvPr/>
        </p:nvCxnSpPr>
        <p:spPr>
          <a:xfrm>
            <a:off x="4739479" y="3229037"/>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899" name="Google Shape;1899;p62"/>
          <p:cNvCxnSpPr/>
          <p:nvPr/>
        </p:nvCxnSpPr>
        <p:spPr>
          <a:xfrm>
            <a:off x="4739479" y="3722046"/>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00" name="Google Shape;1900;p62"/>
          <p:cNvCxnSpPr/>
          <p:nvPr/>
        </p:nvCxnSpPr>
        <p:spPr>
          <a:xfrm>
            <a:off x="4739479" y="4168091"/>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01" name="Google Shape;1901;p62"/>
          <p:cNvCxnSpPr/>
          <p:nvPr/>
        </p:nvCxnSpPr>
        <p:spPr>
          <a:xfrm>
            <a:off x="4739479" y="3670982"/>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02" name="Google Shape;1902;p62"/>
          <p:cNvCxnSpPr/>
          <p:nvPr/>
        </p:nvCxnSpPr>
        <p:spPr>
          <a:xfrm>
            <a:off x="4739479" y="3260698"/>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03" name="Google Shape;1903;p62"/>
          <p:cNvCxnSpPr/>
          <p:nvPr/>
        </p:nvCxnSpPr>
        <p:spPr>
          <a:xfrm>
            <a:off x="4739479" y="1062332"/>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sp>
        <p:nvSpPr>
          <p:cNvPr id="1904" name="Google Shape;1904;p62"/>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Recommendations to Address Pain Points </a:t>
            </a:r>
            <a:r>
              <a:rPr b="1" i="0" lang="en" sz="1800" u="none" cap="none" strike="noStrike">
                <a:solidFill>
                  <a:schemeClr val="dk1"/>
                </a:solidFill>
                <a:latin typeface="Calibri"/>
                <a:ea typeface="Calibri"/>
                <a:cs typeface="Calibri"/>
                <a:sym typeface="Calibri"/>
              </a:rPr>
              <a:t>(2 of 4)</a:t>
            </a:r>
            <a:r>
              <a:rPr b="1" i="0" lang="en" sz="2400" u="none" cap="none" strike="noStrike">
                <a:solidFill>
                  <a:schemeClr val="dk1"/>
                </a:solidFill>
                <a:latin typeface="Calibri"/>
                <a:ea typeface="Calibri"/>
                <a:cs typeface="Calibri"/>
                <a:sym typeface="Calibri"/>
              </a:rPr>
              <a:t>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63"/>
          <p:cNvSpPr txBox="1"/>
          <p:nvPr/>
        </p:nvSpPr>
        <p:spPr>
          <a:xfrm>
            <a:off x="506325"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Expressed Pain Points </a:t>
            </a:r>
            <a:endParaRPr sz="1100"/>
          </a:p>
        </p:txBody>
      </p:sp>
      <p:sp>
        <p:nvSpPr>
          <p:cNvPr id="1911" name="Google Shape;1911;p63"/>
          <p:cNvSpPr txBox="1"/>
          <p:nvPr/>
        </p:nvSpPr>
        <p:spPr>
          <a:xfrm>
            <a:off x="4955072"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1912" name="Google Shape;1912;p63"/>
          <p:cNvSpPr/>
          <p:nvPr/>
        </p:nvSpPr>
        <p:spPr>
          <a:xfrm>
            <a:off x="506325" y="2041136"/>
            <a:ext cx="4217100" cy="4155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13" name="Google Shape;1913;p63"/>
          <p:cNvSpPr txBox="1"/>
          <p:nvPr/>
        </p:nvSpPr>
        <p:spPr>
          <a:xfrm>
            <a:off x="506324" y="2064149"/>
            <a:ext cx="39630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Lack common understanding of qualification criteria for opportunities (when to move into Discovery)</a:t>
            </a:r>
            <a:endParaRPr sz="1100"/>
          </a:p>
        </p:txBody>
      </p:sp>
      <p:sp>
        <p:nvSpPr>
          <p:cNvPr id="1914" name="Google Shape;1914;p63"/>
          <p:cNvSpPr/>
          <p:nvPr/>
        </p:nvSpPr>
        <p:spPr>
          <a:xfrm>
            <a:off x="506325" y="2452364"/>
            <a:ext cx="4217100" cy="2739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15" name="Google Shape;1915;p63"/>
          <p:cNvSpPr txBox="1"/>
          <p:nvPr/>
        </p:nvSpPr>
        <p:spPr>
          <a:xfrm>
            <a:off x="506324" y="2475376"/>
            <a:ext cx="3963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BVAs stored on local drives inhibit continuous improvement</a:t>
            </a:r>
            <a:endParaRPr sz="1100"/>
          </a:p>
        </p:txBody>
      </p:sp>
      <p:sp>
        <p:nvSpPr>
          <p:cNvPr id="1916" name="Google Shape;1916;p63"/>
          <p:cNvSpPr/>
          <p:nvPr/>
        </p:nvSpPr>
        <p:spPr>
          <a:xfrm>
            <a:off x="506325" y="2770997"/>
            <a:ext cx="4217100" cy="244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17" name="Google Shape;1917;p63"/>
          <p:cNvSpPr txBox="1"/>
          <p:nvPr/>
        </p:nvSpPr>
        <p:spPr>
          <a:xfrm>
            <a:off x="506324" y="2787011"/>
            <a:ext cx="39630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Lack understanding of when to get Deal Desk involved in the process</a:t>
            </a:r>
            <a:endParaRPr sz="1100"/>
          </a:p>
        </p:txBody>
      </p:sp>
      <p:sp>
        <p:nvSpPr>
          <p:cNvPr id="1918" name="Google Shape;1918;p63"/>
          <p:cNvSpPr/>
          <p:nvPr/>
        </p:nvSpPr>
        <p:spPr>
          <a:xfrm>
            <a:off x="506325" y="3015790"/>
            <a:ext cx="4217100" cy="244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19" name="Google Shape;1919;p63"/>
          <p:cNvSpPr txBox="1"/>
          <p:nvPr/>
        </p:nvSpPr>
        <p:spPr>
          <a:xfrm>
            <a:off x="506324" y="3031804"/>
            <a:ext cx="3963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CPQ is overly complex and not user-friendly </a:t>
            </a:r>
            <a:endParaRPr sz="1100"/>
          </a:p>
        </p:txBody>
      </p:sp>
      <p:sp>
        <p:nvSpPr>
          <p:cNvPr id="1920" name="Google Shape;1920;p63"/>
          <p:cNvSpPr/>
          <p:nvPr/>
        </p:nvSpPr>
        <p:spPr>
          <a:xfrm>
            <a:off x="506325" y="3263745"/>
            <a:ext cx="4217100" cy="244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21" name="Google Shape;1921;p63"/>
          <p:cNvSpPr txBox="1"/>
          <p:nvPr/>
        </p:nvSpPr>
        <p:spPr>
          <a:xfrm>
            <a:off x="506324" y="3279759"/>
            <a:ext cx="3963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AE should not be able to close won before QA</a:t>
            </a:r>
            <a:endParaRPr sz="1100"/>
          </a:p>
        </p:txBody>
      </p:sp>
      <p:sp>
        <p:nvSpPr>
          <p:cNvPr id="1922" name="Google Shape;1922;p63"/>
          <p:cNvSpPr/>
          <p:nvPr/>
        </p:nvSpPr>
        <p:spPr>
          <a:xfrm>
            <a:off x="506325" y="3494578"/>
            <a:ext cx="4217100" cy="244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23" name="Google Shape;1923;p63"/>
          <p:cNvSpPr txBox="1"/>
          <p:nvPr/>
        </p:nvSpPr>
        <p:spPr>
          <a:xfrm>
            <a:off x="506324" y="3510592"/>
            <a:ext cx="3963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Slow Response times for Implementation Pricing</a:t>
            </a:r>
            <a:endParaRPr sz="1100"/>
          </a:p>
        </p:txBody>
      </p:sp>
      <p:sp>
        <p:nvSpPr>
          <p:cNvPr id="1924" name="Google Shape;1924;p63"/>
          <p:cNvSpPr/>
          <p:nvPr/>
        </p:nvSpPr>
        <p:spPr>
          <a:xfrm>
            <a:off x="506325" y="3728837"/>
            <a:ext cx="4217100" cy="2448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25" name="Google Shape;1925;p63"/>
          <p:cNvSpPr txBox="1"/>
          <p:nvPr/>
        </p:nvSpPr>
        <p:spPr>
          <a:xfrm>
            <a:off x="506324" y="3744850"/>
            <a:ext cx="3963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Implementation tiers have significant variance to final pricing </a:t>
            </a:r>
            <a:endParaRPr sz="1100"/>
          </a:p>
        </p:txBody>
      </p:sp>
      <p:sp>
        <p:nvSpPr>
          <p:cNvPr id="1926" name="Google Shape;1926;p63"/>
          <p:cNvSpPr/>
          <p:nvPr/>
        </p:nvSpPr>
        <p:spPr>
          <a:xfrm>
            <a:off x="506325" y="1051987"/>
            <a:ext cx="4217100" cy="452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27" name="Google Shape;1927;p63"/>
          <p:cNvSpPr txBox="1"/>
          <p:nvPr/>
        </p:nvSpPr>
        <p:spPr>
          <a:xfrm>
            <a:off x="506324" y="1185084"/>
            <a:ext cx="38721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Poor adoption and quality control of the ValuePrompter Template</a:t>
            </a:r>
            <a:endParaRPr sz="1100"/>
          </a:p>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p:txBody>
      </p:sp>
      <p:sp>
        <p:nvSpPr>
          <p:cNvPr id="1928" name="Google Shape;1928;p63"/>
          <p:cNvSpPr/>
          <p:nvPr/>
        </p:nvSpPr>
        <p:spPr>
          <a:xfrm>
            <a:off x="506325" y="1749389"/>
            <a:ext cx="4217100" cy="2670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29" name="Google Shape;1929;p63"/>
          <p:cNvSpPr txBox="1"/>
          <p:nvPr/>
        </p:nvSpPr>
        <p:spPr>
          <a:xfrm>
            <a:off x="506324" y="1767514"/>
            <a:ext cx="34617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MAP not integrated with Salesforce</a:t>
            </a:r>
            <a:endParaRPr sz="1100"/>
          </a:p>
        </p:txBody>
      </p:sp>
      <p:sp>
        <p:nvSpPr>
          <p:cNvPr id="1930" name="Google Shape;1930;p63"/>
          <p:cNvSpPr/>
          <p:nvPr/>
        </p:nvSpPr>
        <p:spPr>
          <a:xfrm>
            <a:off x="506325" y="1485013"/>
            <a:ext cx="4217100" cy="2670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31" name="Google Shape;1931;p63"/>
          <p:cNvSpPr txBox="1"/>
          <p:nvPr/>
        </p:nvSpPr>
        <p:spPr>
          <a:xfrm>
            <a:off x="506325" y="1509583"/>
            <a:ext cx="33054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No standard expectations for mutual agreement plans </a:t>
            </a:r>
            <a:endParaRPr sz="1100"/>
          </a:p>
        </p:txBody>
      </p:sp>
      <p:sp>
        <p:nvSpPr>
          <p:cNvPr id="1932" name="Google Shape;1932;p63"/>
          <p:cNvSpPr/>
          <p:nvPr/>
        </p:nvSpPr>
        <p:spPr>
          <a:xfrm>
            <a:off x="4955072" y="2062132"/>
            <a:ext cx="475800" cy="6732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12</a:t>
            </a:r>
            <a:endParaRPr sz="1100"/>
          </a:p>
        </p:txBody>
      </p:sp>
      <p:sp>
        <p:nvSpPr>
          <p:cNvPr id="1933" name="Google Shape;1933;p63"/>
          <p:cNvSpPr/>
          <p:nvPr/>
        </p:nvSpPr>
        <p:spPr>
          <a:xfrm>
            <a:off x="5430932" y="2062132"/>
            <a:ext cx="3261300" cy="6732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934" name="Google Shape;1934;p63"/>
          <p:cNvSpPr txBox="1"/>
          <p:nvPr/>
        </p:nvSpPr>
        <p:spPr>
          <a:xfrm>
            <a:off x="5430932" y="2204961"/>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Revisit Strategy / Approach for Integrating Value Engineering Expertise and Tools in the Sales Process </a:t>
            </a:r>
            <a:endParaRPr sz="1100"/>
          </a:p>
        </p:txBody>
      </p:sp>
      <p:sp>
        <p:nvSpPr>
          <p:cNvPr id="1935" name="Google Shape;1935;p63"/>
          <p:cNvSpPr/>
          <p:nvPr/>
        </p:nvSpPr>
        <p:spPr>
          <a:xfrm>
            <a:off x="4955072" y="2770996"/>
            <a:ext cx="475800" cy="12027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13</a:t>
            </a:r>
            <a:endParaRPr sz="1100"/>
          </a:p>
        </p:txBody>
      </p:sp>
      <p:sp>
        <p:nvSpPr>
          <p:cNvPr id="1936" name="Google Shape;1936;p63"/>
          <p:cNvSpPr/>
          <p:nvPr/>
        </p:nvSpPr>
        <p:spPr>
          <a:xfrm>
            <a:off x="5430932" y="2770996"/>
            <a:ext cx="3261300" cy="12027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937" name="Google Shape;1937;p63"/>
          <p:cNvSpPr txBox="1"/>
          <p:nvPr/>
        </p:nvSpPr>
        <p:spPr>
          <a:xfrm>
            <a:off x="5430932" y="3194020"/>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Simplify and Standardize Global CPQ Process, Tools and Associated Business Rules </a:t>
            </a:r>
            <a:endParaRPr sz="1100"/>
          </a:p>
        </p:txBody>
      </p:sp>
      <p:sp>
        <p:nvSpPr>
          <p:cNvPr id="1938" name="Google Shape;1938;p63"/>
          <p:cNvSpPr/>
          <p:nvPr/>
        </p:nvSpPr>
        <p:spPr>
          <a:xfrm>
            <a:off x="4955072" y="1051988"/>
            <a:ext cx="475800" cy="9606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11</a:t>
            </a:r>
            <a:endParaRPr sz="1100"/>
          </a:p>
        </p:txBody>
      </p:sp>
      <p:sp>
        <p:nvSpPr>
          <p:cNvPr id="1939" name="Google Shape;1939;p63"/>
          <p:cNvSpPr/>
          <p:nvPr/>
        </p:nvSpPr>
        <p:spPr>
          <a:xfrm>
            <a:off x="5430932" y="1051988"/>
            <a:ext cx="3261300" cy="9606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940" name="Google Shape;1940;p63"/>
          <p:cNvSpPr txBox="1"/>
          <p:nvPr/>
        </p:nvSpPr>
        <p:spPr>
          <a:xfrm>
            <a:off x="5430932" y="1348001"/>
            <a:ext cx="30792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Re-educate Sales Teams on the Expectations of RVPs and AEs related to Value Selling Tools and Assets </a:t>
            </a:r>
            <a:endParaRPr sz="1100"/>
          </a:p>
        </p:txBody>
      </p:sp>
      <p:cxnSp>
        <p:nvCxnSpPr>
          <p:cNvPr id="1941" name="Google Shape;1941;p63"/>
          <p:cNvCxnSpPr/>
          <p:nvPr/>
        </p:nvCxnSpPr>
        <p:spPr>
          <a:xfrm>
            <a:off x="4739107" y="2012586"/>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42" name="Google Shape;1942;p63"/>
          <p:cNvCxnSpPr/>
          <p:nvPr/>
        </p:nvCxnSpPr>
        <p:spPr>
          <a:xfrm>
            <a:off x="4739107" y="2735390"/>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43" name="Google Shape;1943;p63"/>
          <p:cNvCxnSpPr/>
          <p:nvPr/>
        </p:nvCxnSpPr>
        <p:spPr>
          <a:xfrm>
            <a:off x="4739107" y="2770997"/>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44" name="Google Shape;1944;p63"/>
          <p:cNvCxnSpPr/>
          <p:nvPr/>
        </p:nvCxnSpPr>
        <p:spPr>
          <a:xfrm>
            <a:off x="4739107" y="1051987"/>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45" name="Google Shape;1945;p63"/>
          <p:cNvCxnSpPr/>
          <p:nvPr/>
        </p:nvCxnSpPr>
        <p:spPr>
          <a:xfrm>
            <a:off x="4739107" y="2062132"/>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46" name="Google Shape;1946;p63"/>
          <p:cNvCxnSpPr/>
          <p:nvPr/>
        </p:nvCxnSpPr>
        <p:spPr>
          <a:xfrm>
            <a:off x="4739107" y="3973664"/>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sp>
        <p:nvSpPr>
          <p:cNvPr id="1947" name="Google Shape;1947;p63"/>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Recommendations to Address Pain Points </a:t>
            </a:r>
            <a:r>
              <a:rPr b="1" i="0" lang="en" sz="1800" u="none" cap="none" strike="noStrike">
                <a:solidFill>
                  <a:schemeClr val="dk1"/>
                </a:solidFill>
                <a:latin typeface="Calibri"/>
                <a:ea typeface="Calibri"/>
                <a:cs typeface="Calibri"/>
                <a:sym typeface="Calibri"/>
              </a:rPr>
              <a:t>(3 of 4)</a:t>
            </a:r>
            <a:r>
              <a:rPr b="1" i="0" lang="en" sz="2400" u="none" cap="none" strike="noStrike">
                <a:solidFill>
                  <a:schemeClr val="dk1"/>
                </a:solidFill>
                <a:latin typeface="Calibri"/>
                <a:ea typeface="Calibri"/>
                <a:cs typeface="Calibri"/>
                <a:sym typeface="Calibri"/>
              </a:rPr>
              <a:t>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0" name="Shape 1270"/>
        <p:cNvGrpSpPr/>
        <p:nvPr/>
      </p:nvGrpSpPr>
      <p:grpSpPr>
        <a:xfrm>
          <a:off x="0" y="0"/>
          <a:ext cx="0" cy="0"/>
          <a:chOff x="0" y="0"/>
          <a:chExt cx="0" cy="0"/>
        </a:xfrm>
      </p:grpSpPr>
      <p:sp>
        <p:nvSpPr>
          <p:cNvPr id="1271" name="Google Shape;1271;p46"/>
          <p:cNvSpPr txBox="1"/>
          <p:nvPr>
            <p:ph type="title"/>
          </p:nvPr>
        </p:nvSpPr>
        <p:spPr>
          <a:xfrm>
            <a:off x="304391" y="337161"/>
            <a:ext cx="7886700" cy="4035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solidFill>
                  <a:schemeClr val="dk1"/>
                </a:solidFill>
              </a:rPr>
              <a:t>Today’s Revenue Operations Council Session Leaders</a:t>
            </a:r>
            <a:endParaRPr>
              <a:solidFill>
                <a:schemeClr val="dk1"/>
              </a:solidFill>
            </a:endParaRPr>
          </a:p>
        </p:txBody>
      </p:sp>
      <p:sp>
        <p:nvSpPr>
          <p:cNvPr id="1272" name="Google Shape;1272;p46"/>
          <p:cNvSpPr txBox="1"/>
          <p:nvPr>
            <p:ph idx="1" type="body"/>
          </p:nvPr>
        </p:nvSpPr>
        <p:spPr>
          <a:xfrm>
            <a:off x="3307928" y="3402036"/>
            <a:ext cx="2239500" cy="7344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1400">
                <a:solidFill>
                  <a:schemeClr val="dk1"/>
                </a:solidFill>
              </a:rPr>
              <a:t>Dan Gottlieb</a:t>
            </a:r>
            <a:endParaRPr b="1" sz="1400">
              <a:solidFill>
                <a:schemeClr val="dk1"/>
              </a:solidFill>
            </a:endParaRPr>
          </a:p>
          <a:p>
            <a:pPr indent="0" lvl="0" marL="0" rtl="0" algn="ctr">
              <a:spcBef>
                <a:spcPts val="800"/>
              </a:spcBef>
              <a:spcAft>
                <a:spcPts val="0"/>
              </a:spcAft>
              <a:buNone/>
            </a:pPr>
            <a:r>
              <a:rPr lang="en" sz="1400">
                <a:solidFill>
                  <a:schemeClr val="dk1"/>
                </a:solidFill>
              </a:rPr>
              <a:t>B2B RevTech Analyst</a:t>
            </a:r>
            <a:endParaRPr sz="1400">
              <a:solidFill>
                <a:schemeClr val="dk1"/>
              </a:solidFill>
            </a:endParaRPr>
          </a:p>
          <a:p>
            <a:pPr indent="0" lvl="0" marL="0" rtl="0" algn="ctr">
              <a:spcBef>
                <a:spcPts val="800"/>
              </a:spcBef>
              <a:spcAft>
                <a:spcPts val="0"/>
              </a:spcAft>
              <a:buNone/>
            </a:pPr>
            <a:r>
              <a:rPr lang="en" sz="1400">
                <a:solidFill>
                  <a:schemeClr val="dk1"/>
                </a:solidFill>
              </a:rPr>
              <a:t>Gartner</a:t>
            </a:r>
            <a:endParaRPr sz="1400">
              <a:solidFill>
                <a:schemeClr val="dk1"/>
              </a:solidFill>
            </a:endParaRPr>
          </a:p>
        </p:txBody>
      </p:sp>
      <p:pic>
        <p:nvPicPr>
          <p:cNvPr id="1273" name="Google Shape;1273;p46"/>
          <p:cNvPicPr preferRelativeResize="0"/>
          <p:nvPr/>
        </p:nvPicPr>
        <p:blipFill rotWithShape="1">
          <a:blip r:embed="rId3">
            <a:alphaModFix/>
          </a:blip>
          <a:srcRect b="0" l="0" r="0" t="0"/>
          <a:stretch/>
        </p:blipFill>
        <p:spPr>
          <a:xfrm>
            <a:off x="3447577" y="1293550"/>
            <a:ext cx="1960200" cy="1890600"/>
          </a:xfrm>
          <a:prstGeom prst="ellipse">
            <a:avLst/>
          </a:prstGeom>
          <a:noFill/>
          <a:ln>
            <a:noFill/>
          </a:ln>
        </p:spPr>
      </p:pic>
      <p:sp>
        <p:nvSpPr>
          <p:cNvPr id="1274" name="Google Shape;1274;p46"/>
          <p:cNvSpPr txBox="1"/>
          <p:nvPr>
            <p:ph idx="1" type="body"/>
          </p:nvPr>
        </p:nvSpPr>
        <p:spPr>
          <a:xfrm>
            <a:off x="71850" y="3382452"/>
            <a:ext cx="3105000" cy="7344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1400">
                <a:solidFill>
                  <a:schemeClr val="dk1"/>
                </a:solidFill>
              </a:rPr>
              <a:t>Michael Hargis </a:t>
            </a:r>
            <a:endParaRPr b="1" sz="1400">
              <a:solidFill>
                <a:schemeClr val="dk1"/>
              </a:solidFill>
            </a:endParaRPr>
          </a:p>
          <a:p>
            <a:pPr indent="0" lvl="0" marL="0" rtl="0" algn="ctr">
              <a:spcBef>
                <a:spcPts val="800"/>
              </a:spcBef>
              <a:spcAft>
                <a:spcPts val="0"/>
              </a:spcAft>
              <a:buNone/>
            </a:pPr>
            <a:r>
              <a:rPr lang="en" sz="1400">
                <a:solidFill>
                  <a:schemeClr val="dk1"/>
                </a:solidFill>
              </a:rPr>
              <a:t>SVP of Revenue Operations</a:t>
            </a:r>
            <a:endParaRPr sz="1400">
              <a:solidFill>
                <a:schemeClr val="dk1"/>
              </a:solidFill>
            </a:endParaRPr>
          </a:p>
          <a:p>
            <a:pPr indent="0" lvl="0" marL="0" rtl="0" algn="ctr">
              <a:spcBef>
                <a:spcPts val="800"/>
              </a:spcBef>
              <a:spcAft>
                <a:spcPts val="0"/>
              </a:spcAft>
              <a:buNone/>
            </a:pPr>
            <a:r>
              <a:rPr lang="en" sz="1400">
                <a:solidFill>
                  <a:schemeClr val="dk1"/>
                </a:solidFill>
              </a:rPr>
              <a:t>Ontra AI</a:t>
            </a:r>
            <a:endParaRPr sz="1400">
              <a:solidFill>
                <a:schemeClr val="dk1"/>
              </a:solidFill>
            </a:endParaRPr>
          </a:p>
          <a:p>
            <a:pPr indent="0" lvl="0" marL="0" rtl="0" algn="l">
              <a:spcBef>
                <a:spcPts val="800"/>
              </a:spcBef>
              <a:spcAft>
                <a:spcPts val="0"/>
              </a:spcAft>
              <a:buNone/>
            </a:pPr>
            <a:r>
              <a:t/>
            </a:r>
            <a:endParaRPr b="1" sz="1400">
              <a:solidFill>
                <a:schemeClr val="dk1"/>
              </a:solidFill>
            </a:endParaRPr>
          </a:p>
          <a:p>
            <a:pPr indent="0" lvl="0" marL="0" rtl="0" algn="l">
              <a:spcBef>
                <a:spcPts val="800"/>
              </a:spcBef>
              <a:spcAft>
                <a:spcPts val="0"/>
              </a:spcAft>
              <a:buNone/>
            </a:pPr>
            <a:r>
              <a:t/>
            </a:r>
            <a:endParaRPr sz="1400">
              <a:solidFill>
                <a:schemeClr val="dk1"/>
              </a:solidFill>
            </a:endParaRPr>
          </a:p>
          <a:p>
            <a:pPr indent="0" lvl="0" marL="0" rtl="0" algn="l">
              <a:spcBef>
                <a:spcPts val="800"/>
              </a:spcBef>
              <a:spcAft>
                <a:spcPts val="0"/>
              </a:spcAft>
              <a:buNone/>
            </a:pPr>
            <a:r>
              <a:t/>
            </a:r>
            <a:endParaRPr sz="1400">
              <a:solidFill>
                <a:schemeClr val="dk1"/>
              </a:solidFill>
            </a:endParaRPr>
          </a:p>
        </p:txBody>
      </p:sp>
      <p:pic>
        <p:nvPicPr>
          <p:cNvPr id="1275" name="Google Shape;1275;p46"/>
          <p:cNvPicPr preferRelativeResize="0"/>
          <p:nvPr/>
        </p:nvPicPr>
        <p:blipFill rotWithShape="1">
          <a:blip r:embed="rId4">
            <a:alphaModFix/>
          </a:blip>
          <a:srcRect b="0" l="0" r="0" t="0"/>
          <a:stretch/>
        </p:blipFill>
        <p:spPr>
          <a:xfrm>
            <a:off x="644247" y="1293550"/>
            <a:ext cx="1960200" cy="1890600"/>
          </a:xfrm>
          <a:prstGeom prst="ellipse">
            <a:avLst/>
          </a:prstGeom>
          <a:noFill/>
          <a:ln>
            <a:noFill/>
          </a:ln>
        </p:spPr>
      </p:pic>
      <p:sp>
        <p:nvSpPr>
          <p:cNvPr id="1276" name="Google Shape;1276;p46"/>
          <p:cNvSpPr txBox="1"/>
          <p:nvPr>
            <p:ph idx="1" type="body"/>
          </p:nvPr>
        </p:nvSpPr>
        <p:spPr>
          <a:xfrm>
            <a:off x="6111256" y="3402036"/>
            <a:ext cx="2239500" cy="7344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1400">
                <a:solidFill>
                  <a:schemeClr val="dk1"/>
                </a:solidFill>
              </a:rPr>
              <a:t>Robert Koehler</a:t>
            </a:r>
            <a:endParaRPr b="1" sz="1400">
              <a:solidFill>
                <a:schemeClr val="dk1"/>
              </a:solidFill>
            </a:endParaRPr>
          </a:p>
          <a:p>
            <a:pPr indent="0" lvl="0" marL="0" rtl="0" algn="ctr">
              <a:spcBef>
                <a:spcPts val="800"/>
              </a:spcBef>
              <a:spcAft>
                <a:spcPts val="0"/>
              </a:spcAft>
              <a:buNone/>
            </a:pPr>
            <a:r>
              <a:rPr lang="en" sz="1400">
                <a:solidFill>
                  <a:schemeClr val="dk1"/>
                </a:solidFill>
              </a:rPr>
              <a:t>Sr. GTM Advisor</a:t>
            </a:r>
            <a:endParaRPr sz="1400">
              <a:solidFill>
                <a:schemeClr val="dk1"/>
              </a:solidFill>
            </a:endParaRPr>
          </a:p>
          <a:p>
            <a:pPr indent="0" lvl="0" marL="0" rtl="0" algn="ctr">
              <a:spcBef>
                <a:spcPts val="800"/>
              </a:spcBef>
              <a:spcAft>
                <a:spcPts val="0"/>
              </a:spcAft>
              <a:buNone/>
            </a:pPr>
            <a:r>
              <a:rPr lang="en" sz="1400">
                <a:solidFill>
                  <a:schemeClr val="dk1"/>
                </a:solidFill>
              </a:rPr>
              <a:t>Scale Venture Partners</a:t>
            </a:r>
            <a:endParaRPr sz="1400">
              <a:solidFill>
                <a:schemeClr val="dk1"/>
              </a:solidFill>
            </a:endParaRPr>
          </a:p>
        </p:txBody>
      </p:sp>
      <p:pic>
        <p:nvPicPr>
          <p:cNvPr id="1277" name="Google Shape;1277;p46"/>
          <p:cNvPicPr preferRelativeResize="0"/>
          <p:nvPr/>
        </p:nvPicPr>
        <p:blipFill rotWithShape="1">
          <a:blip r:embed="rId5">
            <a:alphaModFix/>
          </a:blip>
          <a:srcRect b="3549" l="0" r="0" t="0"/>
          <a:stretch/>
        </p:blipFill>
        <p:spPr>
          <a:xfrm>
            <a:off x="6250907" y="1293550"/>
            <a:ext cx="1960200" cy="1890600"/>
          </a:xfrm>
          <a:prstGeom prst="ellipse">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64"/>
          <p:cNvSpPr txBox="1"/>
          <p:nvPr/>
        </p:nvSpPr>
        <p:spPr>
          <a:xfrm>
            <a:off x="506325"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Expressed Pain Points </a:t>
            </a:r>
            <a:endParaRPr sz="1100"/>
          </a:p>
        </p:txBody>
      </p:sp>
      <p:sp>
        <p:nvSpPr>
          <p:cNvPr id="1953" name="Google Shape;1953;p64"/>
          <p:cNvSpPr txBox="1"/>
          <p:nvPr/>
        </p:nvSpPr>
        <p:spPr>
          <a:xfrm>
            <a:off x="4955072" y="802849"/>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1954" name="Google Shape;1954;p64"/>
          <p:cNvSpPr txBox="1"/>
          <p:nvPr/>
        </p:nvSpPr>
        <p:spPr>
          <a:xfrm>
            <a:off x="285750" y="7717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Recommendations to Address Pain Points </a:t>
            </a:r>
            <a:r>
              <a:rPr b="1" i="0" lang="en" sz="1800" u="none" cap="none" strike="noStrike">
                <a:solidFill>
                  <a:schemeClr val="dk1"/>
                </a:solidFill>
                <a:latin typeface="Calibri"/>
                <a:ea typeface="Calibri"/>
                <a:cs typeface="Calibri"/>
                <a:sym typeface="Calibri"/>
              </a:rPr>
              <a:t>(4 of 4)</a:t>
            </a:r>
            <a:r>
              <a:rPr b="1" i="0" lang="en" sz="2400" u="none" cap="none" strike="noStrike">
                <a:solidFill>
                  <a:schemeClr val="dk1"/>
                </a:solidFill>
                <a:latin typeface="Calibri"/>
                <a:ea typeface="Calibri"/>
                <a:cs typeface="Calibri"/>
                <a:sym typeface="Calibri"/>
              </a:rPr>
              <a:t> </a:t>
            </a:r>
            <a:endParaRPr b="1" i="0" sz="2400" u="none" cap="none" strike="noStrike">
              <a:solidFill>
                <a:schemeClr val="dk1"/>
              </a:solidFill>
              <a:latin typeface="Calibri"/>
              <a:ea typeface="Calibri"/>
              <a:cs typeface="Calibri"/>
              <a:sym typeface="Calibri"/>
            </a:endParaRPr>
          </a:p>
        </p:txBody>
      </p:sp>
      <p:sp>
        <p:nvSpPr>
          <p:cNvPr id="1955" name="Google Shape;1955;p64"/>
          <p:cNvSpPr/>
          <p:nvPr/>
        </p:nvSpPr>
        <p:spPr>
          <a:xfrm>
            <a:off x="506326" y="1101988"/>
            <a:ext cx="4217100" cy="4101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56" name="Google Shape;1956;p64"/>
          <p:cNvSpPr txBox="1"/>
          <p:nvPr/>
        </p:nvSpPr>
        <p:spPr>
          <a:xfrm>
            <a:off x="506325" y="1117744"/>
            <a:ext cx="39840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Data validation issues (e.g. lead to account matching / sync issues) are causing delays and / or manual exceptions processing</a:t>
            </a:r>
            <a:endParaRPr sz="1100"/>
          </a:p>
        </p:txBody>
      </p:sp>
      <p:sp>
        <p:nvSpPr>
          <p:cNvPr id="1957" name="Google Shape;1957;p64"/>
          <p:cNvSpPr/>
          <p:nvPr/>
        </p:nvSpPr>
        <p:spPr>
          <a:xfrm>
            <a:off x="506326" y="1510157"/>
            <a:ext cx="4217100" cy="2739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58" name="Google Shape;1958;p64"/>
          <p:cNvSpPr txBox="1"/>
          <p:nvPr/>
        </p:nvSpPr>
        <p:spPr>
          <a:xfrm>
            <a:off x="506325" y="1525913"/>
            <a:ext cx="3984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Leads not being processed in a timely manner</a:t>
            </a:r>
            <a:endParaRPr sz="1100"/>
          </a:p>
        </p:txBody>
      </p:sp>
      <p:sp>
        <p:nvSpPr>
          <p:cNvPr id="1959" name="Google Shape;1959;p64"/>
          <p:cNvSpPr/>
          <p:nvPr/>
        </p:nvSpPr>
        <p:spPr>
          <a:xfrm>
            <a:off x="506326" y="1762313"/>
            <a:ext cx="4217100" cy="2739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60" name="Google Shape;1960;p64"/>
          <p:cNvSpPr txBox="1"/>
          <p:nvPr/>
        </p:nvSpPr>
        <p:spPr>
          <a:xfrm>
            <a:off x="506325" y="1778069"/>
            <a:ext cx="3984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Lead routing rules are not updated as part of off-boarding</a:t>
            </a:r>
            <a:endParaRPr sz="1100"/>
          </a:p>
        </p:txBody>
      </p:sp>
      <p:sp>
        <p:nvSpPr>
          <p:cNvPr id="1961" name="Google Shape;1961;p64"/>
          <p:cNvSpPr/>
          <p:nvPr/>
        </p:nvSpPr>
        <p:spPr>
          <a:xfrm>
            <a:off x="506326" y="2094938"/>
            <a:ext cx="4217100" cy="273900"/>
          </a:xfrm>
          <a:prstGeom prst="rect">
            <a:avLst/>
          </a:prstGeom>
          <a:solidFill>
            <a:srgbClr val="F2F2F2"/>
          </a:solidFill>
          <a:ln cap="flat" cmpd="sng" w="25400">
            <a:solidFill>
              <a:srgbClr val="8E14F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62" name="Google Shape;1962;p64"/>
          <p:cNvSpPr txBox="1"/>
          <p:nvPr/>
        </p:nvSpPr>
        <p:spPr>
          <a:xfrm>
            <a:off x="506325" y="2110694"/>
            <a:ext cx="39840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W/L Competitors do not include all possibilities </a:t>
            </a:r>
            <a:endParaRPr sz="1100"/>
          </a:p>
        </p:txBody>
      </p:sp>
      <p:sp>
        <p:nvSpPr>
          <p:cNvPr id="1963" name="Google Shape;1963;p64"/>
          <p:cNvSpPr/>
          <p:nvPr/>
        </p:nvSpPr>
        <p:spPr>
          <a:xfrm>
            <a:off x="4955072" y="1101988"/>
            <a:ext cx="475800" cy="9342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14</a:t>
            </a:r>
            <a:endParaRPr sz="1100"/>
          </a:p>
        </p:txBody>
      </p:sp>
      <p:sp>
        <p:nvSpPr>
          <p:cNvPr id="1964" name="Google Shape;1964;p64"/>
          <p:cNvSpPr/>
          <p:nvPr/>
        </p:nvSpPr>
        <p:spPr>
          <a:xfrm>
            <a:off x="5430932" y="1101988"/>
            <a:ext cx="3261300" cy="9342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965" name="Google Shape;1965;p64"/>
          <p:cNvSpPr txBox="1"/>
          <p:nvPr/>
        </p:nvSpPr>
        <p:spPr>
          <a:xfrm>
            <a:off x="5430932" y="1364331"/>
            <a:ext cx="30792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Streamline Lead Conversion Process and Associated Business Rules </a:t>
            </a:r>
            <a:endParaRPr sz="1100"/>
          </a:p>
        </p:txBody>
      </p:sp>
      <p:sp>
        <p:nvSpPr>
          <p:cNvPr id="1966" name="Google Shape;1966;p64"/>
          <p:cNvSpPr/>
          <p:nvPr/>
        </p:nvSpPr>
        <p:spPr>
          <a:xfrm>
            <a:off x="4955072" y="2094939"/>
            <a:ext cx="475800" cy="273900"/>
          </a:xfrm>
          <a:prstGeom prst="rect">
            <a:avLst/>
          </a:prstGeom>
          <a:solidFill>
            <a:schemeClr val="accent1"/>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15</a:t>
            </a:r>
            <a:endParaRPr sz="1100"/>
          </a:p>
        </p:txBody>
      </p:sp>
      <p:sp>
        <p:nvSpPr>
          <p:cNvPr id="1967" name="Google Shape;1967;p64"/>
          <p:cNvSpPr/>
          <p:nvPr/>
        </p:nvSpPr>
        <p:spPr>
          <a:xfrm>
            <a:off x="5430932" y="2094939"/>
            <a:ext cx="3261300" cy="273900"/>
          </a:xfrm>
          <a:prstGeom prst="rect">
            <a:avLst/>
          </a:prstGeom>
          <a:solidFill>
            <a:srgbClr val="F2F2F2"/>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
        <p:nvSpPr>
          <p:cNvPr id="1968" name="Google Shape;1968;p64"/>
          <p:cNvSpPr txBox="1"/>
          <p:nvPr/>
        </p:nvSpPr>
        <p:spPr>
          <a:xfrm>
            <a:off x="5430932" y="2110694"/>
            <a:ext cx="30792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Update Competitive Set to Enrich W/L Analysis </a:t>
            </a:r>
            <a:endParaRPr sz="1100"/>
          </a:p>
        </p:txBody>
      </p:sp>
      <p:cxnSp>
        <p:nvCxnSpPr>
          <p:cNvPr id="1969" name="Google Shape;1969;p64"/>
          <p:cNvCxnSpPr/>
          <p:nvPr/>
        </p:nvCxnSpPr>
        <p:spPr>
          <a:xfrm>
            <a:off x="4739108" y="1101989"/>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70" name="Google Shape;1970;p64"/>
          <p:cNvCxnSpPr/>
          <p:nvPr/>
        </p:nvCxnSpPr>
        <p:spPr>
          <a:xfrm>
            <a:off x="4739108" y="2036153"/>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71" name="Google Shape;1971;p64"/>
          <p:cNvCxnSpPr/>
          <p:nvPr/>
        </p:nvCxnSpPr>
        <p:spPr>
          <a:xfrm>
            <a:off x="4739108" y="2094939"/>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cxnSp>
        <p:nvCxnSpPr>
          <p:cNvPr id="1972" name="Google Shape;1972;p64"/>
          <p:cNvCxnSpPr/>
          <p:nvPr/>
        </p:nvCxnSpPr>
        <p:spPr>
          <a:xfrm>
            <a:off x="4739108" y="2368782"/>
            <a:ext cx="213000" cy="0"/>
          </a:xfrm>
          <a:prstGeom prst="straightConnector1">
            <a:avLst/>
          </a:prstGeom>
          <a:solidFill>
            <a:srgbClr val="F2F2F2"/>
          </a:solidFill>
          <a:ln cap="flat" cmpd="sng" w="25400">
            <a:solidFill>
              <a:srgbClr val="279499"/>
            </a:solidFill>
            <a:prstDash val="dash"/>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65"/>
          <p:cNvSpPr txBox="1"/>
          <p:nvPr/>
        </p:nvSpPr>
        <p:spPr>
          <a:xfrm>
            <a:off x="285750" y="399085"/>
            <a:ext cx="78387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15 Recommendations Stack-Ranked and Grouped into Ten  Broader Initiatives Based on Scope and Dependencies </a:t>
            </a:r>
            <a:r>
              <a:rPr b="1" i="0" lang="en" sz="1800" u="none" cap="none" strike="noStrike">
                <a:solidFill>
                  <a:schemeClr val="dk1"/>
                </a:solidFill>
                <a:latin typeface="Calibri"/>
                <a:ea typeface="Calibri"/>
                <a:cs typeface="Calibri"/>
                <a:sym typeface="Calibri"/>
              </a:rPr>
              <a:t>(1 of 3)</a:t>
            </a:r>
            <a:endParaRPr b="1" i="0" sz="2400" u="none" cap="none" strike="noStrike">
              <a:solidFill>
                <a:schemeClr val="dk1"/>
              </a:solidFill>
              <a:latin typeface="Calibri"/>
              <a:ea typeface="Calibri"/>
              <a:cs typeface="Calibri"/>
              <a:sym typeface="Calibri"/>
            </a:endParaRPr>
          </a:p>
        </p:txBody>
      </p:sp>
      <p:sp>
        <p:nvSpPr>
          <p:cNvPr id="1978" name="Google Shape;1978;p65"/>
          <p:cNvSpPr txBox="1"/>
          <p:nvPr/>
        </p:nvSpPr>
        <p:spPr>
          <a:xfrm>
            <a:off x="542927" y="956804"/>
            <a:ext cx="229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1979" name="Google Shape;1979;p65"/>
          <p:cNvSpPr txBox="1"/>
          <p:nvPr/>
        </p:nvSpPr>
        <p:spPr>
          <a:xfrm>
            <a:off x="6732038"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Pain</a:t>
            </a:r>
            <a:endParaRPr sz="1100"/>
          </a:p>
        </p:txBody>
      </p:sp>
      <p:sp>
        <p:nvSpPr>
          <p:cNvPr id="1980" name="Google Shape;1980;p65"/>
          <p:cNvSpPr txBox="1"/>
          <p:nvPr/>
        </p:nvSpPr>
        <p:spPr>
          <a:xfrm>
            <a:off x="7330502"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LOE</a:t>
            </a:r>
            <a:endParaRPr sz="1100"/>
          </a:p>
        </p:txBody>
      </p:sp>
      <p:sp>
        <p:nvSpPr>
          <p:cNvPr id="1981" name="Google Shape;1981;p65"/>
          <p:cNvSpPr txBox="1"/>
          <p:nvPr/>
        </p:nvSpPr>
        <p:spPr>
          <a:xfrm>
            <a:off x="7860446" y="956804"/>
            <a:ext cx="66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Value</a:t>
            </a:r>
            <a:endParaRPr sz="1100"/>
          </a:p>
        </p:txBody>
      </p:sp>
      <p:sp>
        <p:nvSpPr>
          <p:cNvPr id="1982" name="Google Shape;1982;p65"/>
          <p:cNvSpPr txBox="1"/>
          <p:nvPr/>
        </p:nvSpPr>
        <p:spPr>
          <a:xfrm>
            <a:off x="3613346" y="956804"/>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Broader Initiative</a:t>
            </a:r>
            <a:endParaRPr sz="1100"/>
          </a:p>
        </p:txBody>
      </p:sp>
      <p:sp>
        <p:nvSpPr>
          <p:cNvPr id="1983" name="Google Shape;1983;p65"/>
          <p:cNvSpPr/>
          <p:nvPr/>
        </p:nvSpPr>
        <p:spPr>
          <a:xfrm>
            <a:off x="3613346" y="1243402"/>
            <a:ext cx="475800" cy="5541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a:t>
            </a:r>
            <a:endParaRPr sz="1100"/>
          </a:p>
        </p:txBody>
      </p:sp>
      <p:sp>
        <p:nvSpPr>
          <p:cNvPr id="1984" name="Google Shape;1984;p65"/>
          <p:cNvSpPr/>
          <p:nvPr/>
        </p:nvSpPr>
        <p:spPr>
          <a:xfrm>
            <a:off x="4089208" y="1243402"/>
            <a:ext cx="2454300" cy="5541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85" name="Google Shape;1985;p65"/>
          <p:cNvSpPr txBox="1"/>
          <p:nvPr/>
        </p:nvSpPr>
        <p:spPr>
          <a:xfrm>
            <a:off x="4089206" y="1307860"/>
            <a:ext cx="245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Establish Salesforce Governance Council and Project-Related Submissions Process</a:t>
            </a:r>
            <a:endParaRPr sz="1100"/>
          </a:p>
        </p:txBody>
      </p:sp>
      <p:sp>
        <p:nvSpPr>
          <p:cNvPr id="1986" name="Google Shape;1986;p65"/>
          <p:cNvSpPr/>
          <p:nvPr/>
        </p:nvSpPr>
        <p:spPr>
          <a:xfrm>
            <a:off x="542927" y="1243401"/>
            <a:ext cx="475800" cy="5541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BASE</a:t>
            </a:r>
            <a:endParaRPr sz="1100"/>
          </a:p>
        </p:txBody>
      </p:sp>
      <p:sp>
        <p:nvSpPr>
          <p:cNvPr id="1987" name="Google Shape;1987;p65"/>
          <p:cNvSpPr/>
          <p:nvPr/>
        </p:nvSpPr>
        <p:spPr>
          <a:xfrm>
            <a:off x="1018789" y="1243401"/>
            <a:ext cx="2454300" cy="5541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88" name="Google Shape;1988;p65"/>
          <p:cNvSpPr txBox="1"/>
          <p:nvPr/>
        </p:nvSpPr>
        <p:spPr>
          <a:xfrm>
            <a:off x="1114367" y="1227068"/>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Deploy a Governance Model for Proactively Managing the Strategic Roadmap</a:t>
            </a:r>
            <a:endParaRPr sz="1100"/>
          </a:p>
        </p:txBody>
      </p:sp>
      <p:sp>
        <p:nvSpPr>
          <p:cNvPr id="1989" name="Google Shape;1989;p65"/>
          <p:cNvSpPr/>
          <p:nvPr/>
        </p:nvSpPr>
        <p:spPr>
          <a:xfrm>
            <a:off x="6683051" y="1243402"/>
            <a:ext cx="560400" cy="5541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0" name="Google Shape;1990;p65"/>
          <p:cNvSpPr/>
          <p:nvPr/>
        </p:nvSpPr>
        <p:spPr>
          <a:xfrm>
            <a:off x="7305869" y="1243402"/>
            <a:ext cx="560400" cy="5541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1" name="Google Shape;1991;p65"/>
          <p:cNvSpPr/>
          <p:nvPr/>
        </p:nvSpPr>
        <p:spPr>
          <a:xfrm>
            <a:off x="7928688" y="1243402"/>
            <a:ext cx="560400" cy="5541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2" name="Google Shape;1992;p65"/>
          <p:cNvSpPr txBox="1"/>
          <p:nvPr/>
        </p:nvSpPr>
        <p:spPr>
          <a:xfrm>
            <a:off x="6868963" y="1427757"/>
            <a:ext cx="1478400" cy="238500"/>
          </a:xfrm>
          <a:prstGeom prst="rect">
            <a:avLst/>
          </a:prstGeom>
          <a:solidFill>
            <a:srgbClr val="D8D8D8"/>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Foundation</a:t>
            </a:r>
            <a:endParaRPr sz="1100"/>
          </a:p>
        </p:txBody>
      </p:sp>
      <p:sp>
        <p:nvSpPr>
          <p:cNvPr id="1993" name="Google Shape;1993;p65"/>
          <p:cNvSpPr/>
          <p:nvPr/>
        </p:nvSpPr>
        <p:spPr>
          <a:xfrm>
            <a:off x="542927" y="1845525"/>
            <a:ext cx="475800" cy="3660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14</a:t>
            </a:r>
            <a:endParaRPr sz="1100"/>
          </a:p>
        </p:txBody>
      </p:sp>
      <p:sp>
        <p:nvSpPr>
          <p:cNvPr id="1994" name="Google Shape;1994;p65"/>
          <p:cNvSpPr/>
          <p:nvPr/>
        </p:nvSpPr>
        <p:spPr>
          <a:xfrm>
            <a:off x="1018789" y="1845525"/>
            <a:ext cx="2454300" cy="3660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5" name="Google Shape;1995;p65"/>
          <p:cNvSpPr txBox="1"/>
          <p:nvPr/>
        </p:nvSpPr>
        <p:spPr>
          <a:xfrm>
            <a:off x="1082507" y="1845524"/>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Streamline Lead Conversion Process and Associated Business Rules </a:t>
            </a:r>
            <a:endParaRPr sz="1100"/>
          </a:p>
        </p:txBody>
      </p:sp>
      <p:sp>
        <p:nvSpPr>
          <p:cNvPr id="1996" name="Google Shape;1996;p65"/>
          <p:cNvSpPr/>
          <p:nvPr/>
        </p:nvSpPr>
        <p:spPr>
          <a:xfrm>
            <a:off x="542927" y="2244371"/>
            <a:ext cx="475800" cy="392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9</a:t>
            </a:r>
            <a:endParaRPr sz="1100"/>
          </a:p>
        </p:txBody>
      </p:sp>
      <p:sp>
        <p:nvSpPr>
          <p:cNvPr id="1997" name="Google Shape;1997;p65"/>
          <p:cNvSpPr/>
          <p:nvPr/>
        </p:nvSpPr>
        <p:spPr>
          <a:xfrm>
            <a:off x="1018789" y="2244371"/>
            <a:ext cx="2454300" cy="392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998" name="Google Shape;1998;p65"/>
          <p:cNvSpPr txBox="1"/>
          <p:nvPr/>
        </p:nvSpPr>
        <p:spPr>
          <a:xfrm>
            <a:off x="1082508" y="2244371"/>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Multi-Touch Campaign Attribution</a:t>
            </a:r>
            <a:endParaRPr sz="1100"/>
          </a:p>
        </p:txBody>
      </p:sp>
      <p:sp>
        <p:nvSpPr>
          <p:cNvPr id="1999" name="Google Shape;1999;p65"/>
          <p:cNvSpPr/>
          <p:nvPr/>
        </p:nvSpPr>
        <p:spPr>
          <a:xfrm>
            <a:off x="6683051" y="1845524"/>
            <a:ext cx="560400" cy="7914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00" name="Google Shape;2000;p65"/>
          <p:cNvSpPr/>
          <p:nvPr/>
        </p:nvSpPr>
        <p:spPr>
          <a:xfrm>
            <a:off x="7305869" y="1845524"/>
            <a:ext cx="560400" cy="7914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01" name="Google Shape;2001;p65"/>
          <p:cNvSpPr/>
          <p:nvPr/>
        </p:nvSpPr>
        <p:spPr>
          <a:xfrm>
            <a:off x="7928688" y="1845524"/>
            <a:ext cx="560400" cy="7914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02" name="Google Shape;2002;p65"/>
          <p:cNvSpPr txBox="1"/>
          <p:nvPr/>
        </p:nvSpPr>
        <p:spPr>
          <a:xfrm>
            <a:off x="6687716" y="212252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105</a:t>
            </a:r>
            <a:endParaRPr sz="1100"/>
          </a:p>
        </p:txBody>
      </p:sp>
      <p:sp>
        <p:nvSpPr>
          <p:cNvPr id="2003" name="Google Shape;2003;p65"/>
          <p:cNvSpPr txBox="1"/>
          <p:nvPr/>
        </p:nvSpPr>
        <p:spPr>
          <a:xfrm>
            <a:off x="7317306" y="212252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108</a:t>
            </a:r>
            <a:endParaRPr sz="1100"/>
          </a:p>
        </p:txBody>
      </p:sp>
      <p:sp>
        <p:nvSpPr>
          <p:cNvPr id="2004" name="Google Shape;2004;p65"/>
          <p:cNvSpPr txBox="1"/>
          <p:nvPr/>
        </p:nvSpPr>
        <p:spPr>
          <a:xfrm>
            <a:off x="7945903" y="212252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98</a:t>
            </a:r>
            <a:endParaRPr sz="1100"/>
          </a:p>
        </p:txBody>
      </p:sp>
      <p:sp>
        <p:nvSpPr>
          <p:cNvPr id="2005" name="Google Shape;2005;p65"/>
          <p:cNvSpPr/>
          <p:nvPr/>
        </p:nvSpPr>
        <p:spPr>
          <a:xfrm>
            <a:off x="3613346" y="1845524"/>
            <a:ext cx="475800" cy="7914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2</a:t>
            </a:r>
            <a:endParaRPr sz="1100"/>
          </a:p>
        </p:txBody>
      </p:sp>
      <p:sp>
        <p:nvSpPr>
          <p:cNvPr id="2006" name="Google Shape;2006;p65"/>
          <p:cNvSpPr/>
          <p:nvPr/>
        </p:nvSpPr>
        <p:spPr>
          <a:xfrm>
            <a:off x="4089208" y="1845524"/>
            <a:ext cx="2454300" cy="7914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07" name="Google Shape;2007;p65"/>
          <p:cNvSpPr txBox="1"/>
          <p:nvPr/>
        </p:nvSpPr>
        <p:spPr>
          <a:xfrm>
            <a:off x="4089206" y="2049636"/>
            <a:ext cx="245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Optimize Lead Conversion and Implement Multi-Campaign Attribution</a:t>
            </a:r>
            <a:endParaRPr sz="1100"/>
          </a:p>
        </p:txBody>
      </p:sp>
      <p:sp>
        <p:nvSpPr>
          <p:cNvPr id="2008" name="Google Shape;2008;p65"/>
          <p:cNvSpPr/>
          <p:nvPr/>
        </p:nvSpPr>
        <p:spPr>
          <a:xfrm>
            <a:off x="542927" y="2668087"/>
            <a:ext cx="475800" cy="791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7</a:t>
            </a:r>
            <a:endParaRPr sz="1100"/>
          </a:p>
        </p:txBody>
      </p:sp>
      <p:sp>
        <p:nvSpPr>
          <p:cNvPr id="2009" name="Google Shape;2009;p65"/>
          <p:cNvSpPr/>
          <p:nvPr/>
        </p:nvSpPr>
        <p:spPr>
          <a:xfrm>
            <a:off x="1018789" y="2668087"/>
            <a:ext cx="2454300" cy="791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10" name="Google Shape;2010;p65"/>
          <p:cNvSpPr txBox="1"/>
          <p:nvPr/>
        </p:nvSpPr>
        <p:spPr>
          <a:xfrm>
            <a:off x="1082507" y="2707301"/>
            <a:ext cx="2278500" cy="746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common territory planning and account prioritization process in partnership with the SDR organization</a:t>
            </a:r>
            <a:endParaRPr sz="1100"/>
          </a:p>
        </p:txBody>
      </p:sp>
      <p:sp>
        <p:nvSpPr>
          <p:cNvPr id="2011" name="Google Shape;2011;p65"/>
          <p:cNvSpPr/>
          <p:nvPr/>
        </p:nvSpPr>
        <p:spPr>
          <a:xfrm>
            <a:off x="6683051" y="2668086"/>
            <a:ext cx="560400" cy="7914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12" name="Google Shape;2012;p65"/>
          <p:cNvSpPr/>
          <p:nvPr/>
        </p:nvSpPr>
        <p:spPr>
          <a:xfrm>
            <a:off x="7305869" y="2668086"/>
            <a:ext cx="560400" cy="7914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13" name="Google Shape;2013;p65"/>
          <p:cNvSpPr/>
          <p:nvPr/>
        </p:nvSpPr>
        <p:spPr>
          <a:xfrm>
            <a:off x="7928688" y="2668086"/>
            <a:ext cx="560400" cy="7914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14" name="Google Shape;2014;p65"/>
          <p:cNvSpPr txBox="1"/>
          <p:nvPr/>
        </p:nvSpPr>
        <p:spPr>
          <a:xfrm>
            <a:off x="6687716" y="2945084"/>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112</a:t>
            </a:r>
            <a:endParaRPr sz="1100"/>
          </a:p>
        </p:txBody>
      </p:sp>
      <p:sp>
        <p:nvSpPr>
          <p:cNvPr id="2015" name="Google Shape;2015;p65"/>
          <p:cNvSpPr txBox="1"/>
          <p:nvPr/>
        </p:nvSpPr>
        <p:spPr>
          <a:xfrm>
            <a:off x="7317306" y="2945084"/>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85</a:t>
            </a:r>
            <a:endParaRPr sz="1100"/>
          </a:p>
        </p:txBody>
      </p:sp>
      <p:sp>
        <p:nvSpPr>
          <p:cNvPr id="2016" name="Google Shape;2016;p65"/>
          <p:cNvSpPr txBox="1"/>
          <p:nvPr/>
        </p:nvSpPr>
        <p:spPr>
          <a:xfrm>
            <a:off x="7945903" y="2945084"/>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108</a:t>
            </a:r>
            <a:endParaRPr sz="1100"/>
          </a:p>
        </p:txBody>
      </p:sp>
      <p:sp>
        <p:nvSpPr>
          <p:cNvPr id="2017" name="Google Shape;2017;p65"/>
          <p:cNvSpPr/>
          <p:nvPr/>
        </p:nvSpPr>
        <p:spPr>
          <a:xfrm>
            <a:off x="3613346" y="2668086"/>
            <a:ext cx="475800" cy="7914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3</a:t>
            </a:r>
            <a:endParaRPr sz="1100"/>
          </a:p>
        </p:txBody>
      </p:sp>
      <p:sp>
        <p:nvSpPr>
          <p:cNvPr id="2018" name="Google Shape;2018;p65"/>
          <p:cNvSpPr/>
          <p:nvPr/>
        </p:nvSpPr>
        <p:spPr>
          <a:xfrm>
            <a:off x="4089208" y="2668086"/>
            <a:ext cx="2454300" cy="7914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19" name="Google Shape;2019;p65"/>
          <p:cNvSpPr txBox="1"/>
          <p:nvPr/>
        </p:nvSpPr>
        <p:spPr>
          <a:xfrm>
            <a:off x="4089206" y="2796950"/>
            <a:ext cx="2454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and Implement Common Territory Planning and Account Prioritization Process</a:t>
            </a:r>
            <a:endParaRPr sz="1100"/>
          </a:p>
        </p:txBody>
      </p:sp>
      <p:sp>
        <p:nvSpPr>
          <p:cNvPr id="2020" name="Google Shape;2020;p65"/>
          <p:cNvSpPr/>
          <p:nvPr/>
        </p:nvSpPr>
        <p:spPr>
          <a:xfrm>
            <a:off x="542927" y="3498067"/>
            <a:ext cx="475800" cy="392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5</a:t>
            </a:r>
            <a:endParaRPr sz="1100"/>
          </a:p>
        </p:txBody>
      </p:sp>
      <p:sp>
        <p:nvSpPr>
          <p:cNvPr id="2021" name="Google Shape;2021;p65"/>
          <p:cNvSpPr/>
          <p:nvPr/>
        </p:nvSpPr>
        <p:spPr>
          <a:xfrm>
            <a:off x="1033900" y="3498067"/>
            <a:ext cx="2454300" cy="392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22" name="Google Shape;2022;p65"/>
          <p:cNvSpPr txBox="1"/>
          <p:nvPr/>
        </p:nvSpPr>
        <p:spPr>
          <a:xfrm>
            <a:off x="1097619" y="3498066"/>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Deploy Account Planning Tool Across All Revenue Teams</a:t>
            </a:r>
            <a:endParaRPr sz="1100"/>
          </a:p>
        </p:txBody>
      </p:sp>
      <p:sp>
        <p:nvSpPr>
          <p:cNvPr id="2023" name="Google Shape;2023;p65"/>
          <p:cNvSpPr/>
          <p:nvPr/>
        </p:nvSpPr>
        <p:spPr>
          <a:xfrm>
            <a:off x="6683051" y="3498067"/>
            <a:ext cx="560400" cy="3924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24" name="Google Shape;2024;p65"/>
          <p:cNvSpPr/>
          <p:nvPr/>
        </p:nvSpPr>
        <p:spPr>
          <a:xfrm>
            <a:off x="7305869" y="3498067"/>
            <a:ext cx="560400" cy="3924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25" name="Google Shape;2025;p65"/>
          <p:cNvSpPr/>
          <p:nvPr/>
        </p:nvSpPr>
        <p:spPr>
          <a:xfrm>
            <a:off x="7928688" y="3498067"/>
            <a:ext cx="560400" cy="3924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26" name="Google Shape;2026;p65"/>
          <p:cNvSpPr txBox="1"/>
          <p:nvPr/>
        </p:nvSpPr>
        <p:spPr>
          <a:xfrm>
            <a:off x="6687716" y="3584030"/>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80</a:t>
            </a:r>
            <a:endParaRPr sz="1100"/>
          </a:p>
        </p:txBody>
      </p:sp>
      <p:sp>
        <p:nvSpPr>
          <p:cNvPr id="2027" name="Google Shape;2027;p65"/>
          <p:cNvSpPr txBox="1"/>
          <p:nvPr/>
        </p:nvSpPr>
        <p:spPr>
          <a:xfrm>
            <a:off x="7317306" y="3584030"/>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110</a:t>
            </a:r>
            <a:endParaRPr sz="1100"/>
          </a:p>
        </p:txBody>
      </p:sp>
      <p:sp>
        <p:nvSpPr>
          <p:cNvPr id="2028" name="Google Shape;2028;p65"/>
          <p:cNvSpPr txBox="1"/>
          <p:nvPr/>
        </p:nvSpPr>
        <p:spPr>
          <a:xfrm>
            <a:off x="7945903" y="3584030"/>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80</a:t>
            </a:r>
            <a:endParaRPr sz="1100"/>
          </a:p>
        </p:txBody>
      </p:sp>
      <p:sp>
        <p:nvSpPr>
          <p:cNvPr id="2029" name="Google Shape;2029;p65"/>
          <p:cNvSpPr/>
          <p:nvPr/>
        </p:nvSpPr>
        <p:spPr>
          <a:xfrm>
            <a:off x="3613346" y="3498067"/>
            <a:ext cx="475800" cy="3924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4</a:t>
            </a:r>
            <a:endParaRPr sz="1100"/>
          </a:p>
        </p:txBody>
      </p:sp>
      <p:sp>
        <p:nvSpPr>
          <p:cNvPr id="2030" name="Google Shape;2030;p65"/>
          <p:cNvSpPr/>
          <p:nvPr/>
        </p:nvSpPr>
        <p:spPr>
          <a:xfrm>
            <a:off x="4089208" y="3498067"/>
            <a:ext cx="2454300" cy="3924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31" name="Google Shape;2031;p65"/>
          <p:cNvSpPr txBox="1"/>
          <p:nvPr/>
        </p:nvSpPr>
        <p:spPr>
          <a:xfrm>
            <a:off x="4104318" y="3507683"/>
            <a:ext cx="245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Deploy Account Planning Tool Across All Revenue Teams</a:t>
            </a:r>
            <a:endParaRPr sz="1100"/>
          </a:p>
        </p:txBody>
      </p:sp>
      <p:sp>
        <p:nvSpPr>
          <p:cNvPr id="2032" name="Google Shape;2032;p65"/>
          <p:cNvSpPr txBox="1"/>
          <p:nvPr/>
        </p:nvSpPr>
        <p:spPr>
          <a:xfrm>
            <a:off x="464199" y="3928689"/>
            <a:ext cx="4854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Note: Scores associated with Pain, LOE and Business Value represent the average of the pain points associated with each recommendation.  Prioritization broadly based on high business value and pain to the business and low LOE, however, other considerations such as in-flight projects and dependencies were taken into account to appropriately sequence the project portfolio  </a:t>
            </a:r>
            <a:endParaRPr sz="1100"/>
          </a:p>
        </p:txBody>
      </p:sp>
      <p:sp>
        <p:nvSpPr>
          <p:cNvPr id="2033" name="Google Shape;2033;p65"/>
          <p:cNvSpPr/>
          <p:nvPr/>
        </p:nvSpPr>
        <p:spPr>
          <a:xfrm>
            <a:off x="8601073" y="1226086"/>
            <a:ext cx="402000" cy="2647200"/>
          </a:xfrm>
          <a:prstGeom prst="downArrow">
            <a:avLst>
              <a:gd fmla="val 50000" name="adj1"/>
              <a:gd fmla="val 50000" name="adj2"/>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34" name="Google Shape;2034;p65"/>
          <p:cNvSpPr txBox="1"/>
          <p:nvPr/>
        </p:nvSpPr>
        <p:spPr>
          <a:xfrm rot="-5400000">
            <a:off x="7866930" y="2424948"/>
            <a:ext cx="18609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Priority Sequence</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66"/>
          <p:cNvSpPr txBox="1"/>
          <p:nvPr/>
        </p:nvSpPr>
        <p:spPr>
          <a:xfrm>
            <a:off x="542927" y="956804"/>
            <a:ext cx="229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2040" name="Google Shape;2040;p66"/>
          <p:cNvSpPr txBox="1"/>
          <p:nvPr/>
        </p:nvSpPr>
        <p:spPr>
          <a:xfrm>
            <a:off x="6732038"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Pain</a:t>
            </a:r>
            <a:endParaRPr sz="1100"/>
          </a:p>
        </p:txBody>
      </p:sp>
      <p:sp>
        <p:nvSpPr>
          <p:cNvPr id="2041" name="Google Shape;2041;p66"/>
          <p:cNvSpPr txBox="1"/>
          <p:nvPr/>
        </p:nvSpPr>
        <p:spPr>
          <a:xfrm>
            <a:off x="7330502"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LOE</a:t>
            </a:r>
            <a:endParaRPr sz="1100"/>
          </a:p>
        </p:txBody>
      </p:sp>
      <p:sp>
        <p:nvSpPr>
          <p:cNvPr id="2042" name="Google Shape;2042;p66"/>
          <p:cNvSpPr txBox="1"/>
          <p:nvPr/>
        </p:nvSpPr>
        <p:spPr>
          <a:xfrm>
            <a:off x="7860446" y="956804"/>
            <a:ext cx="66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Value</a:t>
            </a:r>
            <a:endParaRPr sz="1100"/>
          </a:p>
        </p:txBody>
      </p:sp>
      <p:sp>
        <p:nvSpPr>
          <p:cNvPr id="2043" name="Google Shape;2043;p66"/>
          <p:cNvSpPr txBox="1"/>
          <p:nvPr/>
        </p:nvSpPr>
        <p:spPr>
          <a:xfrm>
            <a:off x="3613346" y="956804"/>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Broader Initiative</a:t>
            </a:r>
            <a:endParaRPr sz="1100"/>
          </a:p>
        </p:txBody>
      </p:sp>
      <p:sp>
        <p:nvSpPr>
          <p:cNvPr id="2044" name="Google Shape;2044;p66"/>
          <p:cNvSpPr/>
          <p:nvPr/>
        </p:nvSpPr>
        <p:spPr>
          <a:xfrm>
            <a:off x="558039" y="1243402"/>
            <a:ext cx="475800" cy="5541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13</a:t>
            </a:r>
            <a:endParaRPr sz="1100"/>
          </a:p>
        </p:txBody>
      </p:sp>
      <p:sp>
        <p:nvSpPr>
          <p:cNvPr id="2045" name="Google Shape;2045;p66"/>
          <p:cNvSpPr/>
          <p:nvPr/>
        </p:nvSpPr>
        <p:spPr>
          <a:xfrm>
            <a:off x="1033900" y="1243402"/>
            <a:ext cx="2454300" cy="5541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46" name="Google Shape;2046;p66"/>
          <p:cNvSpPr txBox="1"/>
          <p:nvPr/>
        </p:nvSpPr>
        <p:spPr>
          <a:xfrm>
            <a:off x="1097619" y="1243402"/>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Simplify and Standardize Global CPQ Process, Tools and Associated Business Rules </a:t>
            </a:r>
            <a:endParaRPr sz="1100"/>
          </a:p>
        </p:txBody>
      </p:sp>
      <p:sp>
        <p:nvSpPr>
          <p:cNvPr id="2047" name="Google Shape;2047;p66"/>
          <p:cNvSpPr/>
          <p:nvPr/>
        </p:nvSpPr>
        <p:spPr>
          <a:xfrm>
            <a:off x="6683051" y="1243402"/>
            <a:ext cx="560400" cy="5541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48" name="Google Shape;2048;p66"/>
          <p:cNvSpPr/>
          <p:nvPr/>
        </p:nvSpPr>
        <p:spPr>
          <a:xfrm>
            <a:off x="7305869" y="1243402"/>
            <a:ext cx="560400" cy="5541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49" name="Google Shape;2049;p66"/>
          <p:cNvSpPr/>
          <p:nvPr/>
        </p:nvSpPr>
        <p:spPr>
          <a:xfrm>
            <a:off x="7928688" y="1243402"/>
            <a:ext cx="560400" cy="5541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50" name="Google Shape;2050;p66"/>
          <p:cNvSpPr txBox="1"/>
          <p:nvPr/>
        </p:nvSpPr>
        <p:spPr>
          <a:xfrm>
            <a:off x="6687716" y="1430785"/>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68</a:t>
            </a:r>
            <a:endParaRPr sz="1100"/>
          </a:p>
        </p:txBody>
      </p:sp>
      <p:sp>
        <p:nvSpPr>
          <p:cNvPr id="2051" name="Google Shape;2051;p66"/>
          <p:cNvSpPr txBox="1"/>
          <p:nvPr/>
        </p:nvSpPr>
        <p:spPr>
          <a:xfrm>
            <a:off x="7317306" y="1430785"/>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54</a:t>
            </a:r>
            <a:endParaRPr sz="1100"/>
          </a:p>
        </p:txBody>
      </p:sp>
      <p:sp>
        <p:nvSpPr>
          <p:cNvPr id="2052" name="Google Shape;2052;p66"/>
          <p:cNvSpPr txBox="1"/>
          <p:nvPr/>
        </p:nvSpPr>
        <p:spPr>
          <a:xfrm>
            <a:off x="7945903" y="1430785"/>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88</a:t>
            </a:r>
            <a:endParaRPr sz="1100"/>
          </a:p>
        </p:txBody>
      </p:sp>
      <p:sp>
        <p:nvSpPr>
          <p:cNvPr id="2053" name="Google Shape;2053;p66"/>
          <p:cNvSpPr/>
          <p:nvPr/>
        </p:nvSpPr>
        <p:spPr>
          <a:xfrm>
            <a:off x="3628458" y="1243402"/>
            <a:ext cx="475800" cy="5541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5</a:t>
            </a:r>
            <a:endParaRPr sz="1100"/>
          </a:p>
        </p:txBody>
      </p:sp>
      <p:sp>
        <p:nvSpPr>
          <p:cNvPr id="2054" name="Google Shape;2054;p66"/>
          <p:cNvSpPr/>
          <p:nvPr/>
        </p:nvSpPr>
        <p:spPr>
          <a:xfrm>
            <a:off x="4104319" y="1243402"/>
            <a:ext cx="2454300" cy="5541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55" name="Google Shape;2055;p66"/>
          <p:cNvSpPr txBox="1"/>
          <p:nvPr/>
        </p:nvSpPr>
        <p:spPr>
          <a:xfrm>
            <a:off x="4104318" y="1277390"/>
            <a:ext cx="2454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Simplify and Standardize Global CPQ Process, Tools and Associated Business Rules </a:t>
            </a:r>
            <a:endParaRPr sz="1100"/>
          </a:p>
        </p:txBody>
      </p:sp>
      <p:sp>
        <p:nvSpPr>
          <p:cNvPr id="2056" name="Google Shape;2056;p66"/>
          <p:cNvSpPr/>
          <p:nvPr/>
        </p:nvSpPr>
        <p:spPr>
          <a:xfrm>
            <a:off x="558039" y="1830187"/>
            <a:ext cx="475800" cy="461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3</a:t>
            </a:r>
            <a:endParaRPr sz="1100"/>
          </a:p>
        </p:txBody>
      </p:sp>
      <p:sp>
        <p:nvSpPr>
          <p:cNvPr id="2057" name="Google Shape;2057;p66"/>
          <p:cNvSpPr/>
          <p:nvPr/>
        </p:nvSpPr>
        <p:spPr>
          <a:xfrm>
            <a:off x="1033900" y="1830187"/>
            <a:ext cx="2454300" cy="461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58" name="Google Shape;2058;p66"/>
          <p:cNvSpPr txBox="1"/>
          <p:nvPr/>
        </p:nvSpPr>
        <p:spPr>
          <a:xfrm>
            <a:off x="1097619" y="1845006"/>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Streamline Content Management Architecture</a:t>
            </a:r>
            <a:endParaRPr sz="1100"/>
          </a:p>
        </p:txBody>
      </p:sp>
      <p:sp>
        <p:nvSpPr>
          <p:cNvPr id="2059" name="Google Shape;2059;p66"/>
          <p:cNvSpPr/>
          <p:nvPr/>
        </p:nvSpPr>
        <p:spPr>
          <a:xfrm>
            <a:off x="6683051" y="1830187"/>
            <a:ext cx="560400" cy="4614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60" name="Google Shape;2060;p66"/>
          <p:cNvSpPr/>
          <p:nvPr/>
        </p:nvSpPr>
        <p:spPr>
          <a:xfrm>
            <a:off x="7305869" y="1830187"/>
            <a:ext cx="560400" cy="4614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61" name="Google Shape;2061;p66"/>
          <p:cNvSpPr/>
          <p:nvPr/>
        </p:nvSpPr>
        <p:spPr>
          <a:xfrm>
            <a:off x="7928688" y="1830187"/>
            <a:ext cx="560400" cy="4614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62" name="Google Shape;2062;p66"/>
          <p:cNvSpPr txBox="1"/>
          <p:nvPr/>
        </p:nvSpPr>
        <p:spPr>
          <a:xfrm>
            <a:off x="6687716" y="1937548"/>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70</a:t>
            </a:r>
            <a:endParaRPr sz="1100"/>
          </a:p>
        </p:txBody>
      </p:sp>
      <p:sp>
        <p:nvSpPr>
          <p:cNvPr id="2063" name="Google Shape;2063;p66"/>
          <p:cNvSpPr txBox="1"/>
          <p:nvPr/>
        </p:nvSpPr>
        <p:spPr>
          <a:xfrm>
            <a:off x="7317306" y="1937548"/>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160</a:t>
            </a:r>
            <a:endParaRPr sz="1100"/>
          </a:p>
        </p:txBody>
      </p:sp>
      <p:sp>
        <p:nvSpPr>
          <p:cNvPr id="2064" name="Google Shape;2064;p66"/>
          <p:cNvSpPr txBox="1"/>
          <p:nvPr/>
        </p:nvSpPr>
        <p:spPr>
          <a:xfrm>
            <a:off x="7945903" y="1937548"/>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100</a:t>
            </a:r>
            <a:endParaRPr sz="1100"/>
          </a:p>
        </p:txBody>
      </p:sp>
      <p:sp>
        <p:nvSpPr>
          <p:cNvPr id="2065" name="Google Shape;2065;p66"/>
          <p:cNvSpPr/>
          <p:nvPr/>
        </p:nvSpPr>
        <p:spPr>
          <a:xfrm>
            <a:off x="3628458" y="1830187"/>
            <a:ext cx="475800" cy="4614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6</a:t>
            </a:r>
            <a:endParaRPr sz="1100"/>
          </a:p>
        </p:txBody>
      </p:sp>
      <p:sp>
        <p:nvSpPr>
          <p:cNvPr id="2066" name="Google Shape;2066;p66"/>
          <p:cNvSpPr/>
          <p:nvPr/>
        </p:nvSpPr>
        <p:spPr>
          <a:xfrm>
            <a:off x="4104319" y="1830187"/>
            <a:ext cx="2454300" cy="4614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67" name="Google Shape;2067;p66"/>
          <p:cNvSpPr txBox="1"/>
          <p:nvPr/>
        </p:nvSpPr>
        <p:spPr>
          <a:xfrm>
            <a:off x="4117145" y="1841144"/>
            <a:ext cx="245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Streamline Content Management Architecture</a:t>
            </a:r>
            <a:endParaRPr sz="1100"/>
          </a:p>
        </p:txBody>
      </p:sp>
      <p:sp>
        <p:nvSpPr>
          <p:cNvPr id="2068" name="Google Shape;2068;p66"/>
          <p:cNvSpPr/>
          <p:nvPr/>
        </p:nvSpPr>
        <p:spPr>
          <a:xfrm>
            <a:off x="558039" y="2329338"/>
            <a:ext cx="475800" cy="4323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15</a:t>
            </a:r>
            <a:endParaRPr sz="1100"/>
          </a:p>
        </p:txBody>
      </p:sp>
      <p:sp>
        <p:nvSpPr>
          <p:cNvPr id="2069" name="Google Shape;2069;p66"/>
          <p:cNvSpPr/>
          <p:nvPr/>
        </p:nvSpPr>
        <p:spPr>
          <a:xfrm>
            <a:off x="1033900" y="2329338"/>
            <a:ext cx="2454300" cy="4323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70" name="Google Shape;2070;p66"/>
          <p:cNvSpPr txBox="1"/>
          <p:nvPr/>
        </p:nvSpPr>
        <p:spPr>
          <a:xfrm>
            <a:off x="1097619" y="2369135"/>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Update Competitive Set to Enrich W/L Analysis </a:t>
            </a:r>
            <a:endParaRPr sz="1100"/>
          </a:p>
        </p:txBody>
      </p:sp>
      <p:sp>
        <p:nvSpPr>
          <p:cNvPr id="2071" name="Google Shape;2071;p66"/>
          <p:cNvSpPr/>
          <p:nvPr/>
        </p:nvSpPr>
        <p:spPr>
          <a:xfrm>
            <a:off x="6683051" y="2329338"/>
            <a:ext cx="560400" cy="4323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72" name="Google Shape;2072;p66"/>
          <p:cNvSpPr/>
          <p:nvPr/>
        </p:nvSpPr>
        <p:spPr>
          <a:xfrm>
            <a:off x="7305869" y="2329338"/>
            <a:ext cx="560400" cy="4323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73" name="Google Shape;2073;p66"/>
          <p:cNvSpPr/>
          <p:nvPr/>
        </p:nvSpPr>
        <p:spPr>
          <a:xfrm>
            <a:off x="7928688" y="2329338"/>
            <a:ext cx="560400" cy="4323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74" name="Google Shape;2074;p66"/>
          <p:cNvSpPr txBox="1"/>
          <p:nvPr/>
        </p:nvSpPr>
        <p:spPr>
          <a:xfrm>
            <a:off x="6687716" y="242756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50</a:t>
            </a:r>
            <a:endParaRPr sz="1100"/>
          </a:p>
        </p:txBody>
      </p:sp>
      <p:sp>
        <p:nvSpPr>
          <p:cNvPr id="2075" name="Google Shape;2075;p66"/>
          <p:cNvSpPr txBox="1"/>
          <p:nvPr/>
        </p:nvSpPr>
        <p:spPr>
          <a:xfrm>
            <a:off x="7317306" y="242756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50</a:t>
            </a:r>
            <a:endParaRPr sz="1100"/>
          </a:p>
        </p:txBody>
      </p:sp>
      <p:sp>
        <p:nvSpPr>
          <p:cNvPr id="2076" name="Google Shape;2076;p66"/>
          <p:cNvSpPr txBox="1"/>
          <p:nvPr/>
        </p:nvSpPr>
        <p:spPr>
          <a:xfrm>
            <a:off x="7945903" y="242756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70</a:t>
            </a:r>
            <a:endParaRPr sz="1100"/>
          </a:p>
        </p:txBody>
      </p:sp>
      <p:sp>
        <p:nvSpPr>
          <p:cNvPr id="2077" name="Google Shape;2077;p66"/>
          <p:cNvSpPr/>
          <p:nvPr/>
        </p:nvSpPr>
        <p:spPr>
          <a:xfrm>
            <a:off x="3628458" y="2329338"/>
            <a:ext cx="475800" cy="4323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7</a:t>
            </a:r>
            <a:endParaRPr sz="1100"/>
          </a:p>
        </p:txBody>
      </p:sp>
      <p:sp>
        <p:nvSpPr>
          <p:cNvPr id="2078" name="Google Shape;2078;p66"/>
          <p:cNvSpPr/>
          <p:nvPr/>
        </p:nvSpPr>
        <p:spPr>
          <a:xfrm>
            <a:off x="4104319" y="2329338"/>
            <a:ext cx="2454300" cy="4323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79" name="Google Shape;2079;p66"/>
          <p:cNvSpPr txBox="1"/>
          <p:nvPr/>
        </p:nvSpPr>
        <p:spPr>
          <a:xfrm>
            <a:off x="4104318" y="2369135"/>
            <a:ext cx="24543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Update Competitive Set to Enrich W/L Analysis </a:t>
            </a:r>
            <a:endParaRPr sz="1100"/>
          </a:p>
        </p:txBody>
      </p:sp>
      <p:sp>
        <p:nvSpPr>
          <p:cNvPr id="2080" name="Google Shape;2080;p66"/>
          <p:cNvSpPr/>
          <p:nvPr/>
        </p:nvSpPr>
        <p:spPr>
          <a:xfrm>
            <a:off x="556375" y="2794887"/>
            <a:ext cx="475800" cy="3660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12</a:t>
            </a:r>
            <a:endParaRPr sz="1100"/>
          </a:p>
        </p:txBody>
      </p:sp>
      <p:sp>
        <p:nvSpPr>
          <p:cNvPr id="2081" name="Google Shape;2081;p66"/>
          <p:cNvSpPr/>
          <p:nvPr/>
        </p:nvSpPr>
        <p:spPr>
          <a:xfrm>
            <a:off x="1032236" y="2794887"/>
            <a:ext cx="2454300" cy="3660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82" name="Google Shape;2082;p66"/>
          <p:cNvSpPr txBox="1"/>
          <p:nvPr/>
        </p:nvSpPr>
        <p:spPr>
          <a:xfrm>
            <a:off x="1095955" y="2794886"/>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Revisit Strategy / Approach for Integrating Value Engineering Expertise and Tools in the Sales Process </a:t>
            </a:r>
            <a:endParaRPr sz="1100"/>
          </a:p>
        </p:txBody>
      </p:sp>
      <p:sp>
        <p:nvSpPr>
          <p:cNvPr id="2083" name="Google Shape;2083;p66"/>
          <p:cNvSpPr/>
          <p:nvPr/>
        </p:nvSpPr>
        <p:spPr>
          <a:xfrm>
            <a:off x="556375" y="3193732"/>
            <a:ext cx="475800" cy="5865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11</a:t>
            </a:r>
            <a:endParaRPr sz="1100"/>
          </a:p>
        </p:txBody>
      </p:sp>
      <p:sp>
        <p:nvSpPr>
          <p:cNvPr id="2084" name="Google Shape;2084;p66"/>
          <p:cNvSpPr/>
          <p:nvPr/>
        </p:nvSpPr>
        <p:spPr>
          <a:xfrm>
            <a:off x="1032236" y="3193732"/>
            <a:ext cx="2454300" cy="5865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85" name="Google Shape;2085;p66"/>
          <p:cNvSpPr txBox="1"/>
          <p:nvPr/>
        </p:nvSpPr>
        <p:spPr>
          <a:xfrm>
            <a:off x="1095956" y="3193732"/>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Re-educate Sales Teams on the Expectations of RVPs and AEs related to Value Selling Tools and Assets </a:t>
            </a:r>
            <a:endParaRPr sz="1100"/>
          </a:p>
        </p:txBody>
      </p:sp>
      <p:sp>
        <p:nvSpPr>
          <p:cNvPr id="2086" name="Google Shape;2086;p66"/>
          <p:cNvSpPr/>
          <p:nvPr/>
        </p:nvSpPr>
        <p:spPr>
          <a:xfrm>
            <a:off x="6683051" y="2794886"/>
            <a:ext cx="560400" cy="14412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87" name="Google Shape;2087;p66"/>
          <p:cNvSpPr/>
          <p:nvPr/>
        </p:nvSpPr>
        <p:spPr>
          <a:xfrm>
            <a:off x="7305869" y="2794886"/>
            <a:ext cx="560400" cy="14412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88" name="Google Shape;2088;p66"/>
          <p:cNvSpPr/>
          <p:nvPr/>
        </p:nvSpPr>
        <p:spPr>
          <a:xfrm>
            <a:off x="7928688" y="2794886"/>
            <a:ext cx="560400" cy="14412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89" name="Google Shape;2089;p66"/>
          <p:cNvSpPr txBox="1"/>
          <p:nvPr/>
        </p:nvSpPr>
        <p:spPr>
          <a:xfrm>
            <a:off x="6687716" y="3282219"/>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103</a:t>
            </a:r>
            <a:endParaRPr sz="1100"/>
          </a:p>
        </p:txBody>
      </p:sp>
      <p:sp>
        <p:nvSpPr>
          <p:cNvPr id="2090" name="Google Shape;2090;p66"/>
          <p:cNvSpPr txBox="1"/>
          <p:nvPr/>
        </p:nvSpPr>
        <p:spPr>
          <a:xfrm>
            <a:off x="7317306" y="3282219"/>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82</a:t>
            </a:r>
            <a:endParaRPr sz="1100"/>
          </a:p>
        </p:txBody>
      </p:sp>
      <p:sp>
        <p:nvSpPr>
          <p:cNvPr id="2091" name="Google Shape;2091;p66"/>
          <p:cNvSpPr txBox="1"/>
          <p:nvPr/>
        </p:nvSpPr>
        <p:spPr>
          <a:xfrm>
            <a:off x="7945903" y="3282219"/>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96</a:t>
            </a:r>
            <a:endParaRPr sz="1100"/>
          </a:p>
        </p:txBody>
      </p:sp>
      <p:sp>
        <p:nvSpPr>
          <p:cNvPr id="2092" name="Google Shape;2092;p66"/>
          <p:cNvSpPr/>
          <p:nvPr/>
        </p:nvSpPr>
        <p:spPr>
          <a:xfrm>
            <a:off x="556375" y="3812136"/>
            <a:ext cx="475800" cy="4242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a:t>
            </a:r>
            <a:endParaRPr sz="1100"/>
          </a:p>
        </p:txBody>
      </p:sp>
      <p:sp>
        <p:nvSpPr>
          <p:cNvPr id="2093" name="Google Shape;2093;p66"/>
          <p:cNvSpPr/>
          <p:nvPr/>
        </p:nvSpPr>
        <p:spPr>
          <a:xfrm>
            <a:off x="1032236" y="3812136"/>
            <a:ext cx="2454300" cy="4242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94" name="Google Shape;2094;p66"/>
          <p:cNvSpPr txBox="1"/>
          <p:nvPr/>
        </p:nvSpPr>
        <p:spPr>
          <a:xfrm>
            <a:off x="1095956" y="3812135"/>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Common Approach to Archiving and Accessing VE Tools and Benchmarks</a:t>
            </a:r>
            <a:endParaRPr sz="1100"/>
          </a:p>
        </p:txBody>
      </p:sp>
      <p:sp>
        <p:nvSpPr>
          <p:cNvPr id="2095" name="Google Shape;2095;p66"/>
          <p:cNvSpPr/>
          <p:nvPr/>
        </p:nvSpPr>
        <p:spPr>
          <a:xfrm>
            <a:off x="3626794" y="2794886"/>
            <a:ext cx="475800" cy="14412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8</a:t>
            </a:r>
            <a:endParaRPr sz="1100"/>
          </a:p>
        </p:txBody>
      </p:sp>
      <p:sp>
        <p:nvSpPr>
          <p:cNvPr id="2096" name="Google Shape;2096;p66"/>
          <p:cNvSpPr/>
          <p:nvPr/>
        </p:nvSpPr>
        <p:spPr>
          <a:xfrm>
            <a:off x="4102655" y="2794886"/>
            <a:ext cx="2454300" cy="14412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097" name="Google Shape;2097;p66"/>
          <p:cNvSpPr txBox="1"/>
          <p:nvPr/>
        </p:nvSpPr>
        <p:spPr>
          <a:xfrm>
            <a:off x="4102654" y="3226414"/>
            <a:ext cx="2454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Reinforce Value Selling Approach and Frameworks throughout the Enterprise Sales Process </a:t>
            </a:r>
            <a:endParaRPr sz="1100"/>
          </a:p>
        </p:txBody>
      </p:sp>
      <p:sp>
        <p:nvSpPr>
          <p:cNvPr id="2098" name="Google Shape;2098;p66"/>
          <p:cNvSpPr txBox="1"/>
          <p:nvPr/>
        </p:nvSpPr>
        <p:spPr>
          <a:xfrm>
            <a:off x="285750" y="399085"/>
            <a:ext cx="78387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15 Recommendations Stack-Ranked and Grouped into Ten  Broader Initiatives Based on Scope and Dependencies </a:t>
            </a:r>
            <a:r>
              <a:rPr b="1" i="0" lang="en" sz="1800" u="none" cap="none" strike="noStrike">
                <a:solidFill>
                  <a:schemeClr val="dk1"/>
                </a:solidFill>
                <a:latin typeface="Calibri"/>
                <a:ea typeface="Calibri"/>
                <a:cs typeface="Calibri"/>
                <a:sym typeface="Calibri"/>
              </a:rPr>
              <a:t>(2 of 3)</a:t>
            </a:r>
            <a:endParaRPr b="1" i="0" sz="2400" u="none" cap="none" strike="noStrike">
              <a:solidFill>
                <a:schemeClr val="dk1"/>
              </a:solidFill>
              <a:latin typeface="Calibri"/>
              <a:ea typeface="Calibri"/>
              <a:cs typeface="Calibri"/>
              <a:sym typeface="Calibri"/>
            </a:endParaRPr>
          </a:p>
        </p:txBody>
      </p:sp>
      <p:sp>
        <p:nvSpPr>
          <p:cNvPr id="2099" name="Google Shape;2099;p66"/>
          <p:cNvSpPr txBox="1"/>
          <p:nvPr/>
        </p:nvSpPr>
        <p:spPr>
          <a:xfrm>
            <a:off x="464199" y="4236275"/>
            <a:ext cx="4854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Note: Scores associated with Pain, LOE and Business Value represent the average of the pain points associated with each recommendation.  Prioritization broadly based on high business value and pain to the business and low LOE, however, other considerations such as in-flight projects and dependencies were taken into account to appropriately sequence the project portfolio  </a:t>
            </a:r>
            <a:endParaRPr sz="1100"/>
          </a:p>
        </p:txBody>
      </p:sp>
      <p:sp>
        <p:nvSpPr>
          <p:cNvPr id="2100" name="Google Shape;2100;p66"/>
          <p:cNvSpPr/>
          <p:nvPr/>
        </p:nvSpPr>
        <p:spPr>
          <a:xfrm>
            <a:off x="8601073" y="1226085"/>
            <a:ext cx="402000" cy="3010200"/>
          </a:xfrm>
          <a:prstGeom prst="downArrow">
            <a:avLst>
              <a:gd fmla="val 50000" name="adj1"/>
              <a:gd fmla="val 50000" name="adj2"/>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01" name="Google Shape;2101;p66"/>
          <p:cNvSpPr txBox="1"/>
          <p:nvPr/>
        </p:nvSpPr>
        <p:spPr>
          <a:xfrm rot="-5400000">
            <a:off x="7866930" y="2424948"/>
            <a:ext cx="18609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Priority Sequence</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6" name="Shape 2106"/>
        <p:cNvGrpSpPr/>
        <p:nvPr/>
      </p:nvGrpSpPr>
      <p:grpSpPr>
        <a:xfrm>
          <a:off x="0" y="0"/>
          <a:ext cx="0" cy="0"/>
          <a:chOff x="0" y="0"/>
          <a:chExt cx="0" cy="0"/>
        </a:xfrm>
      </p:grpSpPr>
      <p:sp>
        <p:nvSpPr>
          <p:cNvPr id="2107" name="Google Shape;2107;p67"/>
          <p:cNvSpPr txBox="1"/>
          <p:nvPr/>
        </p:nvSpPr>
        <p:spPr>
          <a:xfrm>
            <a:off x="542927" y="956804"/>
            <a:ext cx="229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Recommendations</a:t>
            </a:r>
            <a:endParaRPr sz="1100"/>
          </a:p>
        </p:txBody>
      </p:sp>
      <p:sp>
        <p:nvSpPr>
          <p:cNvPr id="2108" name="Google Shape;2108;p67"/>
          <p:cNvSpPr txBox="1"/>
          <p:nvPr/>
        </p:nvSpPr>
        <p:spPr>
          <a:xfrm>
            <a:off x="6732038"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Pain</a:t>
            </a:r>
            <a:endParaRPr sz="1100"/>
          </a:p>
        </p:txBody>
      </p:sp>
      <p:sp>
        <p:nvSpPr>
          <p:cNvPr id="2109" name="Google Shape;2109;p67"/>
          <p:cNvSpPr txBox="1"/>
          <p:nvPr/>
        </p:nvSpPr>
        <p:spPr>
          <a:xfrm>
            <a:off x="7330502" y="956804"/>
            <a:ext cx="45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LOE</a:t>
            </a:r>
            <a:endParaRPr sz="1100"/>
          </a:p>
        </p:txBody>
      </p:sp>
      <p:sp>
        <p:nvSpPr>
          <p:cNvPr id="2110" name="Google Shape;2110;p67"/>
          <p:cNvSpPr txBox="1"/>
          <p:nvPr/>
        </p:nvSpPr>
        <p:spPr>
          <a:xfrm>
            <a:off x="7860446" y="956804"/>
            <a:ext cx="668400" cy="253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Value</a:t>
            </a:r>
            <a:endParaRPr sz="1100"/>
          </a:p>
        </p:txBody>
      </p:sp>
      <p:sp>
        <p:nvSpPr>
          <p:cNvPr id="2111" name="Google Shape;2111;p67"/>
          <p:cNvSpPr txBox="1"/>
          <p:nvPr/>
        </p:nvSpPr>
        <p:spPr>
          <a:xfrm>
            <a:off x="3613346" y="956804"/>
            <a:ext cx="34074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1200" u="none" cap="none" strike="noStrike">
                <a:solidFill>
                  <a:srgbClr val="000000"/>
                </a:solidFill>
                <a:latin typeface="Calibri"/>
                <a:ea typeface="Calibri"/>
                <a:cs typeface="Calibri"/>
                <a:sym typeface="Calibri"/>
              </a:rPr>
              <a:t>Broader Initiative</a:t>
            </a:r>
            <a:endParaRPr sz="1100"/>
          </a:p>
        </p:txBody>
      </p:sp>
      <p:sp>
        <p:nvSpPr>
          <p:cNvPr id="2112" name="Google Shape;2112;p67"/>
          <p:cNvSpPr txBox="1"/>
          <p:nvPr/>
        </p:nvSpPr>
        <p:spPr>
          <a:xfrm>
            <a:off x="285750" y="399085"/>
            <a:ext cx="78387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15 Recommendations Stack-Ranked and Grouped into Ten  Broader Initiatives Based on Scope and Dependencies </a:t>
            </a:r>
            <a:r>
              <a:rPr b="1" i="0" lang="en" sz="1800" u="none" cap="none" strike="noStrike">
                <a:solidFill>
                  <a:schemeClr val="dk1"/>
                </a:solidFill>
                <a:latin typeface="Calibri"/>
                <a:ea typeface="Calibri"/>
                <a:cs typeface="Calibri"/>
                <a:sym typeface="Calibri"/>
              </a:rPr>
              <a:t>(3 of 3)</a:t>
            </a:r>
            <a:endParaRPr b="1" i="0" sz="2400" u="none" cap="none" strike="noStrike">
              <a:solidFill>
                <a:schemeClr val="dk1"/>
              </a:solidFill>
              <a:latin typeface="Calibri"/>
              <a:ea typeface="Calibri"/>
              <a:cs typeface="Calibri"/>
              <a:sym typeface="Calibri"/>
            </a:endParaRPr>
          </a:p>
        </p:txBody>
      </p:sp>
      <p:sp>
        <p:nvSpPr>
          <p:cNvPr id="2113" name="Google Shape;2113;p67"/>
          <p:cNvSpPr/>
          <p:nvPr/>
        </p:nvSpPr>
        <p:spPr>
          <a:xfrm>
            <a:off x="518752" y="1287597"/>
            <a:ext cx="475800" cy="7155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2</a:t>
            </a:r>
            <a:endParaRPr sz="1100"/>
          </a:p>
        </p:txBody>
      </p:sp>
      <p:sp>
        <p:nvSpPr>
          <p:cNvPr id="2114" name="Google Shape;2114;p67"/>
          <p:cNvSpPr/>
          <p:nvPr/>
        </p:nvSpPr>
        <p:spPr>
          <a:xfrm>
            <a:off x="994613" y="1287597"/>
            <a:ext cx="2454300" cy="7155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15" name="Google Shape;2115;p67"/>
          <p:cNvSpPr txBox="1"/>
          <p:nvPr/>
        </p:nvSpPr>
        <p:spPr>
          <a:xfrm>
            <a:off x="1058332" y="1287597"/>
            <a:ext cx="2390700" cy="746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Data Governance Rules (e.g., Account Creation, ICP Assignments) and Set System Controls in Accordance with Policy</a:t>
            </a:r>
            <a:endParaRPr sz="1100"/>
          </a:p>
        </p:txBody>
      </p:sp>
      <p:sp>
        <p:nvSpPr>
          <p:cNvPr id="2116" name="Google Shape;2116;p67"/>
          <p:cNvSpPr/>
          <p:nvPr/>
        </p:nvSpPr>
        <p:spPr>
          <a:xfrm>
            <a:off x="6683051" y="1287597"/>
            <a:ext cx="560400" cy="7155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17" name="Google Shape;2117;p67"/>
          <p:cNvSpPr/>
          <p:nvPr/>
        </p:nvSpPr>
        <p:spPr>
          <a:xfrm>
            <a:off x="7305869" y="1287597"/>
            <a:ext cx="560400" cy="7155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18" name="Google Shape;2118;p67"/>
          <p:cNvSpPr/>
          <p:nvPr/>
        </p:nvSpPr>
        <p:spPr>
          <a:xfrm>
            <a:off x="7928688" y="1287597"/>
            <a:ext cx="560400" cy="7155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19" name="Google Shape;2119;p67"/>
          <p:cNvSpPr txBox="1"/>
          <p:nvPr/>
        </p:nvSpPr>
        <p:spPr>
          <a:xfrm>
            <a:off x="6687716" y="1571622"/>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130</a:t>
            </a:r>
            <a:endParaRPr sz="1100"/>
          </a:p>
        </p:txBody>
      </p:sp>
      <p:sp>
        <p:nvSpPr>
          <p:cNvPr id="2120" name="Google Shape;2120;p67"/>
          <p:cNvSpPr txBox="1"/>
          <p:nvPr/>
        </p:nvSpPr>
        <p:spPr>
          <a:xfrm>
            <a:off x="7317306" y="1571622"/>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210</a:t>
            </a:r>
            <a:endParaRPr sz="1100"/>
          </a:p>
        </p:txBody>
      </p:sp>
      <p:sp>
        <p:nvSpPr>
          <p:cNvPr id="2121" name="Google Shape;2121;p67"/>
          <p:cNvSpPr txBox="1"/>
          <p:nvPr/>
        </p:nvSpPr>
        <p:spPr>
          <a:xfrm>
            <a:off x="7945903" y="1571622"/>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100</a:t>
            </a:r>
            <a:endParaRPr sz="1100"/>
          </a:p>
        </p:txBody>
      </p:sp>
      <p:sp>
        <p:nvSpPr>
          <p:cNvPr id="2122" name="Google Shape;2122;p67"/>
          <p:cNvSpPr/>
          <p:nvPr/>
        </p:nvSpPr>
        <p:spPr>
          <a:xfrm>
            <a:off x="3580773" y="1287597"/>
            <a:ext cx="475800" cy="7155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9</a:t>
            </a:r>
            <a:endParaRPr sz="1100"/>
          </a:p>
        </p:txBody>
      </p:sp>
      <p:sp>
        <p:nvSpPr>
          <p:cNvPr id="2123" name="Google Shape;2123;p67"/>
          <p:cNvSpPr/>
          <p:nvPr/>
        </p:nvSpPr>
        <p:spPr>
          <a:xfrm>
            <a:off x="4056635" y="1287597"/>
            <a:ext cx="2454300" cy="7155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24" name="Google Shape;2124;p67"/>
          <p:cNvSpPr txBox="1"/>
          <p:nvPr/>
        </p:nvSpPr>
        <p:spPr>
          <a:xfrm>
            <a:off x="4056633" y="1287597"/>
            <a:ext cx="2454300" cy="746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Define Data Governance Rules (e.g., Account Creation, ICP Assignments) and Set System Controls in Accordance with Policy</a:t>
            </a:r>
            <a:endParaRPr sz="1100"/>
          </a:p>
        </p:txBody>
      </p:sp>
      <p:sp>
        <p:nvSpPr>
          <p:cNvPr id="2125" name="Google Shape;2125;p67"/>
          <p:cNvSpPr/>
          <p:nvPr/>
        </p:nvSpPr>
        <p:spPr>
          <a:xfrm>
            <a:off x="518752" y="2046215"/>
            <a:ext cx="475800" cy="5541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4</a:t>
            </a:r>
            <a:endParaRPr sz="1100"/>
          </a:p>
        </p:txBody>
      </p:sp>
      <p:sp>
        <p:nvSpPr>
          <p:cNvPr id="2126" name="Google Shape;2126;p67"/>
          <p:cNvSpPr/>
          <p:nvPr/>
        </p:nvSpPr>
        <p:spPr>
          <a:xfrm>
            <a:off x="994613" y="2046215"/>
            <a:ext cx="2454300" cy="5541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27" name="Google Shape;2127;p67"/>
          <p:cNvSpPr txBox="1"/>
          <p:nvPr/>
        </p:nvSpPr>
        <p:spPr>
          <a:xfrm>
            <a:off x="1058332" y="2046215"/>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Enhance Account Object to Capture Partner Relationships within Existing and ICP Accounts</a:t>
            </a:r>
            <a:endParaRPr sz="1100"/>
          </a:p>
        </p:txBody>
      </p:sp>
      <p:sp>
        <p:nvSpPr>
          <p:cNvPr id="2128" name="Google Shape;2128;p67"/>
          <p:cNvSpPr/>
          <p:nvPr/>
        </p:nvSpPr>
        <p:spPr>
          <a:xfrm>
            <a:off x="518752" y="2635744"/>
            <a:ext cx="475800" cy="392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8</a:t>
            </a:r>
            <a:endParaRPr sz="1100"/>
          </a:p>
        </p:txBody>
      </p:sp>
      <p:sp>
        <p:nvSpPr>
          <p:cNvPr id="2129" name="Google Shape;2129;p67"/>
          <p:cNvSpPr/>
          <p:nvPr/>
        </p:nvSpPr>
        <p:spPr>
          <a:xfrm>
            <a:off x="994613" y="2635744"/>
            <a:ext cx="2454300" cy="392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30" name="Google Shape;2130;p67"/>
          <p:cNvSpPr txBox="1"/>
          <p:nvPr/>
        </p:nvSpPr>
        <p:spPr>
          <a:xfrm>
            <a:off x="1058333" y="2635743"/>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Full Lifecycle Partner Relationship Management Capabilities </a:t>
            </a:r>
            <a:endParaRPr sz="1100"/>
          </a:p>
        </p:txBody>
      </p:sp>
      <p:sp>
        <p:nvSpPr>
          <p:cNvPr id="2131" name="Google Shape;2131;p67"/>
          <p:cNvSpPr/>
          <p:nvPr/>
        </p:nvSpPr>
        <p:spPr>
          <a:xfrm>
            <a:off x="6683051" y="2046214"/>
            <a:ext cx="560400" cy="14100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32" name="Google Shape;2132;p67"/>
          <p:cNvSpPr/>
          <p:nvPr/>
        </p:nvSpPr>
        <p:spPr>
          <a:xfrm>
            <a:off x="7305869" y="2046214"/>
            <a:ext cx="560400" cy="14100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33" name="Google Shape;2133;p67"/>
          <p:cNvSpPr/>
          <p:nvPr/>
        </p:nvSpPr>
        <p:spPr>
          <a:xfrm>
            <a:off x="7928688" y="2046214"/>
            <a:ext cx="560400" cy="14100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34" name="Google Shape;2134;p67"/>
          <p:cNvSpPr txBox="1"/>
          <p:nvPr/>
        </p:nvSpPr>
        <p:spPr>
          <a:xfrm>
            <a:off x="6687716" y="263574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98</a:t>
            </a:r>
            <a:endParaRPr sz="1100"/>
          </a:p>
        </p:txBody>
      </p:sp>
      <p:sp>
        <p:nvSpPr>
          <p:cNvPr id="2135" name="Google Shape;2135;p67"/>
          <p:cNvSpPr txBox="1"/>
          <p:nvPr/>
        </p:nvSpPr>
        <p:spPr>
          <a:xfrm>
            <a:off x="7317306" y="263574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127</a:t>
            </a:r>
            <a:endParaRPr sz="1100"/>
          </a:p>
        </p:txBody>
      </p:sp>
      <p:sp>
        <p:nvSpPr>
          <p:cNvPr id="2136" name="Google Shape;2136;p67"/>
          <p:cNvSpPr txBox="1"/>
          <p:nvPr/>
        </p:nvSpPr>
        <p:spPr>
          <a:xfrm>
            <a:off x="7945903" y="2635743"/>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92</a:t>
            </a:r>
            <a:endParaRPr sz="1100"/>
          </a:p>
        </p:txBody>
      </p:sp>
      <p:sp>
        <p:nvSpPr>
          <p:cNvPr id="2137" name="Google Shape;2137;p67"/>
          <p:cNvSpPr/>
          <p:nvPr/>
        </p:nvSpPr>
        <p:spPr>
          <a:xfrm>
            <a:off x="518752" y="3063690"/>
            <a:ext cx="475800" cy="3924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10</a:t>
            </a:r>
            <a:endParaRPr sz="1100"/>
          </a:p>
        </p:txBody>
      </p:sp>
      <p:sp>
        <p:nvSpPr>
          <p:cNvPr id="2138" name="Google Shape;2138;p67"/>
          <p:cNvSpPr/>
          <p:nvPr/>
        </p:nvSpPr>
        <p:spPr>
          <a:xfrm>
            <a:off x="994613" y="3063690"/>
            <a:ext cx="2454300" cy="3924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39" name="Google Shape;2139;p67"/>
          <p:cNvSpPr txBox="1"/>
          <p:nvPr/>
        </p:nvSpPr>
        <p:spPr>
          <a:xfrm>
            <a:off x="1058333" y="3063689"/>
            <a:ext cx="2390700" cy="408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Integrate Reveal with Salesforce to enhance Account Mapping Capabilities </a:t>
            </a:r>
            <a:endParaRPr sz="1100"/>
          </a:p>
        </p:txBody>
      </p:sp>
      <p:sp>
        <p:nvSpPr>
          <p:cNvPr id="2140" name="Google Shape;2140;p67"/>
          <p:cNvSpPr/>
          <p:nvPr/>
        </p:nvSpPr>
        <p:spPr>
          <a:xfrm>
            <a:off x="3580773" y="2046214"/>
            <a:ext cx="475800" cy="14100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10</a:t>
            </a:r>
            <a:endParaRPr sz="1100"/>
          </a:p>
        </p:txBody>
      </p:sp>
      <p:sp>
        <p:nvSpPr>
          <p:cNvPr id="2141" name="Google Shape;2141;p67"/>
          <p:cNvSpPr/>
          <p:nvPr/>
        </p:nvSpPr>
        <p:spPr>
          <a:xfrm>
            <a:off x="4056635" y="2046214"/>
            <a:ext cx="2454300" cy="14100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42" name="Google Shape;2142;p67"/>
          <p:cNvSpPr txBox="1"/>
          <p:nvPr/>
        </p:nvSpPr>
        <p:spPr>
          <a:xfrm>
            <a:off x="4056633" y="2517938"/>
            <a:ext cx="2454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Implement Partner Relationship Capabilities to Extend Functionality to Partner Ecosystem</a:t>
            </a:r>
            <a:endParaRPr sz="1100"/>
          </a:p>
        </p:txBody>
      </p:sp>
      <p:sp>
        <p:nvSpPr>
          <p:cNvPr id="2143" name="Google Shape;2143;p67"/>
          <p:cNvSpPr/>
          <p:nvPr/>
        </p:nvSpPr>
        <p:spPr>
          <a:xfrm>
            <a:off x="518752" y="3497081"/>
            <a:ext cx="475800" cy="571200"/>
          </a:xfrm>
          <a:prstGeom prst="rect">
            <a:avLst/>
          </a:prstGeom>
          <a:solidFill>
            <a:srgbClr val="36CCD3"/>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6</a:t>
            </a:r>
            <a:endParaRPr sz="1100"/>
          </a:p>
        </p:txBody>
      </p:sp>
      <p:sp>
        <p:nvSpPr>
          <p:cNvPr id="2144" name="Google Shape;2144;p67"/>
          <p:cNvSpPr/>
          <p:nvPr/>
        </p:nvSpPr>
        <p:spPr>
          <a:xfrm>
            <a:off x="994613" y="3497081"/>
            <a:ext cx="2454300" cy="571200"/>
          </a:xfrm>
          <a:prstGeom prst="rect">
            <a:avLst/>
          </a:prstGeom>
          <a:solidFill>
            <a:srgbClr val="F2F2F2"/>
          </a:solidFill>
          <a:ln cap="flat" cmpd="sng" w="25400">
            <a:solidFill>
              <a:srgbClr val="36CCD3"/>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45" name="Google Shape;2145;p67"/>
          <p:cNvSpPr txBox="1"/>
          <p:nvPr/>
        </p:nvSpPr>
        <p:spPr>
          <a:xfrm>
            <a:off x="1058333" y="3501259"/>
            <a:ext cx="23907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Formalize the Account Transition and Onboarding Process and Knowledge Management System</a:t>
            </a:r>
            <a:endParaRPr sz="1100"/>
          </a:p>
        </p:txBody>
      </p:sp>
      <p:sp>
        <p:nvSpPr>
          <p:cNvPr id="2146" name="Google Shape;2146;p67"/>
          <p:cNvSpPr/>
          <p:nvPr/>
        </p:nvSpPr>
        <p:spPr>
          <a:xfrm>
            <a:off x="6683051" y="3497081"/>
            <a:ext cx="560400" cy="571200"/>
          </a:xfrm>
          <a:prstGeom prst="rect">
            <a:avLst/>
          </a:prstGeom>
          <a:solidFill>
            <a:srgbClr val="F2F2F2"/>
          </a:solidFill>
          <a:ln cap="flat" cmpd="sng" w="25400">
            <a:solidFill>
              <a:srgbClr val="8650F5"/>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47" name="Google Shape;2147;p67"/>
          <p:cNvSpPr/>
          <p:nvPr/>
        </p:nvSpPr>
        <p:spPr>
          <a:xfrm>
            <a:off x="7305869" y="3497081"/>
            <a:ext cx="560400" cy="571200"/>
          </a:xfrm>
          <a:prstGeom prst="rect">
            <a:avLst/>
          </a:prstGeom>
          <a:solidFill>
            <a:srgbClr val="F2F2F2"/>
          </a:solidFill>
          <a:ln cap="flat" cmpd="sng" w="25400">
            <a:solidFill>
              <a:srgbClr val="FFFF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48" name="Google Shape;2148;p67"/>
          <p:cNvSpPr/>
          <p:nvPr/>
        </p:nvSpPr>
        <p:spPr>
          <a:xfrm>
            <a:off x="7928688" y="3497081"/>
            <a:ext cx="560400" cy="571200"/>
          </a:xfrm>
          <a:prstGeom prst="rect">
            <a:avLst/>
          </a:prstGeom>
          <a:solidFill>
            <a:srgbClr val="F2F2F2"/>
          </a:solidFill>
          <a:ln cap="flat" cmpd="sng" w="25400">
            <a:solidFill>
              <a:srgbClr val="00B05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49" name="Google Shape;2149;p67"/>
          <p:cNvSpPr txBox="1"/>
          <p:nvPr/>
        </p:nvSpPr>
        <p:spPr>
          <a:xfrm>
            <a:off x="6687716" y="3648696"/>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73</a:t>
            </a:r>
            <a:endParaRPr sz="1100"/>
          </a:p>
        </p:txBody>
      </p:sp>
      <p:sp>
        <p:nvSpPr>
          <p:cNvPr id="2150" name="Google Shape;2150;p67"/>
          <p:cNvSpPr txBox="1"/>
          <p:nvPr/>
        </p:nvSpPr>
        <p:spPr>
          <a:xfrm>
            <a:off x="7317306" y="3648696"/>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65</a:t>
            </a:r>
            <a:endParaRPr sz="1100"/>
          </a:p>
        </p:txBody>
      </p:sp>
      <p:sp>
        <p:nvSpPr>
          <p:cNvPr id="2151" name="Google Shape;2151;p67"/>
          <p:cNvSpPr txBox="1"/>
          <p:nvPr/>
        </p:nvSpPr>
        <p:spPr>
          <a:xfrm>
            <a:off x="7945903" y="3648696"/>
            <a:ext cx="543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58</a:t>
            </a:r>
            <a:endParaRPr sz="1100"/>
          </a:p>
        </p:txBody>
      </p:sp>
      <p:sp>
        <p:nvSpPr>
          <p:cNvPr id="2152" name="Google Shape;2152;p67"/>
          <p:cNvSpPr/>
          <p:nvPr/>
        </p:nvSpPr>
        <p:spPr>
          <a:xfrm>
            <a:off x="3580773" y="3497081"/>
            <a:ext cx="475800" cy="5712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 sz="1200" u="none" cap="none" strike="noStrike">
                <a:solidFill>
                  <a:schemeClr val="lt1"/>
                </a:solidFill>
                <a:latin typeface="Calibri"/>
                <a:ea typeface="Calibri"/>
                <a:cs typeface="Calibri"/>
                <a:sym typeface="Calibri"/>
              </a:rPr>
              <a:t>11</a:t>
            </a:r>
            <a:endParaRPr sz="1100"/>
          </a:p>
        </p:txBody>
      </p:sp>
      <p:sp>
        <p:nvSpPr>
          <p:cNvPr id="2153" name="Google Shape;2153;p67"/>
          <p:cNvSpPr/>
          <p:nvPr/>
        </p:nvSpPr>
        <p:spPr>
          <a:xfrm>
            <a:off x="4056635" y="3497081"/>
            <a:ext cx="2454300" cy="571200"/>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54" name="Google Shape;2154;p67"/>
          <p:cNvSpPr txBox="1"/>
          <p:nvPr/>
        </p:nvSpPr>
        <p:spPr>
          <a:xfrm>
            <a:off x="4104318" y="3514072"/>
            <a:ext cx="24543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100" u="none" cap="none" strike="noStrike">
                <a:solidFill>
                  <a:srgbClr val="000000"/>
                </a:solidFill>
                <a:latin typeface="Calibri"/>
                <a:ea typeface="Calibri"/>
                <a:cs typeface="Calibri"/>
                <a:sym typeface="Calibri"/>
              </a:rPr>
              <a:t>Formalize the Account Transition and Onboarding Process and Knowledge Management System</a:t>
            </a:r>
            <a:endParaRPr sz="1100"/>
          </a:p>
        </p:txBody>
      </p:sp>
      <p:sp>
        <p:nvSpPr>
          <p:cNvPr id="2155" name="Google Shape;2155;p67"/>
          <p:cNvSpPr txBox="1"/>
          <p:nvPr/>
        </p:nvSpPr>
        <p:spPr>
          <a:xfrm>
            <a:off x="464199" y="4110224"/>
            <a:ext cx="48543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000000"/>
                </a:solidFill>
                <a:latin typeface="Arial"/>
                <a:ea typeface="Arial"/>
                <a:cs typeface="Arial"/>
                <a:sym typeface="Arial"/>
              </a:rPr>
              <a:t>Note: Scores associated with Pain, LOE and Business Value represent the average of the pain points associated with each recommendation.  Prioritization broadly based on high business value and pain to the business and low LOE, however, other considerations such as in-flight projects and dependencies were taken into account to appropriately sequence the project portfolio  </a:t>
            </a:r>
            <a:endParaRPr sz="1100"/>
          </a:p>
        </p:txBody>
      </p:sp>
      <p:sp>
        <p:nvSpPr>
          <p:cNvPr id="2156" name="Google Shape;2156;p67"/>
          <p:cNvSpPr/>
          <p:nvPr/>
        </p:nvSpPr>
        <p:spPr>
          <a:xfrm>
            <a:off x="8601073" y="1226085"/>
            <a:ext cx="402000" cy="2884200"/>
          </a:xfrm>
          <a:prstGeom prst="downArrow">
            <a:avLst>
              <a:gd fmla="val 50000" name="adj1"/>
              <a:gd fmla="val 50000" name="adj2"/>
            </a:avLst>
          </a:prstGeom>
          <a:solidFill>
            <a:srgbClr val="D8D8D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57" name="Google Shape;2157;p67"/>
          <p:cNvSpPr txBox="1"/>
          <p:nvPr/>
        </p:nvSpPr>
        <p:spPr>
          <a:xfrm rot="-5400000">
            <a:off x="7866930" y="2424948"/>
            <a:ext cx="18609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Calibri"/>
                <a:ea typeface="Calibri"/>
                <a:cs typeface="Calibri"/>
                <a:sym typeface="Calibri"/>
              </a:rPr>
              <a:t>Priority Sequence</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68"/>
          <p:cNvSpPr txBox="1"/>
          <p:nvPr/>
        </p:nvSpPr>
        <p:spPr>
          <a:xfrm>
            <a:off x="285750" y="99156"/>
            <a:ext cx="78387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And Finally We Developed an 18-month Execution Roadmap</a:t>
            </a:r>
            <a:endParaRPr b="1" i="0" sz="1800" u="none" cap="none" strike="noStrike">
              <a:solidFill>
                <a:schemeClr val="dk1"/>
              </a:solidFill>
              <a:latin typeface="Calibri"/>
              <a:ea typeface="Calibri"/>
              <a:cs typeface="Calibri"/>
              <a:sym typeface="Calibri"/>
            </a:endParaRPr>
          </a:p>
        </p:txBody>
      </p:sp>
      <p:sp>
        <p:nvSpPr>
          <p:cNvPr id="2163" name="Google Shape;2163;p68"/>
          <p:cNvSpPr txBox="1"/>
          <p:nvPr/>
        </p:nvSpPr>
        <p:spPr>
          <a:xfrm>
            <a:off x="118913" y="4102473"/>
            <a:ext cx="57165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Notes: Level of Effort used as a proxy to govern staging and capacity by quarter (i.e., target 200 LOE points per quarter). </a:t>
            </a:r>
            <a:endParaRPr sz="1100"/>
          </a:p>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Governance Council was not an outcome of the process work, but should be in place to adjust to changing priorities of the business</a:t>
            </a:r>
            <a:endParaRPr sz="1100"/>
          </a:p>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Deploy Account Planning Tool Across All Revenue Teams was pushed forward given ongoing pilots already in place </a:t>
            </a:r>
            <a:endParaRPr sz="1100"/>
          </a:p>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Update Competitive Set to Enrich W/L Analysis  was pushed forward given very low level of effort required to establish “quick win”</a:t>
            </a:r>
            <a:endParaRPr sz="1100"/>
          </a:p>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Content Management Strategy was intentionally earmarked exclusively for Q4 to account for seasonality and limited distraction to customer-facing teams </a:t>
            </a:r>
            <a:endParaRPr sz="1100"/>
          </a:p>
          <a:p>
            <a:pPr indent="0" lvl="0" marL="0" marR="0" rtl="0" algn="l">
              <a:lnSpc>
                <a:spcPct val="100000"/>
              </a:lnSpc>
              <a:spcBef>
                <a:spcPts val="0"/>
              </a:spcBef>
              <a:spcAft>
                <a:spcPts val="0"/>
              </a:spcAft>
              <a:buNone/>
            </a:pPr>
            <a:r>
              <a:rPr b="0" i="0" lang="en" sz="700" u="none" cap="none" strike="noStrike">
                <a:solidFill>
                  <a:srgbClr val="000000"/>
                </a:solidFill>
                <a:latin typeface="Calibri"/>
                <a:ea typeface="Calibri"/>
                <a:cs typeface="Calibri"/>
                <a:sym typeface="Calibri"/>
              </a:rPr>
              <a:t>Project Leads are placeholder and tentative and need to be finalized </a:t>
            </a:r>
            <a:endParaRPr sz="1100"/>
          </a:p>
        </p:txBody>
      </p:sp>
      <p:sp>
        <p:nvSpPr>
          <p:cNvPr id="2164" name="Google Shape;2164;p68"/>
          <p:cNvSpPr/>
          <p:nvPr/>
        </p:nvSpPr>
        <p:spPr>
          <a:xfrm>
            <a:off x="7088431" y="1163722"/>
            <a:ext cx="1345800" cy="790800"/>
          </a:xfrm>
          <a:prstGeom prst="wedgeRectCallout">
            <a:avLst>
              <a:gd fmla="val -177998" name="adj1"/>
              <a:gd fmla="val 40549" name="adj2"/>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1100" u="none" cap="none" strike="noStrike">
                <a:solidFill>
                  <a:schemeClr val="dk1"/>
                </a:solidFill>
                <a:latin typeface="Arial"/>
                <a:ea typeface="Arial"/>
                <a:cs typeface="Arial"/>
                <a:sym typeface="Arial"/>
              </a:rPr>
              <a:t>Potential bottlenecks </a:t>
            </a:r>
            <a:endParaRPr sz="1100"/>
          </a:p>
        </p:txBody>
      </p:sp>
      <p:sp>
        <p:nvSpPr>
          <p:cNvPr id="2165" name="Google Shape;2165;p68"/>
          <p:cNvSpPr/>
          <p:nvPr/>
        </p:nvSpPr>
        <p:spPr>
          <a:xfrm>
            <a:off x="4564207" y="1387186"/>
            <a:ext cx="880800" cy="1332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2166" name="Google Shape;2166;p68"/>
          <p:cNvSpPr/>
          <p:nvPr/>
        </p:nvSpPr>
        <p:spPr>
          <a:xfrm>
            <a:off x="7088431" y="4184939"/>
            <a:ext cx="1440300" cy="232800"/>
          </a:xfrm>
          <a:prstGeom prst="rect">
            <a:avLst/>
          </a:prstGeom>
          <a:solidFill>
            <a:srgbClr val="D8D8D8"/>
          </a:solid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1100" u="none" cap="none" strike="noStrike">
                <a:solidFill>
                  <a:schemeClr val="dk1"/>
                </a:solidFill>
                <a:latin typeface="Arial"/>
                <a:ea typeface="Arial"/>
                <a:cs typeface="Arial"/>
                <a:sym typeface="Arial"/>
              </a:rPr>
              <a:t>Discovery &amp; Design</a:t>
            </a:r>
            <a:endParaRPr sz="1100"/>
          </a:p>
        </p:txBody>
      </p:sp>
      <p:sp>
        <p:nvSpPr>
          <p:cNvPr id="2167" name="Google Shape;2167;p68"/>
          <p:cNvSpPr/>
          <p:nvPr/>
        </p:nvSpPr>
        <p:spPr>
          <a:xfrm>
            <a:off x="7088431" y="4433813"/>
            <a:ext cx="1440300" cy="232800"/>
          </a:xfrm>
          <a:prstGeom prst="rect">
            <a:avLst/>
          </a:prstGeom>
          <a:solidFill>
            <a:schemeClr val="accent1"/>
          </a:solid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Build &amp; Test</a:t>
            </a:r>
            <a:endParaRPr sz="1100"/>
          </a:p>
        </p:txBody>
      </p:sp>
      <p:sp>
        <p:nvSpPr>
          <p:cNvPr id="2168" name="Google Shape;2168;p68"/>
          <p:cNvSpPr/>
          <p:nvPr/>
        </p:nvSpPr>
        <p:spPr>
          <a:xfrm>
            <a:off x="7088431" y="4682687"/>
            <a:ext cx="1440300" cy="232800"/>
          </a:xfrm>
          <a:prstGeom prst="rect">
            <a:avLst/>
          </a:prstGeom>
          <a:solidFill>
            <a:srgbClr val="8650F5"/>
          </a:solid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0" i="0" lang="en" sz="1100" u="none" cap="none" strike="noStrike">
                <a:solidFill>
                  <a:schemeClr val="lt1"/>
                </a:solidFill>
                <a:latin typeface="Arial"/>
                <a:ea typeface="Arial"/>
                <a:cs typeface="Arial"/>
                <a:sym typeface="Arial"/>
              </a:rPr>
              <a:t>Deploy &amp; Adopt</a:t>
            </a:r>
            <a:endParaRPr sz="1100"/>
          </a:p>
        </p:txBody>
      </p:sp>
      <p:pic>
        <p:nvPicPr>
          <p:cNvPr id="2169" name="Google Shape;2169;p68"/>
          <p:cNvPicPr preferRelativeResize="0"/>
          <p:nvPr/>
        </p:nvPicPr>
        <p:blipFill rotWithShape="1">
          <a:blip r:embed="rId3">
            <a:alphaModFix/>
          </a:blip>
          <a:srcRect b="0" l="0" r="0" t="0"/>
          <a:stretch/>
        </p:blipFill>
        <p:spPr>
          <a:xfrm>
            <a:off x="200892" y="579998"/>
            <a:ext cx="8327718" cy="354357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3" name="Shape 2173"/>
        <p:cNvGrpSpPr/>
        <p:nvPr/>
      </p:nvGrpSpPr>
      <p:grpSpPr>
        <a:xfrm>
          <a:off x="0" y="0"/>
          <a:ext cx="0" cy="0"/>
          <a:chOff x="0" y="0"/>
          <a:chExt cx="0" cy="0"/>
        </a:xfrm>
      </p:grpSpPr>
      <p:sp>
        <p:nvSpPr>
          <p:cNvPr id="2174" name="Google Shape;2174;p69"/>
          <p:cNvSpPr txBox="1"/>
          <p:nvPr/>
        </p:nvSpPr>
        <p:spPr>
          <a:xfrm>
            <a:off x="285750" y="399085"/>
            <a:ext cx="78387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Results</a:t>
            </a:r>
            <a:endParaRPr b="1" i="0" sz="2400" u="none" cap="none" strike="noStrike">
              <a:solidFill>
                <a:schemeClr val="dk1"/>
              </a:solidFill>
              <a:latin typeface="Calibri"/>
              <a:ea typeface="Calibri"/>
              <a:cs typeface="Calibri"/>
              <a:sym typeface="Calibri"/>
            </a:endParaRPr>
          </a:p>
        </p:txBody>
      </p:sp>
      <p:sp>
        <p:nvSpPr>
          <p:cNvPr id="2175" name="Google Shape;2175;p69"/>
          <p:cNvSpPr txBox="1"/>
          <p:nvPr/>
        </p:nvSpPr>
        <p:spPr>
          <a:xfrm>
            <a:off x="285750" y="1184900"/>
            <a:ext cx="8406900" cy="2658600"/>
          </a:xfrm>
          <a:prstGeom prst="rect">
            <a:avLst/>
          </a:prstGeom>
          <a:noFill/>
          <a:ln>
            <a:noFill/>
          </a:ln>
        </p:spPr>
        <p:txBody>
          <a:bodyPr anchorCtr="0" anchor="t" bIns="34275" lIns="68575" spcFirstLastPara="1" rIns="68575" wrap="square" tIns="34275">
            <a:noAutofit/>
          </a:bodyPr>
          <a:lstStyle/>
          <a:p>
            <a:pPr indent="-273050" lvl="0" marL="3429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Calibri"/>
                <a:ea typeface="Calibri"/>
                <a:cs typeface="Calibri"/>
                <a:sym typeface="Calibri"/>
              </a:rPr>
              <a:t>Established Tech Stack Governance Council and </a:t>
            </a:r>
            <a:r>
              <a:rPr lang="en" sz="1700">
                <a:solidFill>
                  <a:schemeClr val="dk1"/>
                </a:solidFill>
                <a:latin typeface="Calibri"/>
                <a:ea typeface="Calibri"/>
                <a:cs typeface="Calibri"/>
                <a:sym typeface="Calibri"/>
              </a:rPr>
              <a:t>aligned</a:t>
            </a:r>
            <a:r>
              <a:rPr b="0" i="0" lang="en" sz="1700" u="none" cap="none" strike="noStrike">
                <a:solidFill>
                  <a:schemeClr val="dk1"/>
                </a:solidFill>
                <a:latin typeface="Calibri"/>
                <a:ea typeface="Calibri"/>
                <a:cs typeface="Calibri"/>
                <a:sym typeface="Calibri"/>
              </a:rPr>
              <a:t> on a regular </a:t>
            </a:r>
            <a:r>
              <a:rPr lang="en" sz="1700">
                <a:solidFill>
                  <a:schemeClr val="dk1"/>
                </a:solidFill>
                <a:latin typeface="Calibri"/>
                <a:ea typeface="Calibri"/>
                <a:cs typeface="Calibri"/>
                <a:sym typeface="Calibri"/>
              </a:rPr>
              <a:t>c</a:t>
            </a:r>
            <a:r>
              <a:rPr b="0" i="0" lang="en" sz="1700" u="none" cap="none" strike="noStrike">
                <a:solidFill>
                  <a:schemeClr val="dk1"/>
                </a:solidFill>
                <a:latin typeface="Calibri"/>
                <a:ea typeface="Calibri"/>
                <a:cs typeface="Calibri"/>
                <a:sym typeface="Calibri"/>
              </a:rPr>
              <a:t>adenc</a:t>
            </a:r>
            <a:r>
              <a:rPr lang="en" sz="1700">
                <a:solidFill>
                  <a:schemeClr val="dk1"/>
                </a:solidFill>
                <a:latin typeface="Calibri"/>
                <a:ea typeface="Calibri"/>
                <a:cs typeface="Calibri"/>
                <a:sym typeface="Calibri"/>
              </a:rPr>
              <a:t>e</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700">
              <a:solidFill>
                <a:schemeClr val="dk1"/>
              </a:solidFill>
              <a:latin typeface="Calibri"/>
              <a:ea typeface="Calibri"/>
              <a:cs typeface="Calibri"/>
              <a:sym typeface="Calibri"/>
            </a:endParaRPr>
          </a:p>
          <a:p>
            <a:pPr indent="-273050" lvl="0" marL="342900" marR="0" rtl="0" algn="l">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Leveraged the detailed process maps for a number of different use cases after the project was done - training, process deep dives, onboarding</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700">
              <a:solidFill>
                <a:schemeClr val="dk1"/>
              </a:solidFill>
              <a:latin typeface="Calibri"/>
              <a:ea typeface="Calibri"/>
              <a:cs typeface="Calibri"/>
              <a:sym typeface="Calibri"/>
            </a:endParaRPr>
          </a:p>
          <a:p>
            <a:pPr indent="-273050" lvl="0" marL="342900" marR="0" rtl="0" algn="l">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Ultimately reduce our tech stack op ex by 25% while improving end user experience</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9" name="Shape 2179"/>
        <p:cNvGrpSpPr/>
        <p:nvPr/>
      </p:nvGrpSpPr>
      <p:grpSpPr>
        <a:xfrm>
          <a:off x="0" y="0"/>
          <a:ext cx="0" cy="0"/>
          <a:chOff x="0" y="0"/>
          <a:chExt cx="0" cy="0"/>
        </a:xfrm>
      </p:grpSpPr>
      <p:sp>
        <p:nvSpPr>
          <p:cNvPr id="2180" name="Google Shape;2180;p70"/>
          <p:cNvSpPr txBox="1"/>
          <p:nvPr>
            <p:ph type="title"/>
          </p:nvPr>
        </p:nvSpPr>
        <p:spPr>
          <a:xfrm>
            <a:off x="1046714" y="1392107"/>
            <a:ext cx="5460000" cy="2320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Sales Tech Mayhem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4" name="Shape 2184"/>
        <p:cNvGrpSpPr/>
        <p:nvPr/>
      </p:nvGrpSpPr>
      <p:grpSpPr>
        <a:xfrm>
          <a:off x="0" y="0"/>
          <a:ext cx="0" cy="0"/>
          <a:chOff x="0" y="0"/>
          <a:chExt cx="0" cy="0"/>
        </a:xfrm>
      </p:grpSpPr>
      <p:sp>
        <p:nvSpPr>
          <p:cNvPr id="2185" name="Google Shape;2185;p71"/>
          <p:cNvSpPr txBox="1"/>
          <p:nvPr>
            <p:ph type="title"/>
          </p:nvPr>
        </p:nvSpPr>
        <p:spPr>
          <a:xfrm>
            <a:off x="148166" y="142611"/>
            <a:ext cx="7886700" cy="403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dk1"/>
                </a:solidFill>
              </a:rPr>
              <a:t>Dan’s 7 Sales Tech Updates</a:t>
            </a:r>
            <a:endParaRPr>
              <a:solidFill>
                <a:schemeClr val="dk1"/>
              </a:solidFill>
            </a:endParaRPr>
          </a:p>
        </p:txBody>
      </p:sp>
      <p:sp>
        <p:nvSpPr>
          <p:cNvPr id="2186" name="Google Shape;2186;p71"/>
          <p:cNvSpPr txBox="1"/>
          <p:nvPr>
            <p:ph idx="1" type="body"/>
          </p:nvPr>
        </p:nvSpPr>
        <p:spPr>
          <a:xfrm>
            <a:off x="304404" y="1144786"/>
            <a:ext cx="7886700" cy="3263400"/>
          </a:xfrm>
          <a:prstGeom prst="rect">
            <a:avLst/>
          </a:prstGeom>
        </p:spPr>
        <p:txBody>
          <a:bodyPr anchorCtr="0" anchor="t" bIns="34275" lIns="68575" spcFirstLastPara="1" rIns="68575" wrap="square" tIns="34275">
            <a:normAutofit lnSpcReduction="10000"/>
          </a:bodyPr>
          <a:lstStyle/>
          <a:p>
            <a:pPr indent="-317500" lvl="0" marL="457200" rtl="0" algn="l">
              <a:lnSpc>
                <a:spcPct val="150000"/>
              </a:lnSpc>
              <a:spcBef>
                <a:spcPts val="800"/>
              </a:spcBef>
              <a:spcAft>
                <a:spcPts val="0"/>
              </a:spcAft>
              <a:buSzPts val="1400"/>
              <a:buAutoNum type="arabicPeriod"/>
            </a:pPr>
            <a:r>
              <a:rPr lang="en">
                <a:solidFill>
                  <a:schemeClr val="dk1"/>
                </a:solidFill>
              </a:rPr>
              <a:t>Let’s Ask The Reps: How do you use AI?</a:t>
            </a:r>
            <a:endParaRPr>
              <a:solidFill>
                <a:schemeClr val="dk1"/>
              </a:solidFill>
            </a:endParaRPr>
          </a:p>
          <a:p>
            <a:pPr indent="-317500" lvl="0" marL="457200" rtl="0" algn="l">
              <a:lnSpc>
                <a:spcPct val="150000"/>
              </a:lnSpc>
              <a:spcBef>
                <a:spcPts val="0"/>
              </a:spcBef>
              <a:spcAft>
                <a:spcPts val="0"/>
              </a:spcAft>
              <a:buSzPts val="1400"/>
              <a:buAutoNum type="arabicPeriod"/>
            </a:pPr>
            <a:r>
              <a:rPr lang="en">
                <a:solidFill>
                  <a:schemeClr val="dk1"/>
                </a:solidFill>
              </a:rPr>
              <a:t>AI Partnership = New Seller Competency</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WTF is Generative Value Messaging?</a:t>
            </a:r>
            <a:endParaRPr>
              <a:solidFill>
                <a:schemeClr val="dk1"/>
              </a:solidFill>
            </a:endParaRPr>
          </a:p>
          <a:p>
            <a:pPr indent="-317500" lvl="0" marL="457200" rtl="0" algn="l">
              <a:lnSpc>
                <a:spcPct val="150000"/>
              </a:lnSpc>
              <a:spcBef>
                <a:spcPts val="0"/>
              </a:spcBef>
              <a:spcAft>
                <a:spcPts val="0"/>
              </a:spcAft>
              <a:buSzPts val="1400"/>
              <a:buAutoNum type="arabicPeriod"/>
            </a:pPr>
            <a:r>
              <a:rPr lang="en">
                <a:solidFill>
                  <a:schemeClr val="dk1"/>
                </a:solidFill>
              </a:rPr>
              <a:t>Sales Tech Mayhem: Market Convergence </a:t>
            </a:r>
            <a:endParaRPr>
              <a:solidFill>
                <a:schemeClr val="dk1"/>
              </a:solidFill>
            </a:endParaRPr>
          </a:p>
          <a:p>
            <a:pPr indent="-317500" lvl="0" marL="457200" rtl="0" algn="l">
              <a:lnSpc>
                <a:spcPct val="150000"/>
              </a:lnSpc>
              <a:spcBef>
                <a:spcPts val="0"/>
              </a:spcBef>
              <a:spcAft>
                <a:spcPts val="0"/>
              </a:spcAft>
              <a:buSzPts val="1400"/>
              <a:buAutoNum type="arabicPeriod"/>
            </a:pPr>
            <a:r>
              <a:rPr lang="en">
                <a:solidFill>
                  <a:schemeClr val="dk1"/>
                </a:solidFill>
              </a:rPr>
              <a:t>Hello, “Action Platforms”</a:t>
            </a:r>
            <a:endParaRPr>
              <a:solidFill>
                <a:schemeClr val="dk1"/>
              </a:solidFill>
            </a:endParaRPr>
          </a:p>
          <a:p>
            <a:pPr indent="-317500" lvl="0" marL="457200" rtl="0" algn="l">
              <a:lnSpc>
                <a:spcPct val="150000"/>
              </a:lnSpc>
              <a:spcBef>
                <a:spcPts val="0"/>
              </a:spcBef>
              <a:spcAft>
                <a:spcPts val="0"/>
              </a:spcAft>
              <a:buSzPts val="1400"/>
              <a:buAutoNum type="arabicPeriod"/>
            </a:pPr>
            <a:r>
              <a:rPr lang="en">
                <a:solidFill>
                  <a:schemeClr val="dk1"/>
                </a:solidFill>
              </a:rPr>
              <a:t>Spotting Differentiators</a:t>
            </a:r>
            <a:endParaRPr>
              <a:solidFill>
                <a:schemeClr val="dk1"/>
              </a:solidFill>
            </a:endParaRPr>
          </a:p>
          <a:p>
            <a:pPr indent="-317500" lvl="0" marL="457200" rtl="0" algn="l">
              <a:lnSpc>
                <a:spcPct val="150000"/>
              </a:lnSpc>
              <a:spcBef>
                <a:spcPts val="0"/>
              </a:spcBef>
              <a:spcAft>
                <a:spcPts val="0"/>
              </a:spcAft>
              <a:buSzPts val="1400"/>
              <a:buAutoNum type="arabicPeriod"/>
            </a:pPr>
            <a:r>
              <a:rPr lang="en">
                <a:solidFill>
                  <a:schemeClr val="dk1"/>
                </a:solidFill>
              </a:rPr>
              <a:t>AI Changing The UX of Sales Tech</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72"/>
          <p:cNvSpPr txBox="1"/>
          <p:nvPr/>
        </p:nvSpPr>
        <p:spPr>
          <a:xfrm>
            <a:off x="279700" y="158100"/>
            <a:ext cx="86082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1"/>
              </a:buClr>
              <a:buSzPts val="2100"/>
              <a:buFont typeface="Outfit"/>
              <a:buAutoNum type="arabicPeriod"/>
            </a:pPr>
            <a:r>
              <a:rPr lang="en" sz="2100">
                <a:solidFill>
                  <a:schemeClr val="lt1"/>
                </a:solidFill>
                <a:latin typeface="Outfit"/>
                <a:ea typeface="Outfit"/>
                <a:cs typeface="Outfit"/>
                <a:sym typeface="Outfit"/>
              </a:rPr>
              <a:t>Let’s ask the reps: how do you use AI? </a:t>
            </a:r>
            <a:endParaRPr sz="2100">
              <a:solidFill>
                <a:schemeClr val="lt1"/>
              </a:solidFill>
              <a:latin typeface="Outfit"/>
              <a:ea typeface="Outfit"/>
              <a:cs typeface="Outfit"/>
              <a:sym typeface="Outfit"/>
            </a:endParaRPr>
          </a:p>
        </p:txBody>
      </p:sp>
      <p:pic>
        <p:nvPicPr>
          <p:cNvPr id="2192" name="Google Shape;2192;p72"/>
          <p:cNvPicPr preferRelativeResize="0"/>
          <p:nvPr/>
        </p:nvPicPr>
        <p:blipFill>
          <a:blip r:embed="rId3">
            <a:alphaModFix/>
          </a:blip>
          <a:stretch>
            <a:fillRect/>
          </a:stretch>
        </p:blipFill>
        <p:spPr>
          <a:xfrm>
            <a:off x="874738" y="750025"/>
            <a:ext cx="7418134" cy="4172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6" name="Shape 2196"/>
        <p:cNvGrpSpPr/>
        <p:nvPr/>
      </p:nvGrpSpPr>
      <p:grpSpPr>
        <a:xfrm>
          <a:off x="0" y="0"/>
          <a:ext cx="0" cy="0"/>
          <a:chOff x="0" y="0"/>
          <a:chExt cx="0" cy="0"/>
        </a:xfrm>
      </p:grpSpPr>
      <p:sp>
        <p:nvSpPr>
          <p:cNvPr id="2197" name="Google Shape;2197;p73"/>
          <p:cNvSpPr txBox="1"/>
          <p:nvPr/>
        </p:nvSpPr>
        <p:spPr>
          <a:xfrm>
            <a:off x="279700" y="158100"/>
            <a:ext cx="860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Outfit"/>
                <a:ea typeface="Outfit"/>
                <a:cs typeface="Outfit"/>
                <a:sym typeface="Outfit"/>
              </a:rPr>
              <a:t>2. AI Partnership = an emerging sales tech competency</a:t>
            </a:r>
            <a:endParaRPr sz="2100">
              <a:solidFill>
                <a:schemeClr val="lt1"/>
              </a:solidFill>
              <a:latin typeface="Outfit"/>
              <a:ea typeface="Outfit"/>
              <a:cs typeface="Outfit"/>
              <a:sym typeface="Outfit"/>
            </a:endParaRPr>
          </a:p>
        </p:txBody>
      </p:sp>
      <p:pic>
        <p:nvPicPr>
          <p:cNvPr id="2198" name="Google Shape;2198;p73"/>
          <p:cNvPicPr preferRelativeResize="0"/>
          <p:nvPr/>
        </p:nvPicPr>
        <p:blipFill>
          <a:blip r:embed="rId3">
            <a:alphaModFix/>
          </a:blip>
          <a:stretch>
            <a:fillRect/>
          </a:stretch>
        </p:blipFill>
        <p:spPr>
          <a:xfrm>
            <a:off x="874738" y="765225"/>
            <a:ext cx="7418134" cy="41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2" name="Shape 1282"/>
        <p:cNvGrpSpPr/>
        <p:nvPr/>
      </p:nvGrpSpPr>
      <p:grpSpPr>
        <a:xfrm>
          <a:off x="0" y="0"/>
          <a:ext cx="0" cy="0"/>
          <a:chOff x="0" y="0"/>
          <a:chExt cx="0" cy="0"/>
        </a:xfrm>
      </p:grpSpPr>
      <p:sp>
        <p:nvSpPr>
          <p:cNvPr id="1283" name="Google Shape;1283;p47"/>
          <p:cNvSpPr txBox="1"/>
          <p:nvPr>
            <p:ph type="title"/>
          </p:nvPr>
        </p:nvSpPr>
        <p:spPr>
          <a:xfrm>
            <a:off x="243418" y="2116044"/>
            <a:ext cx="2749500" cy="577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Today’s Agenda</a:t>
            </a:r>
            <a:endParaRPr/>
          </a:p>
        </p:txBody>
      </p:sp>
      <p:sp>
        <p:nvSpPr>
          <p:cNvPr id="1284" name="Google Shape;1284;p47"/>
          <p:cNvSpPr txBox="1"/>
          <p:nvPr>
            <p:ph idx="12" type="sldNum"/>
          </p:nvPr>
        </p:nvSpPr>
        <p:spPr>
          <a:xfrm>
            <a:off x="210586" y="4855930"/>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
        <p:nvSpPr>
          <p:cNvPr id="1285" name="Google Shape;1285;p47"/>
          <p:cNvSpPr txBox="1"/>
          <p:nvPr>
            <p:ph idx="4294967295" type="body"/>
          </p:nvPr>
        </p:nvSpPr>
        <p:spPr>
          <a:xfrm>
            <a:off x="3492506" y="529163"/>
            <a:ext cx="5159400" cy="3879000"/>
          </a:xfrm>
          <a:prstGeom prst="rect">
            <a:avLst/>
          </a:prstGeom>
        </p:spPr>
        <p:txBody>
          <a:bodyPr anchorCtr="0" anchor="t" bIns="34275" lIns="68575" spcFirstLastPara="1" rIns="68575" wrap="square" tIns="34275">
            <a:normAutofit/>
          </a:bodyPr>
          <a:lstStyle/>
          <a:p>
            <a:pPr indent="-298450" lvl="0" marL="342900" rtl="0" algn="l">
              <a:spcBef>
                <a:spcPts val="800"/>
              </a:spcBef>
              <a:spcAft>
                <a:spcPts val="0"/>
              </a:spcAft>
              <a:buClr>
                <a:schemeClr val="dk1"/>
              </a:buClr>
              <a:buSzPts val="2100"/>
              <a:buChar char="•"/>
            </a:pPr>
            <a:r>
              <a:rPr lang="en">
                <a:solidFill>
                  <a:schemeClr val="dk1"/>
                </a:solidFill>
              </a:rPr>
              <a:t>Welcome and Introductions (30 min)</a:t>
            </a:r>
            <a:endParaRPr>
              <a:solidFill>
                <a:schemeClr val="dk1"/>
              </a:solidFill>
            </a:endParaRPr>
          </a:p>
          <a:p>
            <a:pPr indent="0" lvl="0" marL="342900" rtl="0" algn="l">
              <a:spcBef>
                <a:spcPts val="800"/>
              </a:spcBef>
              <a:spcAft>
                <a:spcPts val="0"/>
              </a:spcAft>
              <a:buNone/>
            </a:pPr>
            <a:r>
              <a:t/>
            </a:r>
            <a:endParaRPr>
              <a:solidFill>
                <a:schemeClr val="dk1"/>
              </a:solidFill>
            </a:endParaRPr>
          </a:p>
          <a:p>
            <a:pPr indent="-298450" lvl="0" marL="342900" rtl="0" algn="l">
              <a:spcBef>
                <a:spcPts val="800"/>
              </a:spcBef>
              <a:spcAft>
                <a:spcPts val="0"/>
              </a:spcAft>
              <a:buClr>
                <a:schemeClr val="dk1"/>
              </a:buClr>
              <a:buSzPts val="2100"/>
              <a:buChar char="•"/>
            </a:pPr>
            <a:r>
              <a:rPr lang="en">
                <a:solidFill>
                  <a:schemeClr val="dk1"/>
                </a:solidFill>
              </a:rPr>
              <a:t>Presentation - Optimizing</a:t>
            </a:r>
            <a:r>
              <a:rPr lang="en">
                <a:solidFill>
                  <a:schemeClr val="dk1"/>
                </a:solidFill>
              </a:rPr>
              <a:t> your 2024 tech stack</a:t>
            </a:r>
            <a:r>
              <a:rPr lang="en">
                <a:solidFill>
                  <a:schemeClr val="dk1"/>
                </a:solidFill>
              </a:rPr>
              <a:t> (25 min)</a:t>
            </a:r>
            <a:endParaRPr>
              <a:solidFill>
                <a:schemeClr val="dk1"/>
              </a:solidFill>
            </a:endParaRPr>
          </a:p>
          <a:p>
            <a:pPr indent="0" lvl="0" marL="342900" rtl="0" algn="l">
              <a:spcBef>
                <a:spcPts val="800"/>
              </a:spcBef>
              <a:spcAft>
                <a:spcPts val="0"/>
              </a:spcAft>
              <a:buNone/>
            </a:pPr>
            <a:r>
              <a:t/>
            </a:r>
            <a:endParaRPr>
              <a:solidFill>
                <a:schemeClr val="dk1"/>
              </a:solidFill>
            </a:endParaRPr>
          </a:p>
          <a:p>
            <a:pPr indent="-298450" lvl="0" marL="342900" rtl="0" algn="l">
              <a:spcBef>
                <a:spcPts val="800"/>
              </a:spcBef>
              <a:spcAft>
                <a:spcPts val="0"/>
              </a:spcAft>
              <a:buClr>
                <a:schemeClr val="dk1"/>
              </a:buClr>
              <a:buSzPts val="2100"/>
              <a:buChar char="•"/>
            </a:pPr>
            <a:r>
              <a:rPr lang="en">
                <a:solidFill>
                  <a:schemeClr val="dk1"/>
                </a:solidFill>
              </a:rPr>
              <a:t>Dan Gottlieb “Sales Tech Mayhem (20) min)</a:t>
            </a:r>
            <a:endParaRPr>
              <a:solidFill>
                <a:schemeClr val="dk1"/>
              </a:solidFill>
            </a:endParaRPr>
          </a:p>
          <a:p>
            <a:pPr indent="0" lvl="0" marL="0" rtl="0" algn="l">
              <a:spcBef>
                <a:spcPts val="800"/>
              </a:spcBef>
              <a:spcAft>
                <a:spcPts val="0"/>
              </a:spcAft>
              <a:buNone/>
            </a:pPr>
            <a:r>
              <a:t/>
            </a:r>
            <a:endParaRPr>
              <a:solidFill>
                <a:schemeClr val="dk1"/>
              </a:solidFill>
            </a:endParaRPr>
          </a:p>
          <a:p>
            <a:pPr indent="-298450" lvl="0" marL="342900" rtl="0" algn="l">
              <a:spcBef>
                <a:spcPts val="800"/>
              </a:spcBef>
              <a:spcAft>
                <a:spcPts val="0"/>
              </a:spcAft>
              <a:buClr>
                <a:schemeClr val="dk1"/>
              </a:buClr>
              <a:buSzPts val="2100"/>
              <a:buChar char="•"/>
            </a:pPr>
            <a:r>
              <a:rPr lang="en">
                <a:solidFill>
                  <a:schemeClr val="dk1"/>
                </a:solidFill>
              </a:rPr>
              <a:t>Open Discussion (15 min)</a:t>
            </a:r>
            <a:endParaRPr>
              <a:solidFill>
                <a:schemeClr val="dk1"/>
              </a:solidFill>
            </a:endParaRPr>
          </a:p>
        </p:txBody>
      </p:sp>
      <p:sp>
        <p:nvSpPr>
          <p:cNvPr id="1286" name="Google Shape;1286;p47"/>
          <p:cNvSpPr txBox="1"/>
          <p:nvPr/>
        </p:nvSpPr>
        <p:spPr>
          <a:xfrm>
            <a:off x="6272700" y="1557125"/>
            <a:ext cx="2893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lt1"/>
              </a:solidFill>
              <a:latin typeface="Outfit"/>
              <a:ea typeface="Outfit"/>
              <a:cs typeface="Outfit"/>
              <a:sym typeface="Outfi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2" name="Shape 2202"/>
        <p:cNvGrpSpPr/>
        <p:nvPr/>
      </p:nvGrpSpPr>
      <p:grpSpPr>
        <a:xfrm>
          <a:off x="0" y="0"/>
          <a:ext cx="0" cy="0"/>
          <a:chOff x="0" y="0"/>
          <a:chExt cx="0" cy="0"/>
        </a:xfrm>
      </p:grpSpPr>
      <p:sp>
        <p:nvSpPr>
          <p:cNvPr id="2203" name="Google Shape;2203;p74"/>
          <p:cNvSpPr txBox="1"/>
          <p:nvPr/>
        </p:nvSpPr>
        <p:spPr>
          <a:xfrm>
            <a:off x="279700" y="158100"/>
            <a:ext cx="860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Outfit"/>
                <a:ea typeface="Outfit"/>
                <a:cs typeface="Outfit"/>
                <a:sym typeface="Outfit"/>
              </a:rPr>
              <a:t>3</a:t>
            </a:r>
            <a:r>
              <a:rPr lang="en" sz="2100">
                <a:solidFill>
                  <a:schemeClr val="lt1"/>
                </a:solidFill>
                <a:latin typeface="Outfit"/>
                <a:ea typeface="Outfit"/>
                <a:cs typeface="Outfit"/>
                <a:sym typeface="Outfit"/>
              </a:rPr>
              <a:t>. Generative Value Messaging is emerging to lower CAC with AI</a:t>
            </a:r>
            <a:endParaRPr sz="2100">
              <a:solidFill>
                <a:schemeClr val="lt1"/>
              </a:solidFill>
              <a:latin typeface="Outfit"/>
              <a:ea typeface="Outfit"/>
              <a:cs typeface="Outfit"/>
              <a:sym typeface="Outfit"/>
            </a:endParaRPr>
          </a:p>
        </p:txBody>
      </p:sp>
      <p:pic>
        <p:nvPicPr>
          <p:cNvPr id="2204" name="Google Shape;2204;p74"/>
          <p:cNvPicPr preferRelativeResize="0"/>
          <p:nvPr/>
        </p:nvPicPr>
        <p:blipFill>
          <a:blip r:embed="rId3">
            <a:alphaModFix/>
          </a:blip>
          <a:stretch>
            <a:fillRect/>
          </a:stretch>
        </p:blipFill>
        <p:spPr>
          <a:xfrm>
            <a:off x="164200" y="1038700"/>
            <a:ext cx="8839200" cy="30660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pic>
        <p:nvPicPr>
          <p:cNvPr id="2209" name="Google Shape;2209;p75"/>
          <p:cNvPicPr preferRelativeResize="0"/>
          <p:nvPr/>
        </p:nvPicPr>
        <p:blipFill rotWithShape="1">
          <a:blip r:embed="rId3">
            <a:alphaModFix/>
          </a:blip>
          <a:srcRect b="0" l="0" r="0" t="10168"/>
          <a:stretch/>
        </p:blipFill>
        <p:spPr>
          <a:xfrm>
            <a:off x="383400" y="644450"/>
            <a:ext cx="8117350" cy="4346651"/>
          </a:xfrm>
          <a:prstGeom prst="rect">
            <a:avLst/>
          </a:prstGeom>
          <a:noFill/>
          <a:ln>
            <a:noFill/>
          </a:ln>
        </p:spPr>
      </p:pic>
      <p:sp>
        <p:nvSpPr>
          <p:cNvPr id="2210" name="Google Shape;2210;p75"/>
          <p:cNvSpPr txBox="1"/>
          <p:nvPr/>
        </p:nvSpPr>
        <p:spPr>
          <a:xfrm>
            <a:off x="279700" y="158100"/>
            <a:ext cx="860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Outfit"/>
                <a:ea typeface="Outfit"/>
                <a:cs typeface="Outfit"/>
                <a:sym typeface="Outfit"/>
              </a:rPr>
              <a:t>4. </a:t>
            </a:r>
            <a:r>
              <a:rPr lang="en" sz="2100">
                <a:solidFill>
                  <a:schemeClr val="lt1"/>
                </a:solidFill>
                <a:latin typeface="Outfit"/>
                <a:ea typeface="Outfit"/>
                <a:cs typeface="Outfit"/>
                <a:sym typeface="Outfit"/>
              </a:rPr>
              <a:t>Sales Tech Mayhem: Market Convergence Around Action Platforms</a:t>
            </a:r>
            <a:endParaRPr sz="2100">
              <a:solidFill>
                <a:schemeClr val="lt1"/>
              </a:solidFill>
              <a:latin typeface="Outfit"/>
              <a:ea typeface="Outfit"/>
              <a:cs typeface="Outfit"/>
              <a:sym typeface="Outfi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pic>
        <p:nvPicPr>
          <p:cNvPr id="2215" name="Google Shape;2215;p76"/>
          <p:cNvPicPr preferRelativeResize="0"/>
          <p:nvPr/>
        </p:nvPicPr>
        <p:blipFill rotWithShape="1">
          <a:blip r:embed="rId3">
            <a:alphaModFix/>
          </a:blip>
          <a:srcRect b="0" l="0" r="0" t="6147"/>
          <a:stretch/>
        </p:blipFill>
        <p:spPr>
          <a:xfrm>
            <a:off x="3338875" y="301150"/>
            <a:ext cx="5554749" cy="4541200"/>
          </a:xfrm>
          <a:prstGeom prst="rect">
            <a:avLst/>
          </a:prstGeom>
          <a:noFill/>
          <a:ln>
            <a:noFill/>
          </a:ln>
        </p:spPr>
      </p:pic>
      <p:sp>
        <p:nvSpPr>
          <p:cNvPr id="2216" name="Google Shape;2216;p76"/>
          <p:cNvSpPr/>
          <p:nvPr/>
        </p:nvSpPr>
        <p:spPr>
          <a:xfrm>
            <a:off x="3404675" y="2431925"/>
            <a:ext cx="5423100" cy="241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utfit"/>
              <a:ea typeface="Outfit"/>
              <a:cs typeface="Outfit"/>
              <a:sym typeface="Outfit"/>
            </a:endParaRPr>
          </a:p>
        </p:txBody>
      </p:sp>
      <p:sp>
        <p:nvSpPr>
          <p:cNvPr id="2217" name="Google Shape;2217;p76"/>
          <p:cNvSpPr txBox="1"/>
          <p:nvPr/>
        </p:nvSpPr>
        <p:spPr>
          <a:xfrm>
            <a:off x="3404675" y="4316700"/>
            <a:ext cx="61527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FF0000"/>
                </a:solidFill>
                <a:latin typeface="Outfit"/>
                <a:ea typeface="Outfit"/>
                <a:cs typeface="Outfit"/>
                <a:sym typeface="Outfit"/>
              </a:rPr>
              <a:t>CONSOLIDATED SALES ACTIVITY MODEL</a:t>
            </a:r>
            <a:endParaRPr sz="2100">
              <a:solidFill>
                <a:srgbClr val="FF0000"/>
              </a:solidFill>
              <a:latin typeface="Outfit"/>
              <a:ea typeface="Outfit"/>
              <a:cs typeface="Outfit"/>
              <a:sym typeface="Outfit"/>
            </a:endParaRPr>
          </a:p>
        </p:txBody>
      </p:sp>
      <p:sp>
        <p:nvSpPr>
          <p:cNvPr id="2218" name="Google Shape;2218;p76"/>
          <p:cNvSpPr/>
          <p:nvPr/>
        </p:nvSpPr>
        <p:spPr>
          <a:xfrm>
            <a:off x="364800" y="2694875"/>
            <a:ext cx="2894100" cy="18846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Outfit"/>
                <a:ea typeface="Outfit"/>
                <a:cs typeface="Outfit"/>
                <a:sym typeface="Outfit"/>
              </a:rPr>
              <a:t>The Big Bet Behind Action Platforms</a:t>
            </a:r>
            <a:endParaRPr>
              <a:solidFill>
                <a:schemeClr val="lt1"/>
              </a:solidFill>
              <a:latin typeface="Outfit"/>
              <a:ea typeface="Outfit"/>
              <a:cs typeface="Outfit"/>
              <a:sym typeface="Outfit"/>
            </a:endParaRPr>
          </a:p>
        </p:txBody>
      </p:sp>
      <p:sp>
        <p:nvSpPr>
          <p:cNvPr id="2219" name="Google Shape;2219;p76"/>
          <p:cNvSpPr txBox="1"/>
          <p:nvPr/>
        </p:nvSpPr>
        <p:spPr>
          <a:xfrm>
            <a:off x="151950" y="2279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Outfit"/>
                <a:ea typeface="Outfit"/>
                <a:cs typeface="Outfit"/>
                <a:sym typeface="Outfit"/>
              </a:rPr>
              <a:t>5</a:t>
            </a:r>
            <a:r>
              <a:rPr lang="en" sz="1800">
                <a:solidFill>
                  <a:schemeClr val="lt1"/>
                </a:solidFill>
                <a:latin typeface="Outfit"/>
                <a:ea typeface="Outfit"/>
                <a:cs typeface="Outfit"/>
                <a:sym typeface="Outfit"/>
              </a:rPr>
              <a:t>. Hello, Action Platforms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pic>
        <p:nvPicPr>
          <p:cNvPr id="2224" name="Google Shape;2224;p77"/>
          <p:cNvPicPr preferRelativeResize="0"/>
          <p:nvPr/>
        </p:nvPicPr>
        <p:blipFill rotWithShape="1">
          <a:blip r:embed="rId3">
            <a:alphaModFix/>
          </a:blip>
          <a:srcRect b="0" l="0" r="0" t="6147"/>
          <a:stretch/>
        </p:blipFill>
        <p:spPr>
          <a:xfrm>
            <a:off x="3338875" y="301150"/>
            <a:ext cx="5554749" cy="4541200"/>
          </a:xfrm>
          <a:prstGeom prst="rect">
            <a:avLst/>
          </a:prstGeom>
          <a:noFill/>
          <a:ln>
            <a:noFill/>
          </a:ln>
        </p:spPr>
      </p:pic>
      <p:sp>
        <p:nvSpPr>
          <p:cNvPr id="2225" name="Google Shape;2225;p77"/>
          <p:cNvSpPr txBox="1"/>
          <p:nvPr/>
        </p:nvSpPr>
        <p:spPr>
          <a:xfrm>
            <a:off x="279700" y="170225"/>
            <a:ext cx="30591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Outfit"/>
                <a:ea typeface="Outfit"/>
                <a:cs typeface="Outfit"/>
                <a:sym typeface="Outfit"/>
              </a:rPr>
              <a:t>5. Hello, Action Platforms</a:t>
            </a:r>
            <a:br>
              <a:rPr lang="en" sz="1800">
                <a:solidFill>
                  <a:schemeClr val="lt1"/>
                </a:solidFill>
                <a:latin typeface="Outfit"/>
                <a:ea typeface="Outfit"/>
                <a:cs typeface="Outfit"/>
                <a:sym typeface="Outfit"/>
              </a:rPr>
            </a:br>
            <a:br>
              <a:rPr lang="en" sz="1800">
                <a:solidFill>
                  <a:schemeClr val="lt1"/>
                </a:solidFill>
                <a:latin typeface="Outfit"/>
                <a:ea typeface="Outfit"/>
                <a:cs typeface="Outfit"/>
                <a:sym typeface="Outfit"/>
              </a:rPr>
            </a:br>
            <a:r>
              <a:rPr lang="en" sz="1800">
                <a:solidFill>
                  <a:schemeClr val="lt1"/>
                </a:solidFill>
                <a:latin typeface="Outfit"/>
                <a:ea typeface="Outfit"/>
                <a:cs typeface="Outfit"/>
                <a:sym typeface="Outfit"/>
              </a:rPr>
              <a:t>Noteworthy Capabilities:</a:t>
            </a:r>
            <a:br>
              <a:rPr lang="en" sz="1800">
                <a:solidFill>
                  <a:schemeClr val="lt1"/>
                </a:solidFill>
                <a:latin typeface="Outfit"/>
                <a:ea typeface="Outfit"/>
                <a:cs typeface="Outfit"/>
                <a:sym typeface="Outfit"/>
              </a:rPr>
            </a:br>
            <a:r>
              <a:rPr lang="en" sz="1800" u="sng">
                <a:solidFill>
                  <a:schemeClr val="lt1"/>
                </a:solidFill>
                <a:latin typeface="Outfit"/>
                <a:ea typeface="Outfit"/>
                <a:cs typeface="Outfit"/>
                <a:sym typeface="Outfit"/>
              </a:rPr>
              <a:t>Sellers</a:t>
            </a:r>
            <a:endParaRPr sz="1800" u="sng">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Multi-channel engagement</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AI-Guided Actions</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Sales AI Assistant</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Buying Intelligence</a:t>
            </a:r>
            <a:endParaRPr sz="1800">
              <a:solidFill>
                <a:schemeClr val="lt1"/>
              </a:solidFill>
              <a:latin typeface="Outfit"/>
              <a:ea typeface="Outfit"/>
              <a:cs typeface="Outfit"/>
              <a:sym typeface="Outfit"/>
            </a:endParaRPr>
          </a:p>
          <a:p>
            <a:pPr indent="0" lvl="0" marL="0" rtl="0" algn="l">
              <a:spcBef>
                <a:spcPts val="0"/>
              </a:spcBef>
              <a:spcAft>
                <a:spcPts val="0"/>
              </a:spcAft>
              <a:buNone/>
            </a:pPr>
            <a:r>
              <a:t/>
            </a:r>
            <a:endParaRPr sz="1800">
              <a:solidFill>
                <a:schemeClr val="lt1"/>
              </a:solidFill>
              <a:latin typeface="Outfit"/>
              <a:ea typeface="Outfit"/>
              <a:cs typeface="Outfit"/>
              <a:sym typeface="Outfit"/>
            </a:endParaRPr>
          </a:p>
          <a:p>
            <a:pPr indent="0" lvl="0" marL="0" rtl="0" algn="l">
              <a:spcBef>
                <a:spcPts val="0"/>
              </a:spcBef>
              <a:spcAft>
                <a:spcPts val="0"/>
              </a:spcAft>
              <a:buNone/>
            </a:pPr>
            <a:r>
              <a:rPr lang="en" sz="1800" u="sng">
                <a:solidFill>
                  <a:schemeClr val="lt1"/>
                </a:solidFill>
                <a:latin typeface="Outfit"/>
                <a:ea typeface="Outfit"/>
                <a:cs typeface="Outfit"/>
                <a:sym typeface="Outfit"/>
              </a:rPr>
              <a:t>Leadership</a:t>
            </a:r>
            <a:r>
              <a:rPr lang="en" sz="1800" u="sng">
                <a:solidFill>
                  <a:schemeClr val="lt1"/>
                </a:solidFill>
                <a:latin typeface="Outfit"/>
                <a:ea typeface="Outfit"/>
                <a:cs typeface="Outfit"/>
                <a:sym typeface="Outfit"/>
              </a:rPr>
              <a:t>/ Ops</a:t>
            </a:r>
            <a:endParaRPr sz="1800" u="sng">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Action Orchestration</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Advanced Activity Intelligence</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Deal Scoring</a:t>
            </a:r>
            <a:endParaRPr sz="1800">
              <a:solidFill>
                <a:schemeClr val="lt1"/>
              </a:solidFill>
              <a:latin typeface="Outfit"/>
              <a:ea typeface="Outfit"/>
              <a:cs typeface="Outfit"/>
              <a:sym typeface="Outfit"/>
            </a:endParaRPr>
          </a:p>
          <a:p>
            <a:pPr indent="-342900" lvl="0" marL="457200" rtl="0" algn="l">
              <a:spcBef>
                <a:spcPts val="0"/>
              </a:spcBef>
              <a:spcAft>
                <a:spcPts val="0"/>
              </a:spcAft>
              <a:buClr>
                <a:schemeClr val="lt1"/>
              </a:buClr>
              <a:buSzPts val="1800"/>
              <a:buFont typeface="Outfit"/>
              <a:buChar char="●"/>
            </a:pPr>
            <a:r>
              <a:rPr lang="en" sz="1800">
                <a:solidFill>
                  <a:schemeClr val="lt1"/>
                </a:solidFill>
                <a:latin typeface="Outfit"/>
                <a:ea typeface="Outfit"/>
                <a:cs typeface="Outfit"/>
                <a:sym typeface="Outfit"/>
              </a:rPr>
              <a:t>Pipeline Analytics</a:t>
            </a:r>
            <a:endParaRPr sz="1800">
              <a:solidFill>
                <a:schemeClr val="lt1"/>
              </a:solidFill>
              <a:latin typeface="Outfit"/>
              <a:ea typeface="Outfit"/>
              <a:cs typeface="Outfit"/>
              <a:sym typeface="Outfit"/>
            </a:endParaRPr>
          </a:p>
        </p:txBody>
      </p:sp>
      <p:sp>
        <p:nvSpPr>
          <p:cNvPr id="2226" name="Google Shape;2226;p77"/>
          <p:cNvSpPr/>
          <p:nvPr/>
        </p:nvSpPr>
        <p:spPr>
          <a:xfrm>
            <a:off x="3404700" y="301150"/>
            <a:ext cx="5423100" cy="2142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utfit"/>
              <a:ea typeface="Outfit"/>
              <a:cs typeface="Outfit"/>
              <a:sym typeface="Outfi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0" name="Shape 2230"/>
        <p:cNvGrpSpPr/>
        <p:nvPr/>
      </p:nvGrpSpPr>
      <p:grpSpPr>
        <a:xfrm>
          <a:off x="0" y="0"/>
          <a:ext cx="0" cy="0"/>
          <a:chOff x="0" y="0"/>
          <a:chExt cx="0" cy="0"/>
        </a:xfrm>
      </p:grpSpPr>
      <p:pic>
        <p:nvPicPr>
          <p:cNvPr id="2231" name="Google Shape;2231;p78"/>
          <p:cNvPicPr preferRelativeResize="0"/>
          <p:nvPr/>
        </p:nvPicPr>
        <p:blipFill rotWithShape="1">
          <a:blip r:embed="rId3">
            <a:alphaModFix/>
          </a:blip>
          <a:srcRect b="0" l="0" r="0" t="11676"/>
          <a:stretch/>
        </p:blipFill>
        <p:spPr>
          <a:xfrm>
            <a:off x="152400" y="717425"/>
            <a:ext cx="8735600" cy="4273675"/>
          </a:xfrm>
          <a:prstGeom prst="rect">
            <a:avLst/>
          </a:prstGeom>
          <a:noFill/>
          <a:ln>
            <a:noFill/>
          </a:ln>
        </p:spPr>
      </p:pic>
      <p:sp>
        <p:nvSpPr>
          <p:cNvPr id="2232" name="Google Shape;2232;p78"/>
          <p:cNvSpPr txBox="1"/>
          <p:nvPr/>
        </p:nvSpPr>
        <p:spPr>
          <a:xfrm>
            <a:off x="279700" y="158100"/>
            <a:ext cx="860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Outfit"/>
                <a:ea typeface="Outfit"/>
                <a:cs typeface="Outfit"/>
                <a:sym typeface="Outfit"/>
              </a:rPr>
              <a:t>6. Workflow and Data Interoperability are Key Vendor Differentiators</a:t>
            </a:r>
            <a:endParaRPr sz="2100">
              <a:solidFill>
                <a:schemeClr val="lt1"/>
              </a:solidFill>
              <a:latin typeface="Outfit"/>
              <a:ea typeface="Outfit"/>
              <a:cs typeface="Outfit"/>
              <a:sym typeface="Outfi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pic>
        <p:nvPicPr>
          <p:cNvPr id="2237" name="Google Shape;2237;p79"/>
          <p:cNvPicPr preferRelativeResize="0"/>
          <p:nvPr/>
        </p:nvPicPr>
        <p:blipFill>
          <a:blip r:embed="rId3">
            <a:alphaModFix/>
          </a:blip>
          <a:stretch>
            <a:fillRect/>
          </a:stretch>
        </p:blipFill>
        <p:spPr>
          <a:xfrm>
            <a:off x="2766700" y="152400"/>
            <a:ext cx="6072096" cy="4838702"/>
          </a:xfrm>
          <a:prstGeom prst="rect">
            <a:avLst/>
          </a:prstGeom>
          <a:noFill/>
          <a:ln>
            <a:noFill/>
          </a:ln>
        </p:spPr>
      </p:pic>
      <p:sp>
        <p:nvSpPr>
          <p:cNvPr id="2238" name="Google Shape;2238;p79"/>
          <p:cNvSpPr txBox="1"/>
          <p:nvPr/>
        </p:nvSpPr>
        <p:spPr>
          <a:xfrm>
            <a:off x="364775" y="766075"/>
            <a:ext cx="2142300" cy="19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lt1"/>
                </a:solidFill>
                <a:latin typeface="Outfit"/>
                <a:ea typeface="Outfit"/>
                <a:cs typeface="Outfit"/>
                <a:sym typeface="Outfit"/>
              </a:rPr>
              <a:t>7. We are </a:t>
            </a:r>
            <a:r>
              <a:rPr lang="en" sz="2100">
                <a:solidFill>
                  <a:schemeClr val="lt1"/>
                </a:solidFill>
                <a:latin typeface="Outfit"/>
                <a:ea typeface="Outfit"/>
                <a:cs typeface="Outfit"/>
                <a:sym typeface="Outfit"/>
              </a:rPr>
              <a:t>beginning</a:t>
            </a:r>
            <a:r>
              <a:rPr lang="en" sz="2100">
                <a:solidFill>
                  <a:schemeClr val="lt1"/>
                </a:solidFill>
                <a:latin typeface="Outfit"/>
                <a:ea typeface="Outfit"/>
                <a:cs typeface="Outfit"/>
                <a:sym typeface="Outfit"/>
              </a:rPr>
              <a:t> a UX transformation in sales tech.</a:t>
            </a:r>
            <a:br>
              <a:rPr lang="en" sz="2100">
                <a:solidFill>
                  <a:schemeClr val="lt1"/>
                </a:solidFill>
                <a:latin typeface="Outfit"/>
                <a:ea typeface="Outfit"/>
                <a:cs typeface="Outfit"/>
                <a:sym typeface="Outfit"/>
              </a:rPr>
            </a:br>
            <a:br>
              <a:rPr lang="en" sz="2100">
                <a:solidFill>
                  <a:schemeClr val="lt1"/>
                </a:solidFill>
                <a:latin typeface="Outfit"/>
                <a:ea typeface="Outfit"/>
                <a:cs typeface="Outfit"/>
                <a:sym typeface="Outfit"/>
              </a:rPr>
            </a:br>
            <a:r>
              <a:rPr lang="en" sz="2100">
                <a:solidFill>
                  <a:schemeClr val="lt1"/>
                </a:solidFill>
                <a:latin typeface="Outfit"/>
                <a:ea typeface="Outfit"/>
                <a:cs typeface="Outfit"/>
                <a:sym typeface="Outfit"/>
              </a:rPr>
              <a:t>Early adopters will earn a significant competitive advantage.</a:t>
            </a:r>
            <a:endParaRPr sz="2100">
              <a:solidFill>
                <a:schemeClr val="lt1"/>
              </a:solidFill>
              <a:latin typeface="Outfit"/>
              <a:ea typeface="Outfit"/>
              <a:cs typeface="Outfit"/>
              <a:sym typeface="Outfi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2" name="Shape 2242"/>
        <p:cNvGrpSpPr/>
        <p:nvPr/>
      </p:nvGrpSpPr>
      <p:grpSpPr>
        <a:xfrm>
          <a:off x="0" y="0"/>
          <a:ext cx="0" cy="0"/>
          <a:chOff x="0" y="0"/>
          <a:chExt cx="0" cy="0"/>
        </a:xfrm>
      </p:grpSpPr>
      <p:sp>
        <p:nvSpPr>
          <p:cNvPr id="2243" name="Google Shape;2243;p80"/>
          <p:cNvSpPr txBox="1"/>
          <p:nvPr>
            <p:ph type="title"/>
          </p:nvPr>
        </p:nvSpPr>
        <p:spPr>
          <a:xfrm>
            <a:off x="148166" y="142611"/>
            <a:ext cx="7886700" cy="403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solidFill>
                  <a:schemeClr val="dk1"/>
                </a:solidFill>
              </a:rPr>
              <a:t>Dan’s 7 Sales Tech Takeaways</a:t>
            </a:r>
            <a:endParaRPr>
              <a:solidFill>
                <a:schemeClr val="dk1"/>
              </a:solidFill>
            </a:endParaRPr>
          </a:p>
        </p:txBody>
      </p:sp>
      <p:sp>
        <p:nvSpPr>
          <p:cNvPr id="2244" name="Google Shape;2244;p80"/>
          <p:cNvSpPr txBox="1"/>
          <p:nvPr>
            <p:ph idx="1" type="body"/>
          </p:nvPr>
        </p:nvSpPr>
        <p:spPr>
          <a:xfrm>
            <a:off x="304400" y="1144775"/>
            <a:ext cx="8691000" cy="3263400"/>
          </a:xfrm>
          <a:prstGeom prst="rect">
            <a:avLst/>
          </a:prstGeom>
        </p:spPr>
        <p:txBody>
          <a:bodyPr anchorCtr="0" anchor="t" bIns="34275" lIns="68575" spcFirstLastPara="1" rIns="68575" wrap="square" tIns="34275">
            <a:normAutofit fontScale="92500"/>
          </a:bodyPr>
          <a:lstStyle/>
          <a:p>
            <a:pPr indent="-310832" lvl="0" marL="457200" rtl="0" algn="l">
              <a:lnSpc>
                <a:spcPct val="150000"/>
              </a:lnSpc>
              <a:spcBef>
                <a:spcPts val="800"/>
              </a:spcBef>
              <a:spcAft>
                <a:spcPts val="0"/>
              </a:spcAft>
              <a:buSzPct val="66666"/>
              <a:buAutoNum type="arabicPeriod"/>
            </a:pPr>
            <a:r>
              <a:rPr lang="en">
                <a:solidFill>
                  <a:schemeClr val="dk1"/>
                </a:solidFill>
              </a:rPr>
              <a:t>Reps are partnering with AI across the sales process now</a:t>
            </a:r>
            <a:endParaRPr>
              <a:solidFill>
                <a:schemeClr val="dk1"/>
              </a:solidFill>
            </a:endParaRPr>
          </a:p>
          <a:p>
            <a:pPr indent="-310832" lvl="0" marL="457200" rtl="0" algn="l">
              <a:lnSpc>
                <a:spcPct val="150000"/>
              </a:lnSpc>
              <a:spcBef>
                <a:spcPts val="0"/>
              </a:spcBef>
              <a:spcAft>
                <a:spcPts val="0"/>
              </a:spcAft>
              <a:buSzPct val="66666"/>
              <a:buAutoNum type="arabicPeriod"/>
            </a:pPr>
            <a:r>
              <a:rPr lang="en">
                <a:solidFill>
                  <a:schemeClr val="dk1"/>
                </a:solidFill>
              </a:rPr>
              <a:t>Reps with AI partnership skills are 3.7x more likely to hit their number</a:t>
            </a:r>
            <a:endParaRPr>
              <a:solidFill>
                <a:schemeClr val="dk1"/>
              </a:solidFill>
            </a:endParaRPr>
          </a:p>
          <a:p>
            <a:pPr indent="-310832" lvl="0" marL="457200" rtl="0" algn="l">
              <a:lnSpc>
                <a:spcPct val="150000"/>
              </a:lnSpc>
              <a:spcBef>
                <a:spcPts val="0"/>
              </a:spcBef>
              <a:spcAft>
                <a:spcPts val="0"/>
              </a:spcAft>
              <a:buClr>
                <a:schemeClr val="dk1"/>
              </a:buClr>
              <a:buSzPct val="66666"/>
              <a:buAutoNum type="arabicPeriod"/>
            </a:pPr>
            <a:r>
              <a:rPr lang="en">
                <a:solidFill>
                  <a:schemeClr val="dk1"/>
                </a:solidFill>
              </a:rPr>
              <a:t>Generative Value Messaging is a new GTM operating model</a:t>
            </a:r>
            <a:endParaRPr>
              <a:solidFill>
                <a:schemeClr val="dk1"/>
              </a:solidFill>
            </a:endParaRPr>
          </a:p>
          <a:p>
            <a:pPr indent="-310832" lvl="0" marL="457200" rtl="0" algn="l">
              <a:lnSpc>
                <a:spcPct val="150000"/>
              </a:lnSpc>
              <a:spcBef>
                <a:spcPts val="0"/>
              </a:spcBef>
              <a:spcAft>
                <a:spcPts val="0"/>
              </a:spcAft>
              <a:buSzPct val="66666"/>
              <a:buAutoNum type="arabicPeriod"/>
            </a:pPr>
            <a:r>
              <a:rPr lang="en">
                <a:solidFill>
                  <a:schemeClr val="dk1"/>
                </a:solidFill>
              </a:rPr>
              <a:t>Significant sales tech players are converging into “Action Platforms”</a:t>
            </a:r>
            <a:endParaRPr>
              <a:solidFill>
                <a:schemeClr val="dk1"/>
              </a:solidFill>
            </a:endParaRPr>
          </a:p>
          <a:p>
            <a:pPr indent="-310832" lvl="0" marL="457200" rtl="0" algn="l">
              <a:lnSpc>
                <a:spcPct val="150000"/>
              </a:lnSpc>
              <a:spcBef>
                <a:spcPts val="0"/>
              </a:spcBef>
              <a:spcAft>
                <a:spcPts val="0"/>
              </a:spcAft>
              <a:buSzPct val="66666"/>
              <a:buAutoNum type="arabicPeriod"/>
            </a:pPr>
            <a:r>
              <a:rPr lang="en">
                <a:solidFill>
                  <a:schemeClr val="dk1"/>
                </a:solidFill>
              </a:rPr>
              <a:t>“Action Platforms” will deliver frontline productivity ($/rep) gains with AI</a:t>
            </a:r>
            <a:endParaRPr>
              <a:solidFill>
                <a:schemeClr val="dk1"/>
              </a:solidFill>
            </a:endParaRPr>
          </a:p>
          <a:p>
            <a:pPr indent="-310832" lvl="0" marL="457200" rtl="0" algn="l">
              <a:lnSpc>
                <a:spcPct val="150000"/>
              </a:lnSpc>
              <a:spcBef>
                <a:spcPts val="0"/>
              </a:spcBef>
              <a:spcAft>
                <a:spcPts val="0"/>
              </a:spcAft>
              <a:buSzPct val="66666"/>
              <a:buAutoNum type="arabicPeriod"/>
            </a:pPr>
            <a:r>
              <a:rPr lang="en">
                <a:solidFill>
                  <a:schemeClr val="dk1"/>
                </a:solidFill>
              </a:rPr>
              <a:t>The differentiators: workflow and data interoperability</a:t>
            </a:r>
            <a:endParaRPr>
              <a:solidFill>
                <a:schemeClr val="dk1"/>
              </a:solidFill>
            </a:endParaRPr>
          </a:p>
          <a:p>
            <a:pPr indent="-310832" lvl="0" marL="457200" rtl="0" algn="l">
              <a:lnSpc>
                <a:spcPct val="150000"/>
              </a:lnSpc>
              <a:spcBef>
                <a:spcPts val="0"/>
              </a:spcBef>
              <a:spcAft>
                <a:spcPts val="0"/>
              </a:spcAft>
              <a:buSzPct val="66666"/>
              <a:buAutoNum type="arabicPeriod"/>
            </a:pPr>
            <a:r>
              <a:rPr lang="en">
                <a:solidFill>
                  <a:schemeClr val="dk1"/>
                </a:solidFill>
              </a:rPr>
              <a:t>Innovation in UX will address the sales tech adoption problem</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291" name="Shape 1291"/>
        <p:cNvGrpSpPr/>
        <p:nvPr/>
      </p:nvGrpSpPr>
      <p:grpSpPr>
        <a:xfrm>
          <a:off x="0" y="0"/>
          <a:ext cx="0" cy="0"/>
          <a:chOff x="0" y="0"/>
          <a:chExt cx="0" cy="0"/>
        </a:xfrm>
      </p:grpSpPr>
      <p:sp>
        <p:nvSpPr>
          <p:cNvPr id="1292" name="Google Shape;1292;p48"/>
          <p:cNvSpPr/>
          <p:nvPr/>
        </p:nvSpPr>
        <p:spPr>
          <a:xfrm>
            <a:off x="1283138" y="3135281"/>
            <a:ext cx="4371900" cy="27600"/>
          </a:xfrm>
          <a:prstGeom prst="rect">
            <a:avLst/>
          </a:prstGeom>
          <a:solidFill>
            <a:srgbClr val="EFCB7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EFCB75"/>
              </a:solidFill>
            </a:endParaRPr>
          </a:p>
        </p:txBody>
      </p:sp>
      <p:sp>
        <p:nvSpPr>
          <p:cNvPr id="1293" name="Google Shape;1293;p48"/>
          <p:cNvSpPr/>
          <p:nvPr/>
        </p:nvSpPr>
        <p:spPr>
          <a:xfrm>
            <a:off x="1283138" y="2383913"/>
            <a:ext cx="1502700" cy="27600"/>
          </a:xfrm>
          <a:prstGeom prst="rect">
            <a:avLst/>
          </a:prstGeom>
          <a:solidFill>
            <a:srgbClr val="EFCB7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EFCB75"/>
              </a:solidFill>
            </a:endParaRPr>
          </a:p>
        </p:txBody>
      </p:sp>
      <p:sp>
        <p:nvSpPr>
          <p:cNvPr id="1294" name="Google Shape;1294;p48"/>
          <p:cNvSpPr txBox="1"/>
          <p:nvPr/>
        </p:nvSpPr>
        <p:spPr>
          <a:xfrm>
            <a:off x="1185244" y="906844"/>
            <a:ext cx="7279500" cy="31308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b="1" lang="en" sz="5400">
                <a:solidFill>
                  <a:schemeClr val="dk1"/>
                </a:solidFill>
                <a:latin typeface="Outfit"/>
                <a:ea typeface="Outfit"/>
                <a:cs typeface="Outfit"/>
                <a:sym typeface="Outfit"/>
              </a:rPr>
              <a:t>We help our portfolio build and optimize hyper-growth GTM machines</a:t>
            </a:r>
            <a:endParaRPr b="1" sz="5400">
              <a:solidFill>
                <a:schemeClr val="dk1"/>
              </a:solidFill>
              <a:latin typeface="Outfit"/>
              <a:ea typeface="Outfit"/>
              <a:cs typeface="Outfit"/>
              <a:sym typeface="Outfit"/>
            </a:endParaRPr>
          </a:p>
        </p:txBody>
      </p:sp>
      <p:cxnSp>
        <p:nvCxnSpPr>
          <p:cNvPr id="1295" name="Google Shape;1295;p48"/>
          <p:cNvCxnSpPr/>
          <p:nvPr/>
        </p:nvCxnSpPr>
        <p:spPr>
          <a:xfrm>
            <a:off x="772744" y="6825"/>
            <a:ext cx="0" cy="5143500"/>
          </a:xfrm>
          <a:prstGeom prst="straightConnector1">
            <a:avLst/>
          </a:prstGeom>
          <a:noFill/>
          <a:ln cap="flat" cmpd="sng" w="9525">
            <a:solidFill>
              <a:srgbClr val="528577"/>
            </a:solidFill>
            <a:prstDash val="solid"/>
            <a:round/>
            <a:headEnd len="med" w="med" type="none"/>
            <a:tailEnd len="med" w="med" type="none"/>
          </a:ln>
        </p:spPr>
      </p:cxnSp>
      <p:cxnSp>
        <p:nvCxnSpPr>
          <p:cNvPr id="1296" name="Google Shape;1296;p48"/>
          <p:cNvCxnSpPr/>
          <p:nvPr/>
        </p:nvCxnSpPr>
        <p:spPr>
          <a:xfrm rot="10800000">
            <a:off x="-32625" y="4842506"/>
            <a:ext cx="9209100" cy="0"/>
          </a:xfrm>
          <a:prstGeom prst="straightConnector1">
            <a:avLst/>
          </a:prstGeom>
          <a:noFill/>
          <a:ln cap="flat" cmpd="sng" w="9525">
            <a:solidFill>
              <a:srgbClr val="528577"/>
            </a:solidFill>
            <a:prstDash val="solid"/>
            <a:round/>
            <a:headEnd len="med" w="med" type="none"/>
            <a:tailEnd len="med" w="med"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93"/>
                                        </p:tgtEl>
                                        <p:attrNameLst>
                                          <p:attrName>style.visibility</p:attrName>
                                        </p:attrNameLst>
                                      </p:cBhvr>
                                      <p:to>
                                        <p:strVal val="visible"/>
                                      </p:to>
                                    </p:set>
                                    <p:animEffect filter="fade" transition="in">
                                      <p:cBhvr>
                                        <p:cTn dur="600"/>
                                        <p:tgtEl>
                                          <p:spTgt spid="129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600"/>
                                        <p:tgtEl>
                                          <p:spTgt spid="1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1" name="Shape 1301"/>
        <p:cNvGrpSpPr/>
        <p:nvPr/>
      </p:nvGrpSpPr>
      <p:grpSpPr>
        <a:xfrm>
          <a:off x="0" y="0"/>
          <a:ext cx="0" cy="0"/>
          <a:chOff x="0" y="0"/>
          <a:chExt cx="0" cy="0"/>
        </a:xfrm>
      </p:grpSpPr>
      <p:grpSp>
        <p:nvGrpSpPr>
          <p:cNvPr id="1302" name="Google Shape;1302;p49"/>
          <p:cNvGrpSpPr/>
          <p:nvPr/>
        </p:nvGrpSpPr>
        <p:grpSpPr>
          <a:xfrm>
            <a:off x="-11156" y="553575"/>
            <a:ext cx="3053700" cy="4590075"/>
            <a:chOff x="-14875" y="738100"/>
            <a:chExt cx="4071600" cy="6120100"/>
          </a:xfrm>
        </p:grpSpPr>
        <p:sp>
          <p:nvSpPr>
            <p:cNvPr id="1303" name="Google Shape;1303;p49"/>
            <p:cNvSpPr/>
            <p:nvPr/>
          </p:nvSpPr>
          <p:spPr>
            <a:xfrm>
              <a:off x="-14875" y="1774700"/>
              <a:ext cx="4071600" cy="5083500"/>
            </a:xfrm>
            <a:prstGeom prst="rect">
              <a:avLst/>
            </a:pr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sp>
          <p:nvSpPr>
            <p:cNvPr id="1304" name="Google Shape;1304;p49"/>
            <p:cNvSpPr txBox="1"/>
            <p:nvPr/>
          </p:nvSpPr>
          <p:spPr>
            <a:xfrm>
              <a:off x="600616"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i="0" lang="en" sz="2400" u="none" cap="none" strike="noStrike">
                  <a:solidFill>
                    <a:schemeClr val="dk1"/>
                  </a:solidFill>
                  <a:latin typeface="Outfit"/>
                  <a:ea typeface="Outfit"/>
                  <a:cs typeface="Outfit"/>
                  <a:sym typeface="Outfit"/>
                </a:rPr>
                <a:t>Advisory</a:t>
              </a:r>
              <a:endParaRPr b="1" i="0" sz="2400" u="none" cap="none" strike="noStrike">
                <a:solidFill>
                  <a:schemeClr val="dk1"/>
                </a:solidFill>
                <a:latin typeface="Outfit"/>
                <a:ea typeface="Outfit"/>
                <a:cs typeface="Outfit"/>
                <a:sym typeface="Outfit"/>
              </a:endParaRPr>
            </a:p>
          </p:txBody>
        </p:sp>
        <p:sp>
          <p:nvSpPr>
            <p:cNvPr id="1305" name="Google Shape;1305;p49"/>
            <p:cNvSpPr txBox="1"/>
            <p:nvPr/>
          </p:nvSpPr>
          <p:spPr>
            <a:xfrm>
              <a:off x="600624" y="5534875"/>
              <a:ext cx="23691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Advising our portfolio companies with bespoke GTM consulting</a:t>
              </a:r>
              <a:endParaRPr sz="1200">
                <a:solidFill>
                  <a:srgbClr val="36443F"/>
                </a:solidFill>
                <a:latin typeface="Outfit"/>
                <a:ea typeface="Outfit"/>
                <a:cs typeface="Outfit"/>
                <a:sym typeface="Outfit"/>
              </a:endParaRPr>
            </a:p>
          </p:txBody>
        </p:sp>
        <p:cxnSp>
          <p:nvCxnSpPr>
            <p:cNvPr id="1306" name="Google Shape;1306;p49"/>
            <p:cNvCxnSpPr/>
            <p:nvPr/>
          </p:nvCxnSpPr>
          <p:spPr>
            <a:xfrm>
              <a:off x="383950" y="738100"/>
              <a:ext cx="0" cy="6120000"/>
            </a:xfrm>
            <a:prstGeom prst="straightConnector1">
              <a:avLst/>
            </a:prstGeom>
            <a:noFill/>
            <a:ln cap="flat" cmpd="sng" w="19050">
              <a:solidFill>
                <a:schemeClr val="accent4"/>
              </a:solidFill>
              <a:prstDash val="solid"/>
              <a:round/>
              <a:headEnd len="med" w="med" type="none"/>
              <a:tailEnd len="med" w="med" type="none"/>
            </a:ln>
          </p:spPr>
        </p:cxnSp>
        <p:grpSp>
          <p:nvGrpSpPr>
            <p:cNvPr id="1307" name="Google Shape;1307;p49"/>
            <p:cNvGrpSpPr/>
            <p:nvPr/>
          </p:nvGrpSpPr>
          <p:grpSpPr>
            <a:xfrm>
              <a:off x="671962" y="2109946"/>
              <a:ext cx="1138346" cy="1120854"/>
              <a:chOff x="1261675" y="348875"/>
              <a:chExt cx="5095550" cy="5017250"/>
            </a:xfrm>
          </p:grpSpPr>
          <p:sp>
            <p:nvSpPr>
              <p:cNvPr id="1308" name="Google Shape;1308;p49"/>
              <p:cNvSpPr/>
              <p:nvPr/>
            </p:nvSpPr>
            <p:spPr>
              <a:xfrm>
                <a:off x="2659175" y="1707250"/>
                <a:ext cx="2289325" cy="2289325"/>
              </a:xfrm>
              <a:custGeom>
                <a:rect b="b" l="l" r="r" t="t"/>
                <a:pathLst>
                  <a:path extrusionOk="0" h="91573" w="91573">
                    <a:moveTo>
                      <a:pt x="44578" y="0"/>
                    </a:moveTo>
                    <a:lnTo>
                      <a:pt x="43415" y="45"/>
                    </a:lnTo>
                    <a:lnTo>
                      <a:pt x="42251" y="135"/>
                    </a:lnTo>
                    <a:lnTo>
                      <a:pt x="41087" y="224"/>
                    </a:lnTo>
                    <a:lnTo>
                      <a:pt x="39924" y="358"/>
                    </a:lnTo>
                    <a:lnTo>
                      <a:pt x="38805" y="537"/>
                    </a:lnTo>
                    <a:lnTo>
                      <a:pt x="37641" y="716"/>
                    </a:lnTo>
                    <a:lnTo>
                      <a:pt x="36522" y="940"/>
                    </a:lnTo>
                    <a:lnTo>
                      <a:pt x="35448" y="1164"/>
                    </a:lnTo>
                    <a:lnTo>
                      <a:pt x="34329" y="1433"/>
                    </a:lnTo>
                    <a:lnTo>
                      <a:pt x="33255" y="1746"/>
                    </a:lnTo>
                    <a:lnTo>
                      <a:pt x="32136" y="2059"/>
                    </a:lnTo>
                    <a:lnTo>
                      <a:pt x="31062" y="2417"/>
                    </a:lnTo>
                    <a:lnTo>
                      <a:pt x="30033" y="2775"/>
                    </a:lnTo>
                    <a:lnTo>
                      <a:pt x="28958" y="3178"/>
                    </a:lnTo>
                    <a:lnTo>
                      <a:pt x="27929" y="3581"/>
                    </a:lnTo>
                    <a:lnTo>
                      <a:pt x="26944" y="4028"/>
                    </a:lnTo>
                    <a:lnTo>
                      <a:pt x="25915" y="4521"/>
                    </a:lnTo>
                    <a:lnTo>
                      <a:pt x="24930" y="5013"/>
                    </a:lnTo>
                    <a:lnTo>
                      <a:pt x="23946" y="5505"/>
                    </a:lnTo>
                    <a:lnTo>
                      <a:pt x="22021" y="6624"/>
                    </a:lnTo>
                    <a:lnTo>
                      <a:pt x="20186" y="7788"/>
                    </a:lnTo>
                    <a:lnTo>
                      <a:pt x="18351" y="9086"/>
                    </a:lnTo>
                    <a:lnTo>
                      <a:pt x="16650" y="10429"/>
                    </a:lnTo>
                    <a:lnTo>
                      <a:pt x="14994" y="11906"/>
                    </a:lnTo>
                    <a:lnTo>
                      <a:pt x="13383" y="13383"/>
                    </a:lnTo>
                    <a:lnTo>
                      <a:pt x="11861" y="14994"/>
                    </a:lnTo>
                    <a:lnTo>
                      <a:pt x="10429" y="16650"/>
                    </a:lnTo>
                    <a:lnTo>
                      <a:pt x="9087" y="18395"/>
                    </a:lnTo>
                    <a:lnTo>
                      <a:pt x="7789" y="20185"/>
                    </a:lnTo>
                    <a:lnTo>
                      <a:pt x="6625" y="22021"/>
                    </a:lnTo>
                    <a:lnTo>
                      <a:pt x="5506" y="23945"/>
                    </a:lnTo>
                    <a:lnTo>
                      <a:pt x="4969" y="24930"/>
                    </a:lnTo>
                    <a:lnTo>
                      <a:pt x="4477" y="25914"/>
                    </a:lnTo>
                    <a:lnTo>
                      <a:pt x="4029" y="26944"/>
                    </a:lnTo>
                    <a:lnTo>
                      <a:pt x="3581" y="27973"/>
                    </a:lnTo>
                    <a:lnTo>
                      <a:pt x="3179" y="29003"/>
                    </a:lnTo>
                    <a:lnTo>
                      <a:pt x="2776" y="30032"/>
                    </a:lnTo>
                    <a:lnTo>
                      <a:pt x="2373" y="31106"/>
                    </a:lnTo>
                    <a:lnTo>
                      <a:pt x="2060" y="32180"/>
                    </a:lnTo>
                    <a:lnTo>
                      <a:pt x="1702" y="33254"/>
                    </a:lnTo>
                    <a:lnTo>
                      <a:pt x="1433" y="34329"/>
                    </a:lnTo>
                    <a:lnTo>
                      <a:pt x="1165" y="35447"/>
                    </a:lnTo>
                    <a:lnTo>
                      <a:pt x="896" y="36566"/>
                    </a:lnTo>
                    <a:lnTo>
                      <a:pt x="717" y="37685"/>
                    </a:lnTo>
                    <a:lnTo>
                      <a:pt x="493" y="38804"/>
                    </a:lnTo>
                    <a:lnTo>
                      <a:pt x="359" y="39923"/>
                    </a:lnTo>
                    <a:lnTo>
                      <a:pt x="225" y="41087"/>
                    </a:lnTo>
                    <a:lnTo>
                      <a:pt x="135" y="42250"/>
                    </a:lnTo>
                    <a:lnTo>
                      <a:pt x="46" y="43414"/>
                    </a:lnTo>
                    <a:lnTo>
                      <a:pt x="1" y="44578"/>
                    </a:lnTo>
                    <a:lnTo>
                      <a:pt x="1" y="45786"/>
                    </a:lnTo>
                    <a:lnTo>
                      <a:pt x="1" y="46950"/>
                    </a:lnTo>
                    <a:lnTo>
                      <a:pt x="46" y="48114"/>
                    </a:lnTo>
                    <a:lnTo>
                      <a:pt x="135" y="49277"/>
                    </a:lnTo>
                    <a:lnTo>
                      <a:pt x="225" y="50441"/>
                    </a:lnTo>
                    <a:lnTo>
                      <a:pt x="359" y="51605"/>
                    </a:lnTo>
                    <a:lnTo>
                      <a:pt x="493" y="52768"/>
                    </a:lnTo>
                    <a:lnTo>
                      <a:pt x="717" y="53887"/>
                    </a:lnTo>
                    <a:lnTo>
                      <a:pt x="896" y="55006"/>
                    </a:lnTo>
                    <a:lnTo>
                      <a:pt x="1165" y="56125"/>
                    </a:lnTo>
                    <a:lnTo>
                      <a:pt x="1433" y="57199"/>
                    </a:lnTo>
                    <a:lnTo>
                      <a:pt x="1702" y="58318"/>
                    </a:lnTo>
                    <a:lnTo>
                      <a:pt x="2060" y="59392"/>
                    </a:lnTo>
                    <a:lnTo>
                      <a:pt x="2373" y="60466"/>
                    </a:lnTo>
                    <a:lnTo>
                      <a:pt x="2776" y="61541"/>
                    </a:lnTo>
                    <a:lnTo>
                      <a:pt x="3179" y="62570"/>
                    </a:lnTo>
                    <a:lnTo>
                      <a:pt x="3581" y="63599"/>
                    </a:lnTo>
                    <a:lnTo>
                      <a:pt x="4029" y="64629"/>
                    </a:lnTo>
                    <a:lnTo>
                      <a:pt x="4477" y="65613"/>
                    </a:lnTo>
                    <a:lnTo>
                      <a:pt x="4969" y="66643"/>
                    </a:lnTo>
                    <a:lnTo>
                      <a:pt x="5506" y="67583"/>
                    </a:lnTo>
                    <a:lnTo>
                      <a:pt x="6625" y="69507"/>
                    </a:lnTo>
                    <a:lnTo>
                      <a:pt x="7789" y="71387"/>
                    </a:lnTo>
                    <a:lnTo>
                      <a:pt x="9087" y="73177"/>
                    </a:lnTo>
                    <a:lnTo>
                      <a:pt x="10429" y="74923"/>
                    </a:lnTo>
                    <a:lnTo>
                      <a:pt x="11861" y="76579"/>
                    </a:lnTo>
                    <a:lnTo>
                      <a:pt x="13383" y="78145"/>
                    </a:lnTo>
                    <a:lnTo>
                      <a:pt x="14994" y="79667"/>
                    </a:lnTo>
                    <a:lnTo>
                      <a:pt x="16650" y="81099"/>
                    </a:lnTo>
                    <a:lnTo>
                      <a:pt x="18351" y="82487"/>
                    </a:lnTo>
                    <a:lnTo>
                      <a:pt x="20186" y="83740"/>
                    </a:lnTo>
                    <a:lnTo>
                      <a:pt x="22021" y="84948"/>
                    </a:lnTo>
                    <a:lnTo>
                      <a:pt x="23946" y="86022"/>
                    </a:lnTo>
                    <a:lnTo>
                      <a:pt x="24930" y="86559"/>
                    </a:lnTo>
                    <a:lnTo>
                      <a:pt x="25915" y="87052"/>
                    </a:lnTo>
                    <a:lnTo>
                      <a:pt x="26944" y="87499"/>
                    </a:lnTo>
                    <a:lnTo>
                      <a:pt x="27929" y="87947"/>
                    </a:lnTo>
                    <a:lnTo>
                      <a:pt x="28958" y="88394"/>
                    </a:lnTo>
                    <a:lnTo>
                      <a:pt x="30033" y="88797"/>
                    </a:lnTo>
                    <a:lnTo>
                      <a:pt x="31062" y="89155"/>
                    </a:lnTo>
                    <a:lnTo>
                      <a:pt x="32136" y="89513"/>
                    </a:lnTo>
                    <a:lnTo>
                      <a:pt x="33255" y="89827"/>
                    </a:lnTo>
                    <a:lnTo>
                      <a:pt x="34329" y="90140"/>
                    </a:lnTo>
                    <a:lnTo>
                      <a:pt x="35448" y="90408"/>
                    </a:lnTo>
                    <a:lnTo>
                      <a:pt x="36522" y="90632"/>
                    </a:lnTo>
                    <a:lnTo>
                      <a:pt x="37641" y="90856"/>
                    </a:lnTo>
                    <a:lnTo>
                      <a:pt x="38805" y="91035"/>
                    </a:lnTo>
                    <a:lnTo>
                      <a:pt x="39924" y="91214"/>
                    </a:lnTo>
                    <a:lnTo>
                      <a:pt x="41087" y="91348"/>
                    </a:lnTo>
                    <a:lnTo>
                      <a:pt x="42251" y="91438"/>
                    </a:lnTo>
                    <a:lnTo>
                      <a:pt x="43415" y="91483"/>
                    </a:lnTo>
                    <a:lnTo>
                      <a:pt x="44578" y="91527"/>
                    </a:lnTo>
                    <a:lnTo>
                      <a:pt x="45787" y="91572"/>
                    </a:lnTo>
                    <a:lnTo>
                      <a:pt x="46951" y="91527"/>
                    </a:lnTo>
                    <a:lnTo>
                      <a:pt x="48114" y="91483"/>
                    </a:lnTo>
                    <a:lnTo>
                      <a:pt x="49278" y="91438"/>
                    </a:lnTo>
                    <a:lnTo>
                      <a:pt x="50442" y="91348"/>
                    </a:lnTo>
                    <a:lnTo>
                      <a:pt x="51605" y="91214"/>
                    </a:lnTo>
                    <a:lnTo>
                      <a:pt x="52724" y="91035"/>
                    </a:lnTo>
                    <a:lnTo>
                      <a:pt x="53888" y="90856"/>
                    </a:lnTo>
                    <a:lnTo>
                      <a:pt x="55007" y="90632"/>
                    </a:lnTo>
                    <a:lnTo>
                      <a:pt x="56126" y="90408"/>
                    </a:lnTo>
                    <a:lnTo>
                      <a:pt x="57200" y="90140"/>
                    </a:lnTo>
                    <a:lnTo>
                      <a:pt x="58319" y="89827"/>
                    </a:lnTo>
                    <a:lnTo>
                      <a:pt x="59393" y="89513"/>
                    </a:lnTo>
                    <a:lnTo>
                      <a:pt x="60467" y="89155"/>
                    </a:lnTo>
                    <a:lnTo>
                      <a:pt x="61496" y="88797"/>
                    </a:lnTo>
                    <a:lnTo>
                      <a:pt x="62571" y="88394"/>
                    </a:lnTo>
                    <a:lnTo>
                      <a:pt x="63600" y="87947"/>
                    </a:lnTo>
                    <a:lnTo>
                      <a:pt x="64629" y="87499"/>
                    </a:lnTo>
                    <a:lnTo>
                      <a:pt x="65614" y="87052"/>
                    </a:lnTo>
                    <a:lnTo>
                      <a:pt x="66599" y="86559"/>
                    </a:lnTo>
                    <a:lnTo>
                      <a:pt x="67583" y="86022"/>
                    </a:lnTo>
                    <a:lnTo>
                      <a:pt x="69508" y="84948"/>
                    </a:lnTo>
                    <a:lnTo>
                      <a:pt x="71388" y="83740"/>
                    </a:lnTo>
                    <a:lnTo>
                      <a:pt x="73178" y="82487"/>
                    </a:lnTo>
                    <a:lnTo>
                      <a:pt x="74879" y="81099"/>
                    </a:lnTo>
                    <a:lnTo>
                      <a:pt x="76535" y="79667"/>
                    </a:lnTo>
                    <a:lnTo>
                      <a:pt x="78146" y="78145"/>
                    </a:lnTo>
                    <a:lnTo>
                      <a:pt x="79667" y="76579"/>
                    </a:lnTo>
                    <a:lnTo>
                      <a:pt x="81100" y="74923"/>
                    </a:lnTo>
                    <a:lnTo>
                      <a:pt x="82442" y="73177"/>
                    </a:lnTo>
                    <a:lnTo>
                      <a:pt x="83740" y="71387"/>
                    </a:lnTo>
                    <a:lnTo>
                      <a:pt x="84949" y="69507"/>
                    </a:lnTo>
                    <a:lnTo>
                      <a:pt x="86023" y="67583"/>
                    </a:lnTo>
                    <a:lnTo>
                      <a:pt x="86560" y="66643"/>
                    </a:lnTo>
                    <a:lnTo>
                      <a:pt x="87052" y="65613"/>
                    </a:lnTo>
                    <a:lnTo>
                      <a:pt x="87500" y="64629"/>
                    </a:lnTo>
                    <a:lnTo>
                      <a:pt x="87947" y="63599"/>
                    </a:lnTo>
                    <a:lnTo>
                      <a:pt x="88395" y="62570"/>
                    </a:lnTo>
                    <a:lnTo>
                      <a:pt x="88798" y="61541"/>
                    </a:lnTo>
                    <a:lnTo>
                      <a:pt x="89156" y="60466"/>
                    </a:lnTo>
                    <a:lnTo>
                      <a:pt x="89514" y="59392"/>
                    </a:lnTo>
                    <a:lnTo>
                      <a:pt x="89827" y="58318"/>
                    </a:lnTo>
                    <a:lnTo>
                      <a:pt x="90096" y="57199"/>
                    </a:lnTo>
                    <a:lnTo>
                      <a:pt x="90364" y="56125"/>
                    </a:lnTo>
                    <a:lnTo>
                      <a:pt x="90633" y="55006"/>
                    </a:lnTo>
                    <a:lnTo>
                      <a:pt x="90857" y="53887"/>
                    </a:lnTo>
                    <a:lnTo>
                      <a:pt x="91036" y="52768"/>
                    </a:lnTo>
                    <a:lnTo>
                      <a:pt x="91170" y="51605"/>
                    </a:lnTo>
                    <a:lnTo>
                      <a:pt x="91304" y="50441"/>
                    </a:lnTo>
                    <a:lnTo>
                      <a:pt x="91438" y="49277"/>
                    </a:lnTo>
                    <a:lnTo>
                      <a:pt x="91483" y="48114"/>
                    </a:lnTo>
                    <a:lnTo>
                      <a:pt x="91528" y="46950"/>
                    </a:lnTo>
                    <a:lnTo>
                      <a:pt x="91573" y="45786"/>
                    </a:lnTo>
                    <a:lnTo>
                      <a:pt x="91528" y="44578"/>
                    </a:lnTo>
                    <a:lnTo>
                      <a:pt x="91483" y="43414"/>
                    </a:lnTo>
                    <a:lnTo>
                      <a:pt x="91438" y="42250"/>
                    </a:lnTo>
                    <a:lnTo>
                      <a:pt x="91304" y="41087"/>
                    </a:lnTo>
                    <a:lnTo>
                      <a:pt x="91170" y="39923"/>
                    </a:lnTo>
                    <a:lnTo>
                      <a:pt x="91036" y="38804"/>
                    </a:lnTo>
                    <a:lnTo>
                      <a:pt x="90857" y="37685"/>
                    </a:lnTo>
                    <a:lnTo>
                      <a:pt x="90633" y="36566"/>
                    </a:lnTo>
                    <a:lnTo>
                      <a:pt x="90364" y="35447"/>
                    </a:lnTo>
                    <a:lnTo>
                      <a:pt x="90096" y="34329"/>
                    </a:lnTo>
                    <a:lnTo>
                      <a:pt x="89827" y="33254"/>
                    </a:lnTo>
                    <a:lnTo>
                      <a:pt x="89514" y="32180"/>
                    </a:lnTo>
                    <a:lnTo>
                      <a:pt x="89156" y="31106"/>
                    </a:lnTo>
                    <a:lnTo>
                      <a:pt x="88798" y="30032"/>
                    </a:lnTo>
                    <a:lnTo>
                      <a:pt x="88395" y="29003"/>
                    </a:lnTo>
                    <a:lnTo>
                      <a:pt x="87947" y="27973"/>
                    </a:lnTo>
                    <a:lnTo>
                      <a:pt x="87500" y="26944"/>
                    </a:lnTo>
                    <a:lnTo>
                      <a:pt x="87052" y="25914"/>
                    </a:lnTo>
                    <a:lnTo>
                      <a:pt x="86560" y="24930"/>
                    </a:lnTo>
                    <a:lnTo>
                      <a:pt x="86023" y="23945"/>
                    </a:lnTo>
                    <a:lnTo>
                      <a:pt x="84949" y="22021"/>
                    </a:lnTo>
                    <a:lnTo>
                      <a:pt x="83740" y="20185"/>
                    </a:lnTo>
                    <a:lnTo>
                      <a:pt x="82442" y="18395"/>
                    </a:lnTo>
                    <a:lnTo>
                      <a:pt x="81100" y="16650"/>
                    </a:lnTo>
                    <a:lnTo>
                      <a:pt x="79667" y="14994"/>
                    </a:lnTo>
                    <a:lnTo>
                      <a:pt x="78146" y="13383"/>
                    </a:lnTo>
                    <a:lnTo>
                      <a:pt x="76535" y="11906"/>
                    </a:lnTo>
                    <a:lnTo>
                      <a:pt x="74879" y="10429"/>
                    </a:lnTo>
                    <a:lnTo>
                      <a:pt x="73178" y="9086"/>
                    </a:lnTo>
                    <a:lnTo>
                      <a:pt x="71388" y="7788"/>
                    </a:lnTo>
                    <a:lnTo>
                      <a:pt x="69508" y="6624"/>
                    </a:lnTo>
                    <a:lnTo>
                      <a:pt x="67583" y="5505"/>
                    </a:lnTo>
                    <a:lnTo>
                      <a:pt x="66599" y="5013"/>
                    </a:lnTo>
                    <a:lnTo>
                      <a:pt x="65614" y="4521"/>
                    </a:lnTo>
                    <a:lnTo>
                      <a:pt x="64629" y="4028"/>
                    </a:lnTo>
                    <a:lnTo>
                      <a:pt x="63600" y="3581"/>
                    </a:lnTo>
                    <a:lnTo>
                      <a:pt x="62571" y="3178"/>
                    </a:lnTo>
                    <a:lnTo>
                      <a:pt x="61496" y="2775"/>
                    </a:lnTo>
                    <a:lnTo>
                      <a:pt x="60467" y="2417"/>
                    </a:lnTo>
                    <a:lnTo>
                      <a:pt x="59393" y="2059"/>
                    </a:lnTo>
                    <a:lnTo>
                      <a:pt x="58319" y="1746"/>
                    </a:lnTo>
                    <a:lnTo>
                      <a:pt x="57200" y="1433"/>
                    </a:lnTo>
                    <a:lnTo>
                      <a:pt x="56126" y="1164"/>
                    </a:lnTo>
                    <a:lnTo>
                      <a:pt x="55007" y="940"/>
                    </a:lnTo>
                    <a:lnTo>
                      <a:pt x="53888" y="716"/>
                    </a:lnTo>
                    <a:lnTo>
                      <a:pt x="52724" y="537"/>
                    </a:lnTo>
                    <a:lnTo>
                      <a:pt x="51605" y="358"/>
                    </a:lnTo>
                    <a:lnTo>
                      <a:pt x="50442" y="224"/>
                    </a:lnTo>
                    <a:lnTo>
                      <a:pt x="49278" y="135"/>
                    </a:lnTo>
                    <a:lnTo>
                      <a:pt x="48114" y="45"/>
                    </a:lnTo>
                    <a:lnTo>
                      <a:pt x="46951" y="0"/>
                    </a:lnTo>
                    <a:close/>
                  </a:path>
                </a:pathLst>
              </a:custGeom>
              <a:solidFill>
                <a:schemeClr val="accent6"/>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09" name="Google Shape;1309;p49"/>
              <p:cNvSpPr/>
              <p:nvPr/>
            </p:nvSpPr>
            <p:spPr>
              <a:xfrm>
                <a:off x="3406625" y="2275650"/>
                <a:ext cx="823550" cy="823550"/>
              </a:xfrm>
              <a:custGeom>
                <a:rect b="b" l="l" r="r" t="t"/>
                <a:pathLst>
                  <a:path extrusionOk="0" h="32942" w="32942">
                    <a:moveTo>
                      <a:pt x="15620" y="1"/>
                    </a:moveTo>
                    <a:lnTo>
                      <a:pt x="14815" y="90"/>
                    </a:lnTo>
                    <a:lnTo>
                      <a:pt x="13964" y="180"/>
                    </a:lnTo>
                    <a:lnTo>
                      <a:pt x="13159" y="314"/>
                    </a:lnTo>
                    <a:lnTo>
                      <a:pt x="12353" y="493"/>
                    </a:lnTo>
                    <a:lnTo>
                      <a:pt x="11592" y="717"/>
                    </a:lnTo>
                    <a:lnTo>
                      <a:pt x="10831" y="985"/>
                    </a:lnTo>
                    <a:lnTo>
                      <a:pt x="10071" y="1299"/>
                    </a:lnTo>
                    <a:lnTo>
                      <a:pt x="9354" y="1612"/>
                    </a:lnTo>
                    <a:lnTo>
                      <a:pt x="8638" y="1970"/>
                    </a:lnTo>
                    <a:lnTo>
                      <a:pt x="7922" y="2373"/>
                    </a:lnTo>
                    <a:lnTo>
                      <a:pt x="7251" y="2820"/>
                    </a:lnTo>
                    <a:lnTo>
                      <a:pt x="6624" y="3268"/>
                    </a:lnTo>
                    <a:lnTo>
                      <a:pt x="5998" y="3760"/>
                    </a:lnTo>
                    <a:lnTo>
                      <a:pt x="5416" y="4252"/>
                    </a:lnTo>
                    <a:lnTo>
                      <a:pt x="4834" y="4834"/>
                    </a:lnTo>
                    <a:lnTo>
                      <a:pt x="4297" y="5371"/>
                    </a:lnTo>
                    <a:lnTo>
                      <a:pt x="3760" y="5998"/>
                    </a:lnTo>
                    <a:lnTo>
                      <a:pt x="3268" y="6625"/>
                    </a:lnTo>
                    <a:lnTo>
                      <a:pt x="2820" y="7251"/>
                    </a:lnTo>
                    <a:lnTo>
                      <a:pt x="2372" y="7923"/>
                    </a:lnTo>
                    <a:lnTo>
                      <a:pt x="2014" y="8594"/>
                    </a:lnTo>
                    <a:lnTo>
                      <a:pt x="1612" y="9310"/>
                    </a:lnTo>
                    <a:lnTo>
                      <a:pt x="1298" y="10071"/>
                    </a:lnTo>
                    <a:lnTo>
                      <a:pt x="985" y="10787"/>
                    </a:lnTo>
                    <a:lnTo>
                      <a:pt x="761" y="11548"/>
                    </a:lnTo>
                    <a:lnTo>
                      <a:pt x="537" y="12353"/>
                    </a:lnTo>
                    <a:lnTo>
                      <a:pt x="358" y="13159"/>
                    </a:lnTo>
                    <a:lnTo>
                      <a:pt x="179" y="13965"/>
                    </a:lnTo>
                    <a:lnTo>
                      <a:pt x="90" y="14770"/>
                    </a:lnTo>
                    <a:lnTo>
                      <a:pt x="45" y="15621"/>
                    </a:lnTo>
                    <a:lnTo>
                      <a:pt x="0" y="16471"/>
                    </a:lnTo>
                    <a:lnTo>
                      <a:pt x="45" y="17321"/>
                    </a:lnTo>
                    <a:lnTo>
                      <a:pt x="90" y="18172"/>
                    </a:lnTo>
                    <a:lnTo>
                      <a:pt x="179" y="18977"/>
                    </a:lnTo>
                    <a:lnTo>
                      <a:pt x="358" y="19783"/>
                    </a:lnTo>
                    <a:lnTo>
                      <a:pt x="537" y="20589"/>
                    </a:lnTo>
                    <a:lnTo>
                      <a:pt x="761" y="21349"/>
                    </a:lnTo>
                    <a:lnTo>
                      <a:pt x="985" y="22155"/>
                    </a:lnTo>
                    <a:lnTo>
                      <a:pt x="1298" y="22871"/>
                    </a:lnTo>
                    <a:lnTo>
                      <a:pt x="1612" y="23632"/>
                    </a:lnTo>
                    <a:lnTo>
                      <a:pt x="2014" y="24303"/>
                    </a:lnTo>
                    <a:lnTo>
                      <a:pt x="2372" y="25020"/>
                    </a:lnTo>
                    <a:lnTo>
                      <a:pt x="2820" y="25691"/>
                    </a:lnTo>
                    <a:lnTo>
                      <a:pt x="3268" y="26317"/>
                    </a:lnTo>
                    <a:lnTo>
                      <a:pt x="3760" y="26944"/>
                    </a:lnTo>
                    <a:lnTo>
                      <a:pt x="4297" y="27526"/>
                    </a:lnTo>
                    <a:lnTo>
                      <a:pt x="4834" y="28108"/>
                    </a:lnTo>
                    <a:lnTo>
                      <a:pt x="5416" y="28645"/>
                    </a:lnTo>
                    <a:lnTo>
                      <a:pt x="5998" y="29182"/>
                    </a:lnTo>
                    <a:lnTo>
                      <a:pt x="6624" y="29674"/>
                    </a:lnTo>
                    <a:lnTo>
                      <a:pt x="7251" y="30122"/>
                    </a:lnTo>
                    <a:lnTo>
                      <a:pt x="7922" y="30569"/>
                    </a:lnTo>
                    <a:lnTo>
                      <a:pt x="8638" y="30972"/>
                    </a:lnTo>
                    <a:lnTo>
                      <a:pt x="9354" y="31330"/>
                    </a:lnTo>
                    <a:lnTo>
                      <a:pt x="10071" y="31643"/>
                    </a:lnTo>
                    <a:lnTo>
                      <a:pt x="10831" y="31957"/>
                    </a:lnTo>
                    <a:lnTo>
                      <a:pt x="11592" y="32225"/>
                    </a:lnTo>
                    <a:lnTo>
                      <a:pt x="12353" y="32449"/>
                    </a:lnTo>
                    <a:lnTo>
                      <a:pt x="13159" y="32628"/>
                    </a:lnTo>
                    <a:lnTo>
                      <a:pt x="13964" y="32762"/>
                    </a:lnTo>
                    <a:lnTo>
                      <a:pt x="14815" y="32852"/>
                    </a:lnTo>
                    <a:lnTo>
                      <a:pt x="15620" y="32941"/>
                    </a:lnTo>
                    <a:lnTo>
                      <a:pt x="17321" y="32941"/>
                    </a:lnTo>
                    <a:lnTo>
                      <a:pt x="18171" y="32852"/>
                    </a:lnTo>
                    <a:lnTo>
                      <a:pt x="18977" y="32762"/>
                    </a:lnTo>
                    <a:lnTo>
                      <a:pt x="19783" y="32628"/>
                    </a:lnTo>
                    <a:lnTo>
                      <a:pt x="20588" y="32449"/>
                    </a:lnTo>
                    <a:lnTo>
                      <a:pt x="21394" y="32225"/>
                    </a:lnTo>
                    <a:lnTo>
                      <a:pt x="22155" y="31957"/>
                    </a:lnTo>
                    <a:lnTo>
                      <a:pt x="22916" y="31643"/>
                    </a:lnTo>
                    <a:lnTo>
                      <a:pt x="23632" y="31330"/>
                    </a:lnTo>
                    <a:lnTo>
                      <a:pt x="24348" y="30972"/>
                    </a:lnTo>
                    <a:lnTo>
                      <a:pt x="25019" y="30569"/>
                    </a:lnTo>
                    <a:lnTo>
                      <a:pt x="25691" y="30122"/>
                    </a:lnTo>
                    <a:lnTo>
                      <a:pt x="26317" y="29674"/>
                    </a:lnTo>
                    <a:lnTo>
                      <a:pt x="26944" y="29182"/>
                    </a:lnTo>
                    <a:lnTo>
                      <a:pt x="27570" y="28645"/>
                    </a:lnTo>
                    <a:lnTo>
                      <a:pt x="28152" y="28108"/>
                    </a:lnTo>
                    <a:lnTo>
                      <a:pt x="28689" y="27526"/>
                    </a:lnTo>
                    <a:lnTo>
                      <a:pt x="29182" y="26944"/>
                    </a:lnTo>
                    <a:lnTo>
                      <a:pt x="29674" y="26317"/>
                    </a:lnTo>
                    <a:lnTo>
                      <a:pt x="30121" y="25691"/>
                    </a:lnTo>
                    <a:lnTo>
                      <a:pt x="30569" y="25020"/>
                    </a:lnTo>
                    <a:lnTo>
                      <a:pt x="30972" y="24303"/>
                    </a:lnTo>
                    <a:lnTo>
                      <a:pt x="31330" y="23632"/>
                    </a:lnTo>
                    <a:lnTo>
                      <a:pt x="31643" y="22871"/>
                    </a:lnTo>
                    <a:lnTo>
                      <a:pt x="31956" y="22155"/>
                    </a:lnTo>
                    <a:lnTo>
                      <a:pt x="32225" y="21349"/>
                    </a:lnTo>
                    <a:lnTo>
                      <a:pt x="32449" y="20589"/>
                    </a:lnTo>
                    <a:lnTo>
                      <a:pt x="32628" y="19783"/>
                    </a:lnTo>
                    <a:lnTo>
                      <a:pt x="32762" y="18977"/>
                    </a:lnTo>
                    <a:lnTo>
                      <a:pt x="32852" y="18172"/>
                    </a:lnTo>
                    <a:lnTo>
                      <a:pt x="32941" y="17321"/>
                    </a:lnTo>
                    <a:lnTo>
                      <a:pt x="32941" y="16471"/>
                    </a:lnTo>
                    <a:lnTo>
                      <a:pt x="32941" y="15621"/>
                    </a:lnTo>
                    <a:lnTo>
                      <a:pt x="32852" y="14770"/>
                    </a:lnTo>
                    <a:lnTo>
                      <a:pt x="32762" y="13965"/>
                    </a:lnTo>
                    <a:lnTo>
                      <a:pt x="32628" y="13159"/>
                    </a:lnTo>
                    <a:lnTo>
                      <a:pt x="32449" y="12353"/>
                    </a:lnTo>
                    <a:lnTo>
                      <a:pt x="32225" y="11548"/>
                    </a:lnTo>
                    <a:lnTo>
                      <a:pt x="31956" y="10787"/>
                    </a:lnTo>
                    <a:lnTo>
                      <a:pt x="31643" y="10071"/>
                    </a:lnTo>
                    <a:lnTo>
                      <a:pt x="31330" y="9310"/>
                    </a:lnTo>
                    <a:lnTo>
                      <a:pt x="30972" y="8594"/>
                    </a:lnTo>
                    <a:lnTo>
                      <a:pt x="30569" y="7923"/>
                    </a:lnTo>
                    <a:lnTo>
                      <a:pt x="30121" y="7251"/>
                    </a:lnTo>
                    <a:lnTo>
                      <a:pt x="29674" y="6625"/>
                    </a:lnTo>
                    <a:lnTo>
                      <a:pt x="29182" y="5998"/>
                    </a:lnTo>
                    <a:lnTo>
                      <a:pt x="28689" y="5371"/>
                    </a:lnTo>
                    <a:lnTo>
                      <a:pt x="28152" y="4834"/>
                    </a:lnTo>
                    <a:lnTo>
                      <a:pt x="27570" y="4252"/>
                    </a:lnTo>
                    <a:lnTo>
                      <a:pt x="26944" y="3760"/>
                    </a:lnTo>
                    <a:lnTo>
                      <a:pt x="26317" y="3268"/>
                    </a:lnTo>
                    <a:lnTo>
                      <a:pt x="25691" y="2820"/>
                    </a:lnTo>
                    <a:lnTo>
                      <a:pt x="25019" y="2373"/>
                    </a:lnTo>
                    <a:lnTo>
                      <a:pt x="24348" y="1970"/>
                    </a:lnTo>
                    <a:lnTo>
                      <a:pt x="23632" y="1612"/>
                    </a:lnTo>
                    <a:lnTo>
                      <a:pt x="22916" y="1299"/>
                    </a:lnTo>
                    <a:lnTo>
                      <a:pt x="22155" y="985"/>
                    </a:lnTo>
                    <a:lnTo>
                      <a:pt x="21394" y="717"/>
                    </a:lnTo>
                    <a:lnTo>
                      <a:pt x="20588" y="493"/>
                    </a:lnTo>
                    <a:lnTo>
                      <a:pt x="19783" y="314"/>
                    </a:lnTo>
                    <a:lnTo>
                      <a:pt x="18977" y="180"/>
                    </a:lnTo>
                    <a:lnTo>
                      <a:pt x="18171" y="90"/>
                    </a:lnTo>
                    <a:lnTo>
                      <a:pt x="17321" y="1"/>
                    </a:lnTo>
                    <a:close/>
                  </a:path>
                </a:pathLst>
              </a:custGeom>
              <a:solidFill>
                <a:srgbClr val="FFFFFF"/>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0" name="Google Shape;1310;p49"/>
              <p:cNvSpPr/>
              <p:nvPr/>
            </p:nvSpPr>
            <p:spPr>
              <a:xfrm>
                <a:off x="2962400" y="3099175"/>
                <a:ext cx="1691825" cy="897400"/>
              </a:xfrm>
              <a:custGeom>
                <a:rect b="b" l="l" r="r" t="t"/>
                <a:pathLst>
                  <a:path extrusionOk="0" h="35896" w="67673">
                    <a:moveTo>
                      <a:pt x="32315" y="0"/>
                    </a:moveTo>
                    <a:lnTo>
                      <a:pt x="30838" y="45"/>
                    </a:lnTo>
                    <a:lnTo>
                      <a:pt x="29361" y="135"/>
                    </a:lnTo>
                    <a:lnTo>
                      <a:pt x="27974" y="224"/>
                    </a:lnTo>
                    <a:lnTo>
                      <a:pt x="26586" y="358"/>
                    </a:lnTo>
                    <a:lnTo>
                      <a:pt x="25288" y="537"/>
                    </a:lnTo>
                    <a:lnTo>
                      <a:pt x="24035" y="717"/>
                    </a:lnTo>
                    <a:lnTo>
                      <a:pt x="22782" y="896"/>
                    </a:lnTo>
                    <a:lnTo>
                      <a:pt x="21618" y="1119"/>
                    </a:lnTo>
                    <a:lnTo>
                      <a:pt x="20455" y="1388"/>
                    </a:lnTo>
                    <a:lnTo>
                      <a:pt x="19381" y="1656"/>
                    </a:lnTo>
                    <a:lnTo>
                      <a:pt x="18306" y="1925"/>
                    </a:lnTo>
                    <a:lnTo>
                      <a:pt x="17277" y="2238"/>
                    </a:lnTo>
                    <a:lnTo>
                      <a:pt x="16292" y="2596"/>
                    </a:lnTo>
                    <a:lnTo>
                      <a:pt x="15352" y="2910"/>
                    </a:lnTo>
                    <a:lnTo>
                      <a:pt x="14457" y="3312"/>
                    </a:lnTo>
                    <a:lnTo>
                      <a:pt x="13562" y="3670"/>
                    </a:lnTo>
                    <a:lnTo>
                      <a:pt x="12757" y="4073"/>
                    </a:lnTo>
                    <a:lnTo>
                      <a:pt x="11951" y="4476"/>
                    </a:lnTo>
                    <a:lnTo>
                      <a:pt x="11190" y="4879"/>
                    </a:lnTo>
                    <a:lnTo>
                      <a:pt x="9758" y="5774"/>
                    </a:lnTo>
                    <a:lnTo>
                      <a:pt x="8460" y="6669"/>
                    </a:lnTo>
                    <a:lnTo>
                      <a:pt x="7252" y="7609"/>
                    </a:lnTo>
                    <a:lnTo>
                      <a:pt x="6177" y="8594"/>
                    </a:lnTo>
                    <a:lnTo>
                      <a:pt x="5237" y="9578"/>
                    </a:lnTo>
                    <a:lnTo>
                      <a:pt x="4387" y="10563"/>
                    </a:lnTo>
                    <a:lnTo>
                      <a:pt x="3626" y="11548"/>
                    </a:lnTo>
                    <a:lnTo>
                      <a:pt x="2955" y="12532"/>
                    </a:lnTo>
                    <a:lnTo>
                      <a:pt x="2373" y="13517"/>
                    </a:lnTo>
                    <a:lnTo>
                      <a:pt x="1881" y="14457"/>
                    </a:lnTo>
                    <a:lnTo>
                      <a:pt x="1478" y="15352"/>
                    </a:lnTo>
                    <a:lnTo>
                      <a:pt x="1120" y="16247"/>
                    </a:lnTo>
                    <a:lnTo>
                      <a:pt x="851" y="17097"/>
                    </a:lnTo>
                    <a:lnTo>
                      <a:pt x="583" y="17858"/>
                    </a:lnTo>
                    <a:lnTo>
                      <a:pt x="404" y="18574"/>
                    </a:lnTo>
                    <a:lnTo>
                      <a:pt x="270" y="19201"/>
                    </a:lnTo>
                    <a:lnTo>
                      <a:pt x="90" y="20230"/>
                    </a:lnTo>
                    <a:lnTo>
                      <a:pt x="46" y="20902"/>
                    </a:lnTo>
                    <a:lnTo>
                      <a:pt x="1" y="21170"/>
                    </a:lnTo>
                    <a:lnTo>
                      <a:pt x="583" y="21797"/>
                    </a:lnTo>
                    <a:lnTo>
                      <a:pt x="1254" y="22513"/>
                    </a:lnTo>
                    <a:lnTo>
                      <a:pt x="2239" y="23453"/>
                    </a:lnTo>
                    <a:lnTo>
                      <a:pt x="3447" y="24572"/>
                    </a:lnTo>
                    <a:lnTo>
                      <a:pt x="4924" y="25825"/>
                    </a:lnTo>
                    <a:lnTo>
                      <a:pt x="5775" y="26496"/>
                    </a:lnTo>
                    <a:lnTo>
                      <a:pt x="6670" y="27168"/>
                    </a:lnTo>
                    <a:lnTo>
                      <a:pt x="7654" y="27839"/>
                    </a:lnTo>
                    <a:lnTo>
                      <a:pt x="8684" y="28510"/>
                    </a:lnTo>
                    <a:lnTo>
                      <a:pt x="9803" y="29226"/>
                    </a:lnTo>
                    <a:lnTo>
                      <a:pt x="10966" y="29898"/>
                    </a:lnTo>
                    <a:lnTo>
                      <a:pt x="12175" y="30569"/>
                    </a:lnTo>
                    <a:lnTo>
                      <a:pt x="13473" y="31240"/>
                    </a:lnTo>
                    <a:lnTo>
                      <a:pt x="14815" y="31867"/>
                    </a:lnTo>
                    <a:lnTo>
                      <a:pt x="16248" y="32449"/>
                    </a:lnTo>
                    <a:lnTo>
                      <a:pt x="17725" y="33031"/>
                    </a:lnTo>
                    <a:lnTo>
                      <a:pt x="19246" y="33568"/>
                    </a:lnTo>
                    <a:lnTo>
                      <a:pt x="20813" y="34060"/>
                    </a:lnTo>
                    <a:lnTo>
                      <a:pt x="22469" y="34508"/>
                    </a:lnTo>
                    <a:lnTo>
                      <a:pt x="24214" y="34910"/>
                    </a:lnTo>
                    <a:lnTo>
                      <a:pt x="25960" y="35269"/>
                    </a:lnTo>
                    <a:lnTo>
                      <a:pt x="27795" y="35537"/>
                    </a:lnTo>
                    <a:lnTo>
                      <a:pt x="29675" y="35716"/>
                    </a:lnTo>
                    <a:lnTo>
                      <a:pt x="31644" y="35850"/>
                    </a:lnTo>
                    <a:lnTo>
                      <a:pt x="33658" y="35895"/>
                    </a:lnTo>
                    <a:lnTo>
                      <a:pt x="35672" y="35850"/>
                    </a:lnTo>
                    <a:lnTo>
                      <a:pt x="37596" y="35716"/>
                    </a:lnTo>
                    <a:lnTo>
                      <a:pt x="39521" y="35492"/>
                    </a:lnTo>
                    <a:lnTo>
                      <a:pt x="41356" y="35179"/>
                    </a:lnTo>
                    <a:lnTo>
                      <a:pt x="43101" y="34821"/>
                    </a:lnTo>
                    <a:lnTo>
                      <a:pt x="44847" y="34373"/>
                    </a:lnTo>
                    <a:lnTo>
                      <a:pt x="46503" y="33926"/>
                    </a:lnTo>
                    <a:lnTo>
                      <a:pt x="48114" y="33344"/>
                    </a:lnTo>
                    <a:lnTo>
                      <a:pt x="49681" y="32762"/>
                    </a:lnTo>
                    <a:lnTo>
                      <a:pt x="51158" y="32136"/>
                    </a:lnTo>
                    <a:lnTo>
                      <a:pt x="52590" y="31464"/>
                    </a:lnTo>
                    <a:lnTo>
                      <a:pt x="53933" y="30793"/>
                    </a:lnTo>
                    <a:lnTo>
                      <a:pt x="55230" y="30032"/>
                    </a:lnTo>
                    <a:lnTo>
                      <a:pt x="56484" y="29316"/>
                    </a:lnTo>
                    <a:lnTo>
                      <a:pt x="57692" y="28555"/>
                    </a:lnTo>
                    <a:lnTo>
                      <a:pt x="58766" y="27794"/>
                    </a:lnTo>
                    <a:lnTo>
                      <a:pt x="59840" y="27033"/>
                    </a:lnTo>
                    <a:lnTo>
                      <a:pt x="60825" y="26317"/>
                    </a:lnTo>
                    <a:lnTo>
                      <a:pt x="61765" y="25556"/>
                    </a:lnTo>
                    <a:lnTo>
                      <a:pt x="62615" y="24840"/>
                    </a:lnTo>
                    <a:lnTo>
                      <a:pt x="64137" y="23453"/>
                    </a:lnTo>
                    <a:lnTo>
                      <a:pt x="65390" y="22244"/>
                    </a:lnTo>
                    <a:lnTo>
                      <a:pt x="66375" y="21215"/>
                    </a:lnTo>
                    <a:lnTo>
                      <a:pt x="67091" y="20409"/>
                    </a:lnTo>
                    <a:lnTo>
                      <a:pt x="67673" y="19738"/>
                    </a:lnTo>
                    <a:lnTo>
                      <a:pt x="67628" y="19514"/>
                    </a:lnTo>
                    <a:lnTo>
                      <a:pt x="67583" y="18888"/>
                    </a:lnTo>
                    <a:lnTo>
                      <a:pt x="67404" y="17903"/>
                    </a:lnTo>
                    <a:lnTo>
                      <a:pt x="67225" y="17276"/>
                    </a:lnTo>
                    <a:lnTo>
                      <a:pt x="67046" y="16650"/>
                    </a:lnTo>
                    <a:lnTo>
                      <a:pt x="66822" y="15934"/>
                    </a:lnTo>
                    <a:lnTo>
                      <a:pt x="66509" y="15128"/>
                    </a:lnTo>
                    <a:lnTo>
                      <a:pt x="66151" y="14322"/>
                    </a:lnTo>
                    <a:lnTo>
                      <a:pt x="65703" y="13472"/>
                    </a:lnTo>
                    <a:lnTo>
                      <a:pt x="65211" y="12577"/>
                    </a:lnTo>
                    <a:lnTo>
                      <a:pt x="64629" y="11682"/>
                    </a:lnTo>
                    <a:lnTo>
                      <a:pt x="63958" y="10787"/>
                    </a:lnTo>
                    <a:lnTo>
                      <a:pt x="63197" y="9847"/>
                    </a:lnTo>
                    <a:lnTo>
                      <a:pt x="62347" y="8907"/>
                    </a:lnTo>
                    <a:lnTo>
                      <a:pt x="61407" y="8012"/>
                    </a:lnTo>
                    <a:lnTo>
                      <a:pt x="60333" y="7117"/>
                    </a:lnTo>
                    <a:lnTo>
                      <a:pt x="59169" y="6222"/>
                    </a:lnTo>
                    <a:lnTo>
                      <a:pt x="57826" y="5371"/>
                    </a:lnTo>
                    <a:lnTo>
                      <a:pt x="56394" y="4566"/>
                    </a:lnTo>
                    <a:lnTo>
                      <a:pt x="54872" y="3805"/>
                    </a:lnTo>
                    <a:lnTo>
                      <a:pt x="53172" y="3089"/>
                    </a:lnTo>
                    <a:lnTo>
                      <a:pt x="52232" y="2731"/>
                    </a:lnTo>
                    <a:lnTo>
                      <a:pt x="51292" y="2417"/>
                    </a:lnTo>
                    <a:lnTo>
                      <a:pt x="50307" y="2104"/>
                    </a:lnTo>
                    <a:lnTo>
                      <a:pt x="49323" y="1791"/>
                    </a:lnTo>
                    <a:lnTo>
                      <a:pt x="48248" y="1522"/>
                    </a:lnTo>
                    <a:lnTo>
                      <a:pt x="47174" y="1298"/>
                    </a:lnTo>
                    <a:lnTo>
                      <a:pt x="46011" y="1030"/>
                    </a:lnTo>
                    <a:lnTo>
                      <a:pt x="44847" y="851"/>
                    </a:lnTo>
                    <a:lnTo>
                      <a:pt x="43639" y="627"/>
                    </a:lnTo>
                    <a:lnTo>
                      <a:pt x="42385" y="493"/>
                    </a:lnTo>
                    <a:lnTo>
                      <a:pt x="41043" y="314"/>
                    </a:lnTo>
                    <a:lnTo>
                      <a:pt x="39700" y="224"/>
                    </a:lnTo>
                    <a:lnTo>
                      <a:pt x="38313" y="135"/>
                    </a:lnTo>
                    <a:lnTo>
                      <a:pt x="36880" y="45"/>
                    </a:lnTo>
                    <a:lnTo>
                      <a:pt x="35403" y="0"/>
                    </a:lnTo>
                    <a:close/>
                  </a:path>
                </a:pathLst>
              </a:custGeom>
              <a:solidFill>
                <a:srgbClr val="FFFFFF"/>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1" name="Google Shape;1311;p49"/>
              <p:cNvSpPr/>
              <p:nvPr/>
            </p:nvSpPr>
            <p:spPr>
              <a:xfrm>
                <a:off x="4888050" y="348875"/>
                <a:ext cx="1469175" cy="1469175"/>
              </a:xfrm>
              <a:custGeom>
                <a:rect b="b" l="l" r="r" t="t"/>
                <a:pathLst>
                  <a:path extrusionOk="0" fill="none" h="58767" w="58767">
                    <a:moveTo>
                      <a:pt x="29406" y="1"/>
                    </a:moveTo>
                    <a:lnTo>
                      <a:pt x="29406" y="1"/>
                    </a:lnTo>
                    <a:lnTo>
                      <a:pt x="30928" y="1"/>
                    </a:lnTo>
                    <a:lnTo>
                      <a:pt x="32405" y="135"/>
                    </a:lnTo>
                    <a:lnTo>
                      <a:pt x="33882" y="314"/>
                    </a:lnTo>
                    <a:lnTo>
                      <a:pt x="35314" y="583"/>
                    </a:lnTo>
                    <a:lnTo>
                      <a:pt x="36746" y="896"/>
                    </a:lnTo>
                    <a:lnTo>
                      <a:pt x="38133" y="1299"/>
                    </a:lnTo>
                    <a:lnTo>
                      <a:pt x="39521" y="1746"/>
                    </a:lnTo>
                    <a:lnTo>
                      <a:pt x="40819" y="2283"/>
                    </a:lnTo>
                    <a:lnTo>
                      <a:pt x="42161" y="2865"/>
                    </a:lnTo>
                    <a:lnTo>
                      <a:pt x="43415" y="3537"/>
                    </a:lnTo>
                    <a:lnTo>
                      <a:pt x="44623" y="4253"/>
                    </a:lnTo>
                    <a:lnTo>
                      <a:pt x="45831" y="5014"/>
                    </a:lnTo>
                    <a:lnTo>
                      <a:pt x="46995" y="5819"/>
                    </a:lnTo>
                    <a:lnTo>
                      <a:pt x="48069" y="6714"/>
                    </a:lnTo>
                    <a:lnTo>
                      <a:pt x="49143" y="7610"/>
                    </a:lnTo>
                    <a:lnTo>
                      <a:pt x="50173" y="8594"/>
                    </a:lnTo>
                    <a:lnTo>
                      <a:pt x="51158" y="9624"/>
                    </a:lnTo>
                    <a:lnTo>
                      <a:pt x="52053" y="10698"/>
                    </a:lnTo>
                    <a:lnTo>
                      <a:pt x="52948" y="11772"/>
                    </a:lnTo>
                    <a:lnTo>
                      <a:pt x="53753" y="12936"/>
                    </a:lnTo>
                    <a:lnTo>
                      <a:pt x="54514" y="14144"/>
                    </a:lnTo>
                    <a:lnTo>
                      <a:pt x="55230" y="15352"/>
                    </a:lnTo>
                    <a:lnTo>
                      <a:pt x="55902" y="16606"/>
                    </a:lnTo>
                    <a:lnTo>
                      <a:pt x="56484" y="17948"/>
                    </a:lnTo>
                    <a:lnTo>
                      <a:pt x="57021" y="19246"/>
                    </a:lnTo>
                    <a:lnTo>
                      <a:pt x="57468" y="20634"/>
                    </a:lnTo>
                    <a:lnTo>
                      <a:pt x="57871" y="22021"/>
                    </a:lnTo>
                    <a:lnTo>
                      <a:pt x="58184" y="23453"/>
                    </a:lnTo>
                    <a:lnTo>
                      <a:pt x="58453" y="24886"/>
                    </a:lnTo>
                    <a:lnTo>
                      <a:pt x="58632" y="26362"/>
                    </a:lnTo>
                    <a:lnTo>
                      <a:pt x="58766" y="27839"/>
                    </a:lnTo>
                    <a:lnTo>
                      <a:pt x="58766" y="29361"/>
                    </a:lnTo>
                    <a:lnTo>
                      <a:pt x="58766" y="29361"/>
                    </a:lnTo>
                    <a:lnTo>
                      <a:pt x="58766" y="30883"/>
                    </a:lnTo>
                    <a:lnTo>
                      <a:pt x="58632" y="32360"/>
                    </a:lnTo>
                    <a:lnTo>
                      <a:pt x="58453" y="33837"/>
                    </a:lnTo>
                    <a:lnTo>
                      <a:pt x="58184" y="35269"/>
                    </a:lnTo>
                    <a:lnTo>
                      <a:pt x="57871" y="36701"/>
                    </a:lnTo>
                    <a:lnTo>
                      <a:pt x="57468" y="38089"/>
                    </a:lnTo>
                    <a:lnTo>
                      <a:pt x="57021" y="39476"/>
                    </a:lnTo>
                    <a:lnTo>
                      <a:pt x="56484" y="40819"/>
                    </a:lnTo>
                    <a:lnTo>
                      <a:pt x="55902" y="42117"/>
                    </a:lnTo>
                    <a:lnTo>
                      <a:pt x="55230" y="43370"/>
                    </a:lnTo>
                    <a:lnTo>
                      <a:pt x="54514" y="44578"/>
                    </a:lnTo>
                    <a:lnTo>
                      <a:pt x="53753" y="45787"/>
                    </a:lnTo>
                    <a:lnTo>
                      <a:pt x="52948" y="46950"/>
                    </a:lnTo>
                    <a:lnTo>
                      <a:pt x="52053" y="48069"/>
                    </a:lnTo>
                    <a:lnTo>
                      <a:pt x="51158" y="49099"/>
                    </a:lnTo>
                    <a:lnTo>
                      <a:pt x="50173" y="50128"/>
                    </a:lnTo>
                    <a:lnTo>
                      <a:pt x="49143" y="51113"/>
                    </a:lnTo>
                    <a:lnTo>
                      <a:pt x="48069" y="52053"/>
                    </a:lnTo>
                    <a:lnTo>
                      <a:pt x="46995" y="52903"/>
                    </a:lnTo>
                    <a:lnTo>
                      <a:pt x="45831" y="53709"/>
                    </a:lnTo>
                    <a:lnTo>
                      <a:pt x="44623" y="54514"/>
                    </a:lnTo>
                    <a:lnTo>
                      <a:pt x="43415" y="55186"/>
                    </a:lnTo>
                    <a:lnTo>
                      <a:pt x="42161" y="55857"/>
                    </a:lnTo>
                    <a:lnTo>
                      <a:pt x="40819" y="56439"/>
                    </a:lnTo>
                    <a:lnTo>
                      <a:pt x="39521" y="56976"/>
                    </a:lnTo>
                    <a:lnTo>
                      <a:pt x="38133" y="57424"/>
                    </a:lnTo>
                    <a:lnTo>
                      <a:pt x="36746" y="57826"/>
                    </a:lnTo>
                    <a:lnTo>
                      <a:pt x="35314" y="58140"/>
                    </a:lnTo>
                    <a:lnTo>
                      <a:pt x="33882" y="58408"/>
                    </a:lnTo>
                    <a:lnTo>
                      <a:pt x="32405" y="58587"/>
                    </a:lnTo>
                    <a:lnTo>
                      <a:pt x="30928" y="58721"/>
                    </a:lnTo>
                    <a:lnTo>
                      <a:pt x="29406" y="58766"/>
                    </a:lnTo>
                    <a:lnTo>
                      <a:pt x="29406" y="58766"/>
                    </a:lnTo>
                    <a:lnTo>
                      <a:pt x="27884" y="58721"/>
                    </a:lnTo>
                    <a:lnTo>
                      <a:pt x="26407" y="58587"/>
                    </a:lnTo>
                    <a:lnTo>
                      <a:pt x="24930" y="58408"/>
                    </a:lnTo>
                    <a:lnTo>
                      <a:pt x="23498" y="58140"/>
                    </a:lnTo>
                    <a:lnTo>
                      <a:pt x="22066" y="57826"/>
                    </a:lnTo>
                    <a:lnTo>
                      <a:pt x="20678" y="57424"/>
                    </a:lnTo>
                    <a:lnTo>
                      <a:pt x="19291" y="56976"/>
                    </a:lnTo>
                    <a:lnTo>
                      <a:pt x="17948" y="56439"/>
                    </a:lnTo>
                    <a:lnTo>
                      <a:pt x="16650" y="55857"/>
                    </a:lnTo>
                    <a:lnTo>
                      <a:pt x="15397" y="55186"/>
                    </a:lnTo>
                    <a:lnTo>
                      <a:pt x="14189" y="54514"/>
                    </a:lnTo>
                    <a:lnTo>
                      <a:pt x="12980" y="53709"/>
                    </a:lnTo>
                    <a:lnTo>
                      <a:pt x="11817" y="52903"/>
                    </a:lnTo>
                    <a:lnTo>
                      <a:pt x="10698" y="52053"/>
                    </a:lnTo>
                    <a:lnTo>
                      <a:pt x="9668" y="51113"/>
                    </a:lnTo>
                    <a:lnTo>
                      <a:pt x="8639" y="50128"/>
                    </a:lnTo>
                    <a:lnTo>
                      <a:pt x="7654" y="49099"/>
                    </a:lnTo>
                    <a:lnTo>
                      <a:pt x="6714" y="48069"/>
                    </a:lnTo>
                    <a:lnTo>
                      <a:pt x="5864" y="46950"/>
                    </a:lnTo>
                    <a:lnTo>
                      <a:pt x="5058" y="45787"/>
                    </a:lnTo>
                    <a:lnTo>
                      <a:pt x="4253" y="44578"/>
                    </a:lnTo>
                    <a:lnTo>
                      <a:pt x="3581" y="43370"/>
                    </a:lnTo>
                    <a:lnTo>
                      <a:pt x="2910" y="42117"/>
                    </a:lnTo>
                    <a:lnTo>
                      <a:pt x="2328" y="40819"/>
                    </a:lnTo>
                    <a:lnTo>
                      <a:pt x="1791" y="39476"/>
                    </a:lnTo>
                    <a:lnTo>
                      <a:pt x="1344" y="38089"/>
                    </a:lnTo>
                    <a:lnTo>
                      <a:pt x="941" y="36701"/>
                    </a:lnTo>
                    <a:lnTo>
                      <a:pt x="627" y="35269"/>
                    </a:lnTo>
                    <a:lnTo>
                      <a:pt x="359" y="33837"/>
                    </a:lnTo>
                    <a:lnTo>
                      <a:pt x="180" y="32360"/>
                    </a:lnTo>
                    <a:lnTo>
                      <a:pt x="46" y="30883"/>
                    </a:lnTo>
                    <a:lnTo>
                      <a:pt x="1" y="29361"/>
                    </a:lnTo>
                    <a:lnTo>
                      <a:pt x="1" y="29361"/>
                    </a:lnTo>
                    <a:lnTo>
                      <a:pt x="46" y="27839"/>
                    </a:lnTo>
                    <a:lnTo>
                      <a:pt x="180" y="26362"/>
                    </a:lnTo>
                    <a:lnTo>
                      <a:pt x="359" y="24886"/>
                    </a:lnTo>
                    <a:lnTo>
                      <a:pt x="627" y="23453"/>
                    </a:lnTo>
                    <a:lnTo>
                      <a:pt x="941" y="22021"/>
                    </a:lnTo>
                    <a:lnTo>
                      <a:pt x="1344" y="20634"/>
                    </a:lnTo>
                    <a:lnTo>
                      <a:pt x="1791" y="19246"/>
                    </a:lnTo>
                    <a:lnTo>
                      <a:pt x="2328" y="17948"/>
                    </a:lnTo>
                    <a:lnTo>
                      <a:pt x="2910" y="16606"/>
                    </a:lnTo>
                    <a:lnTo>
                      <a:pt x="3581" y="15352"/>
                    </a:lnTo>
                    <a:lnTo>
                      <a:pt x="4253" y="14144"/>
                    </a:lnTo>
                    <a:lnTo>
                      <a:pt x="5058" y="12936"/>
                    </a:lnTo>
                    <a:lnTo>
                      <a:pt x="5864" y="11772"/>
                    </a:lnTo>
                    <a:lnTo>
                      <a:pt x="6714" y="10698"/>
                    </a:lnTo>
                    <a:lnTo>
                      <a:pt x="7654" y="9624"/>
                    </a:lnTo>
                    <a:lnTo>
                      <a:pt x="8639" y="8594"/>
                    </a:lnTo>
                    <a:lnTo>
                      <a:pt x="9668" y="7610"/>
                    </a:lnTo>
                    <a:lnTo>
                      <a:pt x="10698" y="6714"/>
                    </a:lnTo>
                    <a:lnTo>
                      <a:pt x="11817" y="5819"/>
                    </a:lnTo>
                    <a:lnTo>
                      <a:pt x="12980" y="5014"/>
                    </a:lnTo>
                    <a:lnTo>
                      <a:pt x="14189" y="4253"/>
                    </a:lnTo>
                    <a:lnTo>
                      <a:pt x="15397" y="3537"/>
                    </a:lnTo>
                    <a:lnTo>
                      <a:pt x="16650" y="2865"/>
                    </a:lnTo>
                    <a:lnTo>
                      <a:pt x="17948" y="2283"/>
                    </a:lnTo>
                    <a:lnTo>
                      <a:pt x="19291" y="1746"/>
                    </a:lnTo>
                    <a:lnTo>
                      <a:pt x="20678" y="1299"/>
                    </a:lnTo>
                    <a:lnTo>
                      <a:pt x="22066" y="896"/>
                    </a:lnTo>
                    <a:lnTo>
                      <a:pt x="23498" y="583"/>
                    </a:lnTo>
                    <a:lnTo>
                      <a:pt x="24930" y="314"/>
                    </a:lnTo>
                    <a:lnTo>
                      <a:pt x="26407" y="135"/>
                    </a:lnTo>
                    <a:lnTo>
                      <a:pt x="27884" y="1"/>
                    </a:lnTo>
                    <a:lnTo>
                      <a:pt x="29406" y="1"/>
                    </a:lnTo>
                    <a:lnTo>
                      <a:pt x="29406"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2" name="Google Shape;1312;p49"/>
              <p:cNvSpPr/>
              <p:nvPr/>
            </p:nvSpPr>
            <p:spPr>
              <a:xfrm>
                <a:off x="5368075" y="713650"/>
                <a:ext cx="529275" cy="528150"/>
              </a:xfrm>
              <a:custGeom>
                <a:rect b="b" l="l" r="r" t="t"/>
                <a:pathLst>
                  <a:path extrusionOk="0" fill="none" h="21126" w="21171">
                    <a:moveTo>
                      <a:pt x="10608" y="1"/>
                    </a:moveTo>
                    <a:lnTo>
                      <a:pt x="10608" y="1"/>
                    </a:lnTo>
                    <a:lnTo>
                      <a:pt x="11145" y="1"/>
                    </a:lnTo>
                    <a:lnTo>
                      <a:pt x="11682" y="45"/>
                    </a:lnTo>
                    <a:lnTo>
                      <a:pt x="12219" y="90"/>
                    </a:lnTo>
                    <a:lnTo>
                      <a:pt x="12711" y="180"/>
                    </a:lnTo>
                    <a:lnTo>
                      <a:pt x="13741" y="448"/>
                    </a:lnTo>
                    <a:lnTo>
                      <a:pt x="14725" y="806"/>
                    </a:lnTo>
                    <a:lnTo>
                      <a:pt x="15620" y="1254"/>
                    </a:lnTo>
                    <a:lnTo>
                      <a:pt x="16516" y="1791"/>
                    </a:lnTo>
                    <a:lnTo>
                      <a:pt x="17321" y="2417"/>
                    </a:lnTo>
                    <a:lnTo>
                      <a:pt x="18082" y="3089"/>
                    </a:lnTo>
                    <a:lnTo>
                      <a:pt x="18753" y="3850"/>
                    </a:lnTo>
                    <a:lnTo>
                      <a:pt x="19335" y="4655"/>
                    </a:lnTo>
                    <a:lnTo>
                      <a:pt x="19872" y="5506"/>
                    </a:lnTo>
                    <a:lnTo>
                      <a:pt x="20320" y="6445"/>
                    </a:lnTo>
                    <a:lnTo>
                      <a:pt x="20678" y="7430"/>
                    </a:lnTo>
                    <a:lnTo>
                      <a:pt x="20946" y="8415"/>
                    </a:lnTo>
                    <a:lnTo>
                      <a:pt x="21036" y="8952"/>
                    </a:lnTo>
                    <a:lnTo>
                      <a:pt x="21125" y="9489"/>
                    </a:lnTo>
                    <a:lnTo>
                      <a:pt x="21125" y="10026"/>
                    </a:lnTo>
                    <a:lnTo>
                      <a:pt x="21170" y="10563"/>
                    </a:lnTo>
                    <a:lnTo>
                      <a:pt x="21170" y="10563"/>
                    </a:lnTo>
                    <a:lnTo>
                      <a:pt x="21125" y="11100"/>
                    </a:lnTo>
                    <a:lnTo>
                      <a:pt x="21125" y="11637"/>
                    </a:lnTo>
                    <a:lnTo>
                      <a:pt x="21036" y="12174"/>
                    </a:lnTo>
                    <a:lnTo>
                      <a:pt x="20946" y="12667"/>
                    </a:lnTo>
                    <a:lnTo>
                      <a:pt x="20678" y="13696"/>
                    </a:lnTo>
                    <a:lnTo>
                      <a:pt x="20320" y="14681"/>
                    </a:lnTo>
                    <a:lnTo>
                      <a:pt x="19872" y="15576"/>
                    </a:lnTo>
                    <a:lnTo>
                      <a:pt x="19335" y="16471"/>
                    </a:lnTo>
                    <a:lnTo>
                      <a:pt x="18753" y="17277"/>
                    </a:lnTo>
                    <a:lnTo>
                      <a:pt x="18082" y="18037"/>
                    </a:lnTo>
                    <a:lnTo>
                      <a:pt x="17321" y="18709"/>
                    </a:lnTo>
                    <a:lnTo>
                      <a:pt x="16516" y="19335"/>
                    </a:lnTo>
                    <a:lnTo>
                      <a:pt x="15620" y="19828"/>
                    </a:lnTo>
                    <a:lnTo>
                      <a:pt x="14725" y="20275"/>
                    </a:lnTo>
                    <a:lnTo>
                      <a:pt x="13741" y="20633"/>
                    </a:lnTo>
                    <a:lnTo>
                      <a:pt x="12711" y="20902"/>
                    </a:lnTo>
                    <a:lnTo>
                      <a:pt x="12219" y="20991"/>
                    </a:lnTo>
                    <a:lnTo>
                      <a:pt x="11682" y="21081"/>
                    </a:lnTo>
                    <a:lnTo>
                      <a:pt x="11145" y="21126"/>
                    </a:lnTo>
                    <a:lnTo>
                      <a:pt x="10608" y="21126"/>
                    </a:lnTo>
                    <a:lnTo>
                      <a:pt x="10608" y="21126"/>
                    </a:lnTo>
                    <a:lnTo>
                      <a:pt x="10026" y="21126"/>
                    </a:lnTo>
                    <a:lnTo>
                      <a:pt x="9489" y="21081"/>
                    </a:lnTo>
                    <a:lnTo>
                      <a:pt x="8996" y="20991"/>
                    </a:lnTo>
                    <a:lnTo>
                      <a:pt x="8459" y="20902"/>
                    </a:lnTo>
                    <a:lnTo>
                      <a:pt x="7430" y="20633"/>
                    </a:lnTo>
                    <a:lnTo>
                      <a:pt x="6490" y="20275"/>
                    </a:lnTo>
                    <a:lnTo>
                      <a:pt x="5550" y="19828"/>
                    </a:lnTo>
                    <a:lnTo>
                      <a:pt x="4700" y="19335"/>
                    </a:lnTo>
                    <a:lnTo>
                      <a:pt x="3849" y="18709"/>
                    </a:lnTo>
                    <a:lnTo>
                      <a:pt x="3133" y="18037"/>
                    </a:lnTo>
                    <a:lnTo>
                      <a:pt x="2417" y="17277"/>
                    </a:lnTo>
                    <a:lnTo>
                      <a:pt x="1835" y="16471"/>
                    </a:lnTo>
                    <a:lnTo>
                      <a:pt x="1298" y="15576"/>
                    </a:lnTo>
                    <a:lnTo>
                      <a:pt x="851" y="14681"/>
                    </a:lnTo>
                    <a:lnTo>
                      <a:pt x="493" y="13696"/>
                    </a:lnTo>
                    <a:lnTo>
                      <a:pt x="224" y="12667"/>
                    </a:lnTo>
                    <a:lnTo>
                      <a:pt x="135" y="12174"/>
                    </a:lnTo>
                    <a:lnTo>
                      <a:pt x="90" y="11637"/>
                    </a:lnTo>
                    <a:lnTo>
                      <a:pt x="45" y="11100"/>
                    </a:lnTo>
                    <a:lnTo>
                      <a:pt x="0" y="10563"/>
                    </a:lnTo>
                    <a:lnTo>
                      <a:pt x="0" y="10563"/>
                    </a:lnTo>
                    <a:lnTo>
                      <a:pt x="45" y="10026"/>
                    </a:lnTo>
                    <a:lnTo>
                      <a:pt x="90" y="9489"/>
                    </a:lnTo>
                    <a:lnTo>
                      <a:pt x="135" y="8952"/>
                    </a:lnTo>
                    <a:lnTo>
                      <a:pt x="224" y="8415"/>
                    </a:lnTo>
                    <a:lnTo>
                      <a:pt x="493" y="7430"/>
                    </a:lnTo>
                    <a:lnTo>
                      <a:pt x="851" y="6445"/>
                    </a:lnTo>
                    <a:lnTo>
                      <a:pt x="1298" y="5506"/>
                    </a:lnTo>
                    <a:lnTo>
                      <a:pt x="1835" y="4655"/>
                    </a:lnTo>
                    <a:lnTo>
                      <a:pt x="2417" y="3850"/>
                    </a:lnTo>
                    <a:lnTo>
                      <a:pt x="3133" y="3089"/>
                    </a:lnTo>
                    <a:lnTo>
                      <a:pt x="3849" y="2417"/>
                    </a:lnTo>
                    <a:lnTo>
                      <a:pt x="4700" y="1791"/>
                    </a:lnTo>
                    <a:lnTo>
                      <a:pt x="5550" y="1254"/>
                    </a:lnTo>
                    <a:lnTo>
                      <a:pt x="6490" y="806"/>
                    </a:lnTo>
                    <a:lnTo>
                      <a:pt x="7430" y="448"/>
                    </a:lnTo>
                    <a:lnTo>
                      <a:pt x="8459" y="180"/>
                    </a:lnTo>
                    <a:lnTo>
                      <a:pt x="8996" y="90"/>
                    </a:lnTo>
                    <a:lnTo>
                      <a:pt x="9489" y="45"/>
                    </a:lnTo>
                    <a:lnTo>
                      <a:pt x="10026" y="1"/>
                    </a:lnTo>
                    <a:lnTo>
                      <a:pt x="10608" y="1"/>
                    </a:lnTo>
                    <a:lnTo>
                      <a:pt x="10608"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3" name="Google Shape;1313;p49"/>
              <p:cNvSpPr/>
              <p:nvPr/>
            </p:nvSpPr>
            <p:spPr>
              <a:xfrm>
                <a:off x="5083875" y="1241775"/>
                <a:ext cx="548275" cy="339050"/>
              </a:xfrm>
              <a:custGeom>
                <a:rect b="b" l="l" r="r" t="t"/>
                <a:pathLst>
                  <a:path extrusionOk="0" fill="none" h="13562" w="21931">
                    <a:moveTo>
                      <a:pt x="0" y="13562"/>
                    </a:moveTo>
                    <a:lnTo>
                      <a:pt x="0" y="13562"/>
                    </a:lnTo>
                    <a:lnTo>
                      <a:pt x="45" y="12980"/>
                    </a:lnTo>
                    <a:lnTo>
                      <a:pt x="179" y="12309"/>
                    </a:lnTo>
                    <a:lnTo>
                      <a:pt x="403" y="11414"/>
                    </a:lnTo>
                    <a:lnTo>
                      <a:pt x="761" y="10339"/>
                    </a:lnTo>
                    <a:lnTo>
                      <a:pt x="1030" y="9758"/>
                    </a:lnTo>
                    <a:lnTo>
                      <a:pt x="1298" y="9176"/>
                    </a:lnTo>
                    <a:lnTo>
                      <a:pt x="1656" y="8549"/>
                    </a:lnTo>
                    <a:lnTo>
                      <a:pt x="2014" y="7922"/>
                    </a:lnTo>
                    <a:lnTo>
                      <a:pt x="2462" y="7296"/>
                    </a:lnTo>
                    <a:lnTo>
                      <a:pt x="2954" y="6625"/>
                    </a:lnTo>
                    <a:lnTo>
                      <a:pt x="3536" y="5998"/>
                    </a:lnTo>
                    <a:lnTo>
                      <a:pt x="4163" y="5371"/>
                    </a:lnTo>
                    <a:lnTo>
                      <a:pt x="4834" y="4745"/>
                    </a:lnTo>
                    <a:lnTo>
                      <a:pt x="5640" y="4118"/>
                    </a:lnTo>
                    <a:lnTo>
                      <a:pt x="6490" y="3536"/>
                    </a:lnTo>
                    <a:lnTo>
                      <a:pt x="7385" y="2955"/>
                    </a:lnTo>
                    <a:lnTo>
                      <a:pt x="8414" y="2462"/>
                    </a:lnTo>
                    <a:lnTo>
                      <a:pt x="9533" y="1970"/>
                    </a:lnTo>
                    <a:lnTo>
                      <a:pt x="10697" y="1522"/>
                    </a:lnTo>
                    <a:lnTo>
                      <a:pt x="11995" y="1120"/>
                    </a:lnTo>
                    <a:lnTo>
                      <a:pt x="13382" y="761"/>
                    </a:lnTo>
                    <a:lnTo>
                      <a:pt x="14859" y="448"/>
                    </a:lnTo>
                    <a:lnTo>
                      <a:pt x="16471" y="224"/>
                    </a:lnTo>
                    <a:lnTo>
                      <a:pt x="18171" y="90"/>
                    </a:lnTo>
                    <a:lnTo>
                      <a:pt x="20006" y="1"/>
                    </a:lnTo>
                    <a:lnTo>
                      <a:pt x="21931"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4" name="Google Shape;1314;p49"/>
              <p:cNvSpPr/>
              <p:nvPr/>
            </p:nvSpPr>
            <p:spPr>
              <a:xfrm>
                <a:off x="5622075" y="1241775"/>
                <a:ext cx="546050" cy="316675"/>
              </a:xfrm>
              <a:custGeom>
                <a:rect b="b" l="l" r="r" t="t"/>
                <a:pathLst>
                  <a:path extrusionOk="0" fill="none" h="12667" w="21842">
                    <a:moveTo>
                      <a:pt x="21841" y="12667"/>
                    </a:moveTo>
                    <a:lnTo>
                      <a:pt x="21841" y="12667"/>
                    </a:lnTo>
                    <a:lnTo>
                      <a:pt x="21797" y="12085"/>
                    </a:lnTo>
                    <a:lnTo>
                      <a:pt x="21662" y="11458"/>
                    </a:lnTo>
                    <a:lnTo>
                      <a:pt x="21438" y="10608"/>
                    </a:lnTo>
                    <a:lnTo>
                      <a:pt x="21080" y="9623"/>
                    </a:lnTo>
                    <a:lnTo>
                      <a:pt x="20857" y="9086"/>
                    </a:lnTo>
                    <a:lnTo>
                      <a:pt x="20588" y="8549"/>
                    </a:lnTo>
                    <a:lnTo>
                      <a:pt x="20230" y="7967"/>
                    </a:lnTo>
                    <a:lnTo>
                      <a:pt x="19872" y="7385"/>
                    </a:lnTo>
                    <a:lnTo>
                      <a:pt x="19424" y="6804"/>
                    </a:lnTo>
                    <a:lnTo>
                      <a:pt x="18932" y="6177"/>
                    </a:lnTo>
                    <a:lnTo>
                      <a:pt x="18395" y="5595"/>
                    </a:lnTo>
                    <a:lnTo>
                      <a:pt x="17768" y="4969"/>
                    </a:lnTo>
                    <a:lnTo>
                      <a:pt x="17052" y="4387"/>
                    </a:lnTo>
                    <a:lnTo>
                      <a:pt x="16291" y="3850"/>
                    </a:lnTo>
                    <a:lnTo>
                      <a:pt x="15441" y="3268"/>
                    </a:lnTo>
                    <a:lnTo>
                      <a:pt x="14546" y="2775"/>
                    </a:lnTo>
                    <a:lnTo>
                      <a:pt x="13517" y="2283"/>
                    </a:lnTo>
                    <a:lnTo>
                      <a:pt x="12442" y="1836"/>
                    </a:lnTo>
                    <a:lnTo>
                      <a:pt x="11234" y="1388"/>
                    </a:lnTo>
                    <a:lnTo>
                      <a:pt x="9936" y="1030"/>
                    </a:lnTo>
                    <a:lnTo>
                      <a:pt x="8549" y="717"/>
                    </a:lnTo>
                    <a:lnTo>
                      <a:pt x="7072" y="448"/>
                    </a:lnTo>
                    <a:lnTo>
                      <a:pt x="5505" y="224"/>
                    </a:lnTo>
                    <a:lnTo>
                      <a:pt x="3760" y="90"/>
                    </a:lnTo>
                    <a:lnTo>
                      <a:pt x="1969" y="1"/>
                    </a:lnTo>
                    <a:lnTo>
                      <a:pt x="0"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5" name="Google Shape;1315;p49"/>
              <p:cNvSpPr/>
              <p:nvPr/>
            </p:nvSpPr>
            <p:spPr>
              <a:xfrm>
                <a:off x="1261675" y="348875"/>
                <a:ext cx="1469150" cy="1469175"/>
              </a:xfrm>
              <a:custGeom>
                <a:rect b="b" l="l" r="r" t="t"/>
                <a:pathLst>
                  <a:path extrusionOk="0" fill="none" h="58767" w="58766">
                    <a:moveTo>
                      <a:pt x="29405" y="1"/>
                    </a:moveTo>
                    <a:lnTo>
                      <a:pt x="29405" y="1"/>
                    </a:lnTo>
                    <a:lnTo>
                      <a:pt x="30927" y="1"/>
                    </a:lnTo>
                    <a:lnTo>
                      <a:pt x="32404" y="135"/>
                    </a:lnTo>
                    <a:lnTo>
                      <a:pt x="33881" y="314"/>
                    </a:lnTo>
                    <a:lnTo>
                      <a:pt x="35313" y="583"/>
                    </a:lnTo>
                    <a:lnTo>
                      <a:pt x="36745" y="896"/>
                    </a:lnTo>
                    <a:lnTo>
                      <a:pt x="38133" y="1299"/>
                    </a:lnTo>
                    <a:lnTo>
                      <a:pt x="39520" y="1746"/>
                    </a:lnTo>
                    <a:lnTo>
                      <a:pt x="40818" y="2283"/>
                    </a:lnTo>
                    <a:lnTo>
                      <a:pt x="42161" y="2865"/>
                    </a:lnTo>
                    <a:lnTo>
                      <a:pt x="43414" y="3537"/>
                    </a:lnTo>
                    <a:lnTo>
                      <a:pt x="44622" y="4253"/>
                    </a:lnTo>
                    <a:lnTo>
                      <a:pt x="45831" y="5014"/>
                    </a:lnTo>
                    <a:lnTo>
                      <a:pt x="46994" y="5819"/>
                    </a:lnTo>
                    <a:lnTo>
                      <a:pt x="48069" y="6714"/>
                    </a:lnTo>
                    <a:lnTo>
                      <a:pt x="49143" y="7610"/>
                    </a:lnTo>
                    <a:lnTo>
                      <a:pt x="50172" y="8594"/>
                    </a:lnTo>
                    <a:lnTo>
                      <a:pt x="51157" y="9624"/>
                    </a:lnTo>
                    <a:lnTo>
                      <a:pt x="52052" y="10698"/>
                    </a:lnTo>
                    <a:lnTo>
                      <a:pt x="52947" y="11772"/>
                    </a:lnTo>
                    <a:lnTo>
                      <a:pt x="53753" y="12936"/>
                    </a:lnTo>
                    <a:lnTo>
                      <a:pt x="54514" y="14144"/>
                    </a:lnTo>
                    <a:lnTo>
                      <a:pt x="55230" y="15352"/>
                    </a:lnTo>
                    <a:lnTo>
                      <a:pt x="55901" y="16606"/>
                    </a:lnTo>
                    <a:lnTo>
                      <a:pt x="56483" y="17948"/>
                    </a:lnTo>
                    <a:lnTo>
                      <a:pt x="57020" y="19246"/>
                    </a:lnTo>
                    <a:lnTo>
                      <a:pt x="57467" y="20634"/>
                    </a:lnTo>
                    <a:lnTo>
                      <a:pt x="57870" y="22021"/>
                    </a:lnTo>
                    <a:lnTo>
                      <a:pt x="58184" y="23453"/>
                    </a:lnTo>
                    <a:lnTo>
                      <a:pt x="58452" y="24886"/>
                    </a:lnTo>
                    <a:lnTo>
                      <a:pt x="58631" y="26362"/>
                    </a:lnTo>
                    <a:lnTo>
                      <a:pt x="58765" y="27839"/>
                    </a:lnTo>
                    <a:lnTo>
                      <a:pt x="58765" y="29361"/>
                    </a:lnTo>
                    <a:lnTo>
                      <a:pt x="58765" y="29361"/>
                    </a:lnTo>
                    <a:lnTo>
                      <a:pt x="58765" y="30883"/>
                    </a:lnTo>
                    <a:lnTo>
                      <a:pt x="58631" y="32360"/>
                    </a:lnTo>
                    <a:lnTo>
                      <a:pt x="58452" y="33837"/>
                    </a:lnTo>
                    <a:lnTo>
                      <a:pt x="58184" y="35269"/>
                    </a:lnTo>
                    <a:lnTo>
                      <a:pt x="57870" y="36701"/>
                    </a:lnTo>
                    <a:lnTo>
                      <a:pt x="57467" y="38089"/>
                    </a:lnTo>
                    <a:lnTo>
                      <a:pt x="57020" y="39476"/>
                    </a:lnTo>
                    <a:lnTo>
                      <a:pt x="56483" y="40819"/>
                    </a:lnTo>
                    <a:lnTo>
                      <a:pt x="55901" y="42117"/>
                    </a:lnTo>
                    <a:lnTo>
                      <a:pt x="55230" y="43370"/>
                    </a:lnTo>
                    <a:lnTo>
                      <a:pt x="54514" y="44578"/>
                    </a:lnTo>
                    <a:lnTo>
                      <a:pt x="53753" y="45787"/>
                    </a:lnTo>
                    <a:lnTo>
                      <a:pt x="52947" y="46950"/>
                    </a:lnTo>
                    <a:lnTo>
                      <a:pt x="52052" y="48069"/>
                    </a:lnTo>
                    <a:lnTo>
                      <a:pt x="51157" y="49099"/>
                    </a:lnTo>
                    <a:lnTo>
                      <a:pt x="50172" y="50128"/>
                    </a:lnTo>
                    <a:lnTo>
                      <a:pt x="49143" y="51113"/>
                    </a:lnTo>
                    <a:lnTo>
                      <a:pt x="48069" y="52053"/>
                    </a:lnTo>
                    <a:lnTo>
                      <a:pt x="46994" y="52903"/>
                    </a:lnTo>
                    <a:lnTo>
                      <a:pt x="45831" y="53709"/>
                    </a:lnTo>
                    <a:lnTo>
                      <a:pt x="44622" y="54514"/>
                    </a:lnTo>
                    <a:lnTo>
                      <a:pt x="43414" y="55186"/>
                    </a:lnTo>
                    <a:lnTo>
                      <a:pt x="42161" y="55857"/>
                    </a:lnTo>
                    <a:lnTo>
                      <a:pt x="40818" y="56439"/>
                    </a:lnTo>
                    <a:lnTo>
                      <a:pt x="39520" y="56976"/>
                    </a:lnTo>
                    <a:lnTo>
                      <a:pt x="38133" y="57424"/>
                    </a:lnTo>
                    <a:lnTo>
                      <a:pt x="36745" y="57826"/>
                    </a:lnTo>
                    <a:lnTo>
                      <a:pt x="35313" y="58140"/>
                    </a:lnTo>
                    <a:lnTo>
                      <a:pt x="33881" y="58408"/>
                    </a:lnTo>
                    <a:lnTo>
                      <a:pt x="32404" y="58587"/>
                    </a:lnTo>
                    <a:lnTo>
                      <a:pt x="30927" y="58721"/>
                    </a:lnTo>
                    <a:lnTo>
                      <a:pt x="29405" y="58766"/>
                    </a:lnTo>
                    <a:lnTo>
                      <a:pt x="29405" y="58766"/>
                    </a:lnTo>
                    <a:lnTo>
                      <a:pt x="27883" y="58721"/>
                    </a:lnTo>
                    <a:lnTo>
                      <a:pt x="26406" y="58587"/>
                    </a:lnTo>
                    <a:lnTo>
                      <a:pt x="24929" y="58408"/>
                    </a:lnTo>
                    <a:lnTo>
                      <a:pt x="23497" y="58140"/>
                    </a:lnTo>
                    <a:lnTo>
                      <a:pt x="22065" y="57826"/>
                    </a:lnTo>
                    <a:lnTo>
                      <a:pt x="20678" y="57424"/>
                    </a:lnTo>
                    <a:lnTo>
                      <a:pt x="19290" y="56976"/>
                    </a:lnTo>
                    <a:lnTo>
                      <a:pt x="17947" y="56439"/>
                    </a:lnTo>
                    <a:lnTo>
                      <a:pt x="16650" y="55857"/>
                    </a:lnTo>
                    <a:lnTo>
                      <a:pt x="15396" y="55186"/>
                    </a:lnTo>
                    <a:lnTo>
                      <a:pt x="14188" y="54514"/>
                    </a:lnTo>
                    <a:lnTo>
                      <a:pt x="12980" y="53709"/>
                    </a:lnTo>
                    <a:lnTo>
                      <a:pt x="11816" y="52903"/>
                    </a:lnTo>
                    <a:lnTo>
                      <a:pt x="10697" y="52053"/>
                    </a:lnTo>
                    <a:lnTo>
                      <a:pt x="9668" y="51113"/>
                    </a:lnTo>
                    <a:lnTo>
                      <a:pt x="8638" y="50128"/>
                    </a:lnTo>
                    <a:lnTo>
                      <a:pt x="7653" y="49099"/>
                    </a:lnTo>
                    <a:lnTo>
                      <a:pt x="6714" y="48069"/>
                    </a:lnTo>
                    <a:lnTo>
                      <a:pt x="5863" y="46950"/>
                    </a:lnTo>
                    <a:lnTo>
                      <a:pt x="5058" y="45787"/>
                    </a:lnTo>
                    <a:lnTo>
                      <a:pt x="4252" y="44578"/>
                    </a:lnTo>
                    <a:lnTo>
                      <a:pt x="3581" y="43370"/>
                    </a:lnTo>
                    <a:lnTo>
                      <a:pt x="2909" y="42117"/>
                    </a:lnTo>
                    <a:lnTo>
                      <a:pt x="2327" y="40819"/>
                    </a:lnTo>
                    <a:lnTo>
                      <a:pt x="1790" y="39476"/>
                    </a:lnTo>
                    <a:lnTo>
                      <a:pt x="1343" y="38089"/>
                    </a:lnTo>
                    <a:lnTo>
                      <a:pt x="940" y="36701"/>
                    </a:lnTo>
                    <a:lnTo>
                      <a:pt x="627" y="35269"/>
                    </a:lnTo>
                    <a:lnTo>
                      <a:pt x="358" y="33837"/>
                    </a:lnTo>
                    <a:lnTo>
                      <a:pt x="179" y="32360"/>
                    </a:lnTo>
                    <a:lnTo>
                      <a:pt x="45" y="30883"/>
                    </a:lnTo>
                    <a:lnTo>
                      <a:pt x="0" y="29361"/>
                    </a:lnTo>
                    <a:lnTo>
                      <a:pt x="0" y="29361"/>
                    </a:lnTo>
                    <a:lnTo>
                      <a:pt x="45" y="27839"/>
                    </a:lnTo>
                    <a:lnTo>
                      <a:pt x="179" y="26362"/>
                    </a:lnTo>
                    <a:lnTo>
                      <a:pt x="358" y="24886"/>
                    </a:lnTo>
                    <a:lnTo>
                      <a:pt x="627" y="23453"/>
                    </a:lnTo>
                    <a:lnTo>
                      <a:pt x="940" y="22021"/>
                    </a:lnTo>
                    <a:lnTo>
                      <a:pt x="1343" y="20634"/>
                    </a:lnTo>
                    <a:lnTo>
                      <a:pt x="1790" y="19246"/>
                    </a:lnTo>
                    <a:lnTo>
                      <a:pt x="2327" y="17948"/>
                    </a:lnTo>
                    <a:lnTo>
                      <a:pt x="2909" y="16606"/>
                    </a:lnTo>
                    <a:lnTo>
                      <a:pt x="3581" y="15352"/>
                    </a:lnTo>
                    <a:lnTo>
                      <a:pt x="4252" y="14144"/>
                    </a:lnTo>
                    <a:lnTo>
                      <a:pt x="5058" y="12936"/>
                    </a:lnTo>
                    <a:lnTo>
                      <a:pt x="5863" y="11772"/>
                    </a:lnTo>
                    <a:lnTo>
                      <a:pt x="6714" y="10698"/>
                    </a:lnTo>
                    <a:lnTo>
                      <a:pt x="7653" y="9624"/>
                    </a:lnTo>
                    <a:lnTo>
                      <a:pt x="8638" y="8594"/>
                    </a:lnTo>
                    <a:lnTo>
                      <a:pt x="9668" y="7610"/>
                    </a:lnTo>
                    <a:lnTo>
                      <a:pt x="10697" y="6714"/>
                    </a:lnTo>
                    <a:lnTo>
                      <a:pt x="11816" y="5819"/>
                    </a:lnTo>
                    <a:lnTo>
                      <a:pt x="12980" y="5014"/>
                    </a:lnTo>
                    <a:lnTo>
                      <a:pt x="14188" y="4253"/>
                    </a:lnTo>
                    <a:lnTo>
                      <a:pt x="15396" y="3537"/>
                    </a:lnTo>
                    <a:lnTo>
                      <a:pt x="16650" y="2865"/>
                    </a:lnTo>
                    <a:lnTo>
                      <a:pt x="17947" y="2283"/>
                    </a:lnTo>
                    <a:lnTo>
                      <a:pt x="19290" y="1746"/>
                    </a:lnTo>
                    <a:lnTo>
                      <a:pt x="20678" y="1299"/>
                    </a:lnTo>
                    <a:lnTo>
                      <a:pt x="22065" y="896"/>
                    </a:lnTo>
                    <a:lnTo>
                      <a:pt x="23497" y="583"/>
                    </a:lnTo>
                    <a:lnTo>
                      <a:pt x="24929" y="314"/>
                    </a:lnTo>
                    <a:lnTo>
                      <a:pt x="26406" y="135"/>
                    </a:lnTo>
                    <a:lnTo>
                      <a:pt x="27883" y="1"/>
                    </a:lnTo>
                    <a:lnTo>
                      <a:pt x="29405" y="1"/>
                    </a:lnTo>
                    <a:lnTo>
                      <a:pt x="29405"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6" name="Google Shape;1316;p49"/>
              <p:cNvSpPr/>
              <p:nvPr/>
            </p:nvSpPr>
            <p:spPr>
              <a:xfrm>
                <a:off x="1741675" y="713650"/>
                <a:ext cx="529275" cy="528150"/>
              </a:xfrm>
              <a:custGeom>
                <a:rect b="b" l="l" r="r" t="t"/>
                <a:pathLst>
                  <a:path extrusionOk="0" fill="none" h="21126" w="21171">
                    <a:moveTo>
                      <a:pt x="10608" y="1"/>
                    </a:moveTo>
                    <a:lnTo>
                      <a:pt x="10608" y="1"/>
                    </a:lnTo>
                    <a:lnTo>
                      <a:pt x="11145" y="1"/>
                    </a:lnTo>
                    <a:lnTo>
                      <a:pt x="11682" y="45"/>
                    </a:lnTo>
                    <a:lnTo>
                      <a:pt x="12219" y="90"/>
                    </a:lnTo>
                    <a:lnTo>
                      <a:pt x="12712" y="180"/>
                    </a:lnTo>
                    <a:lnTo>
                      <a:pt x="13741" y="448"/>
                    </a:lnTo>
                    <a:lnTo>
                      <a:pt x="14726" y="806"/>
                    </a:lnTo>
                    <a:lnTo>
                      <a:pt x="15621" y="1254"/>
                    </a:lnTo>
                    <a:lnTo>
                      <a:pt x="16516" y="1791"/>
                    </a:lnTo>
                    <a:lnTo>
                      <a:pt x="17321" y="2417"/>
                    </a:lnTo>
                    <a:lnTo>
                      <a:pt x="18082" y="3089"/>
                    </a:lnTo>
                    <a:lnTo>
                      <a:pt x="18754" y="3850"/>
                    </a:lnTo>
                    <a:lnTo>
                      <a:pt x="19335" y="4655"/>
                    </a:lnTo>
                    <a:lnTo>
                      <a:pt x="19873" y="5506"/>
                    </a:lnTo>
                    <a:lnTo>
                      <a:pt x="20320" y="6445"/>
                    </a:lnTo>
                    <a:lnTo>
                      <a:pt x="20678" y="7430"/>
                    </a:lnTo>
                    <a:lnTo>
                      <a:pt x="20947" y="8415"/>
                    </a:lnTo>
                    <a:lnTo>
                      <a:pt x="21036" y="8952"/>
                    </a:lnTo>
                    <a:lnTo>
                      <a:pt x="21126" y="9489"/>
                    </a:lnTo>
                    <a:lnTo>
                      <a:pt x="21126" y="10026"/>
                    </a:lnTo>
                    <a:lnTo>
                      <a:pt x="21170" y="10563"/>
                    </a:lnTo>
                    <a:lnTo>
                      <a:pt x="21170" y="10563"/>
                    </a:lnTo>
                    <a:lnTo>
                      <a:pt x="21126" y="11100"/>
                    </a:lnTo>
                    <a:lnTo>
                      <a:pt x="21126" y="11637"/>
                    </a:lnTo>
                    <a:lnTo>
                      <a:pt x="21036" y="12174"/>
                    </a:lnTo>
                    <a:lnTo>
                      <a:pt x="20947" y="12667"/>
                    </a:lnTo>
                    <a:lnTo>
                      <a:pt x="20678" y="13696"/>
                    </a:lnTo>
                    <a:lnTo>
                      <a:pt x="20320" y="14681"/>
                    </a:lnTo>
                    <a:lnTo>
                      <a:pt x="19873" y="15576"/>
                    </a:lnTo>
                    <a:lnTo>
                      <a:pt x="19335" y="16471"/>
                    </a:lnTo>
                    <a:lnTo>
                      <a:pt x="18754" y="17277"/>
                    </a:lnTo>
                    <a:lnTo>
                      <a:pt x="18082" y="18037"/>
                    </a:lnTo>
                    <a:lnTo>
                      <a:pt x="17321" y="18709"/>
                    </a:lnTo>
                    <a:lnTo>
                      <a:pt x="16516" y="19335"/>
                    </a:lnTo>
                    <a:lnTo>
                      <a:pt x="15621" y="19828"/>
                    </a:lnTo>
                    <a:lnTo>
                      <a:pt x="14726" y="20275"/>
                    </a:lnTo>
                    <a:lnTo>
                      <a:pt x="13741" y="20633"/>
                    </a:lnTo>
                    <a:lnTo>
                      <a:pt x="12712" y="20902"/>
                    </a:lnTo>
                    <a:lnTo>
                      <a:pt x="12219" y="20991"/>
                    </a:lnTo>
                    <a:lnTo>
                      <a:pt x="11682" y="21081"/>
                    </a:lnTo>
                    <a:lnTo>
                      <a:pt x="11145" y="21126"/>
                    </a:lnTo>
                    <a:lnTo>
                      <a:pt x="10608" y="21126"/>
                    </a:lnTo>
                    <a:lnTo>
                      <a:pt x="10608" y="21126"/>
                    </a:lnTo>
                    <a:lnTo>
                      <a:pt x="10026" y="21126"/>
                    </a:lnTo>
                    <a:lnTo>
                      <a:pt x="9489" y="21081"/>
                    </a:lnTo>
                    <a:lnTo>
                      <a:pt x="8997" y="20991"/>
                    </a:lnTo>
                    <a:lnTo>
                      <a:pt x="8460" y="20902"/>
                    </a:lnTo>
                    <a:lnTo>
                      <a:pt x="7430" y="20633"/>
                    </a:lnTo>
                    <a:lnTo>
                      <a:pt x="6490" y="20275"/>
                    </a:lnTo>
                    <a:lnTo>
                      <a:pt x="5550" y="19828"/>
                    </a:lnTo>
                    <a:lnTo>
                      <a:pt x="4700" y="19335"/>
                    </a:lnTo>
                    <a:lnTo>
                      <a:pt x="3850" y="18709"/>
                    </a:lnTo>
                    <a:lnTo>
                      <a:pt x="3134" y="18037"/>
                    </a:lnTo>
                    <a:lnTo>
                      <a:pt x="2418" y="17277"/>
                    </a:lnTo>
                    <a:lnTo>
                      <a:pt x="1836" y="16471"/>
                    </a:lnTo>
                    <a:lnTo>
                      <a:pt x="1299" y="15576"/>
                    </a:lnTo>
                    <a:lnTo>
                      <a:pt x="851" y="14681"/>
                    </a:lnTo>
                    <a:lnTo>
                      <a:pt x="493" y="13696"/>
                    </a:lnTo>
                    <a:lnTo>
                      <a:pt x="224" y="12667"/>
                    </a:lnTo>
                    <a:lnTo>
                      <a:pt x="135" y="12174"/>
                    </a:lnTo>
                    <a:lnTo>
                      <a:pt x="90" y="11637"/>
                    </a:lnTo>
                    <a:lnTo>
                      <a:pt x="45" y="11100"/>
                    </a:lnTo>
                    <a:lnTo>
                      <a:pt x="1" y="10563"/>
                    </a:lnTo>
                    <a:lnTo>
                      <a:pt x="1" y="10563"/>
                    </a:lnTo>
                    <a:lnTo>
                      <a:pt x="45" y="10026"/>
                    </a:lnTo>
                    <a:lnTo>
                      <a:pt x="90" y="9489"/>
                    </a:lnTo>
                    <a:lnTo>
                      <a:pt x="135" y="8952"/>
                    </a:lnTo>
                    <a:lnTo>
                      <a:pt x="224" y="8415"/>
                    </a:lnTo>
                    <a:lnTo>
                      <a:pt x="493" y="7430"/>
                    </a:lnTo>
                    <a:lnTo>
                      <a:pt x="851" y="6445"/>
                    </a:lnTo>
                    <a:lnTo>
                      <a:pt x="1299" y="5506"/>
                    </a:lnTo>
                    <a:lnTo>
                      <a:pt x="1836" y="4655"/>
                    </a:lnTo>
                    <a:lnTo>
                      <a:pt x="2418" y="3850"/>
                    </a:lnTo>
                    <a:lnTo>
                      <a:pt x="3134" y="3089"/>
                    </a:lnTo>
                    <a:lnTo>
                      <a:pt x="3850" y="2417"/>
                    </a:lnTo>
                    <a:lnTo>
                      <a:pt x="4700" y="1791"/>
                    </a:lnTo>
                    <a:lnTo>
                      <a:pt x="5550" y="1254"/>
                    </a:lnTo>
                    <a:lnTo>
                      <a:pt x="6490" y="806"/>
                    </a:lnTo>
                    <a:lnTo>
                      <a:pt x="7430" y="448"/>
                    </a:lnTo>
                    <a:lnTo>
                      <a:pt x="8460" y="180"/>
                    </a:lnTo>
                    <a:lnTo>
                      <a:pt x="8997" y="90"/>
                    </a:lnTo>
                    <a:lnTo>
                      <a:pt x="9489" y="45"/>
                    </a:lnTo>
                    <a:lnTo>
                      <a:pt x="10026" y="1"/>
                    </a:lnTo>
                    <a:lnTo>
                      <a:pt x="10608" y="1"/>
                    </a:lnTo>
                    <a:lnTo>
                      <a:pt x="10608"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7" name="Google Shape;1317;p49"/>
              <p:cNvSpPr/>
              <p:nvPr/>
            </p:nvSpPr>
            <p:spPr>
              <a:xfrm>
                <a:off x="1457475" y="1241775"/>
                <a:ext cx="548300" cy="339050"/>
              </a:xfrm>
              <a:custGeom>
                <a:rect b="b" l="l" r="r" t="t"/>
                <a:pathLst>
                  <a:path extrusionOk="0" fill="none" h="13562" w="21932">
                    <a:moveTo>
                      <a:pt x="1" y="13562"/>
                    </a:moveTo>
                    <a:lnTo>
                      <a:pt x="1" y="13562"/>
                    </a:lnTo>
                    <a:lnTo>
                      <a:pt x="45" y="12980"/>
                    </a:lnTo>
                    <a:lnTo>
                      <a:pt x="180" y="12309"/>
                    </a:lnTo>
                    <a:lnTo>
                      <a:pt x="403" y="11414"/>
                    </a:lnTo>
                    <a:lnTo>
                      <a:pt x="761" y="10339"/>
                    </a:lnTo>
                    <a:lnTo>
                      <a:pt x="1030" y="9758"/>
                    </a:lnTo>
                    <a:lnTo>
                      <a:pt x="1298" y="9176"/>
                    </a:lnTo>
                    <a:lnTo>
                      <a:pt x="1657" y="8549"/>
                    </a:lnTo>
                    <a:lnTo>
                      <a:pt x="2015" y="7922"/>
                    </a:lnTo>
                    <a:lnTo>
                      <a:pt x="2462" y="7296"/>
                    </a:lnTo>
                    <a:lnTo>
                      <a:pt x="2954" y="6625"/>
                    </a:lnTo>
                    <a:lnTo>
                      <a:pt x="3536" y="5998"/>
                    </a:lnTo>
                    <a:lnTo>
                      <a:pt x="4163" y="5371"/>
                    </a:lnTo>
                    <a:lnTo>
                      <a:pt x="4834" y="4745"/>
                    </a:lnTo>
                    <a:lnTo>
                      <a:pt x="5640" y="4118"/>
                    </a:lnTo>
                    <a:lnTo>
                      <a:pt x="6490" y="3536"/>
                    </a:lnTo>
                    <a:lnTo>
                      <a:pt x="7385" y="2955"/>
                    </a:lnTo>
                    <a:lnTo>
                      <a:pt x="8415" y="2462"/>
                    </a:lnTo>
                    <a:lnTo>
                      <a:pt x="9534" y="1970"/>
                    </a:lnTo>
                    <a:lnTo>
                      <a:pt x="10697" y="1522"/>
                    </a:lnTo>
                    <a:lnTo>
                      <a:pt x="11995" y="1120"/>
                    </a:lnTo>
                    <a:lnTo>
                      <a:pt x="13383" y="761"/>
                    </a:lnTo>
                    <a:lnTo>
                      <a:pt x="14860" y="448"/>
                    </a:lnTo>
                    <a:lnTo>
                      <a:pt x="16471" y="224"/>
                    </a:lnTo>
                    <a:lnTo>
                      <a:pt x="18172" y="90"/>
                    </a:lnTo>
                    <a:lnTo>
                      <a:pt x="20007" y="1"/>
                    </a:lnTo>
                    <a:lnTo>
                      <a:pt x="21931"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8" name="Google Shape;1318;p49"/>
              <p:cNvSpPr/>
              <p:nvPr/>
            </p:nvSpPr>
            <p:spPr>
              <a:xfrm>
                <a:off x="1995675" y="1241775"/>
                <a:ext cx="546050" cy="316675"/>
              </a:xfrm>
              <a:custGeom>
                <a:rect b="b" l="l" r="r" t="t"/>
                <a:pathLst>
                  <a:path extrusionOk="0" fill="none" h="12667" w="21842">
                    <a:moveTo>
                      <a:pt x="21842" y="12667"/>
                    </a:moveTo>
                    <a:lnTo>
                      <a:pt x="21842" y="12667"/>
                    </a:lnTo>
                    <a:lnTo>
                      <a:pt x="21797" y="12085"/>
                    </a:lnTo>
                    <a:lnTo>
                      <a:pt x="21663" y="11458"/>
                    </a:lnTo>
                    <a:lnTo>
                      <a:pt x="21439" y="10608"/>
                    </a:lnTo>
                    <a:lnTo>
                      <a:pt x="21081" y="9623"/>
                    </a:lnTo>
                    <a:lnTo>
                      <a:pt x="20857" y="9086"/>
                    </a:lnTo>
                    <a:lnTo>
                      <a:pt x="20588" y="8549"/>
                    </a:lnTo>
                    <a:lnTo>
                      <a:pt x="20230" y="7967"/>
                    </a:lnTo>
                    <a:lnTo>
                      <a:pt x="19872" y="7385"/>
                    </a:lnTo>
                    <a:lnTo>
                      <a:pt x="19425" y="6804"/>
                    </a:lnTo>
                    <a:lnTo>
                      <a:pt x="18932" y="6177"/>
                    </a:lnTo>
                    <a:lnTo>
                      <a:pt x="18395" y="5595"/>
                    </a:lnTo>
                    <a:lnTo>
                      <a:pt x="17769" y="4969"/>
                    </a:lnTo>
                    <a:lnTo>
                      <a:pt x="17053" y="4387"/>
                    </a:lnTo>
                    <a:lnTo>
                      <a:pt x="16292" y="3850"/>
                    </a:lnTo>
                    <a:lnTo>
                      <a:pt x="15441" y="3268"/>
                    </a:lnTo>
                    <a:lnTo>
                      <a:pt x="14546" y="2775"/>
                    </a:lnTo>
                    <a:lnTo>
                      <a:pt x="13517" y="2283"/>
                    </a:lnTo>
                    <a:lnTo>
                      <a:pt x="12443" y="1836"/>
                    </a:lnTo>
                    <a:lnTo>
                      <a:pt x="11234" y="1388"/>
                    </a:lnTo>
                    <a:lnTo>
                      <a:pt x="9936" y="1030"/>
                    </a:lnTo>
                    <a:lnTo>
                      <a:pt x="8549" y="717"/>
                    </a:lnTo>
                    <a:lnTo>
                      <a:pt x="7072" y="448"/>
                    </a:lnTo>
                    <a:lnTo>
                      <a:pt x="5505" y="224"/>
                    </a:lnTo>
                    <a:lnTo>
                      <a:pt x="3760" y="90"/>
                    </a:lnTo>
                    <a:lnTo>
                      <a:pt x="1970" y="1"/>
                    </a:lnTo>
                    <a:lnTo>
                      <a:pt x="0"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19" name="Google Shape;1319;p49"/>
              <p:cNvSpPr/>
              <p:nvPr/>
            </p:nvSpPr>
            <p:spPr>
              <a:xfrm>
                <a:off x="4888050" y="3896950"/>
                <a:ext cx="1469175" cy="1469175"/>
              </a:xfrm>
              <a:custGeom>
                <a:rect b="b" l="l" r="r" t="t"/>
                <a:pathLst>
                  <a:path extrusionOk="0" fill="none" h="58767" w="58767">
                    <a:moveTo>
                      <a:pt x="29406" y="1"/>
                    </a:moveTo>
                    <a:lnTo>
                      <a:pt x="29406" y="1"/>
                    </a:lnTo>
                    <a:lnTo>
                      <a:pt x="30928" y="46"/>
                    </a:lnTo>
                    <a:lnTo>
                      <a:pt x="32405" y="135"/>
                    </a:lnTo>
                    <a:lnTo>
                      <a:pt x="33882" y="359"/>
                    </a:lnTo>
                    <a:lnTo>
                      <a:pt x="35314" y="583"/>
                    </a:lnTo>
                    <a:lnTo>
                      <a:pt x="36746" y="941"/>
                    </a:lnTo>
                    <a:lnTo>
                      <a:pt x="38133" y="1344"/>
                    </a:lnTo>
                    <a:lnTo>
                      <a:pt x="39521" y="1791"/>
                    </a:lnTo>
                    <a:lnTo>
                      <a:pt x="40819" y="2328"/>
                    </a:lnTo>
                    <a:lnTo>
                      <a:pt x="42161" y="2910"/>
                    </a:lnTo>
                    <a:lnTo>
                      <a:pt x="43415" y="3537"/>
                    </a:lnTo>
                    <a:lnTo>
                      <a:pt x="44623" y="4253"/>
                    </a:lnTo>
                    <a:lnTo>
                      <a:pt x="45831" y="5014"/>
                    </a:lnTo>
                    <a:lnTo>
                      <a:pt x="46995" y="5819"/>
                    </a:lnTo>
                    <a:lnTo>
                      <a:pt x="48069" y="6714"/>
                    </a:lnTo>
                    <a:lnTo>
                      <a:pt x="49143" y="7654"/>
                    </a:lnTo>
                    <a:lnTo>
                      <a:pt x="50173" y="8594"/>
                    </a:lnTo>
                    <a:lnTo>
                      <a:pt x="51158" y="9623"/>
                    </a:lnTo>
                    <a:lnTo>
                      <a:pt x="52053" y="10698"/>
                    </a:lnTo>
                    <a:lnTo>
                      <a:pt x="52948" y="11817"/>
                    </a:lnTo>
                    <a:lnTo>
                      <a:pt x="53753" y="12980"/>
                    </a:lnTo>
                    <a:lnTo>
                      <a:pt x="54514" y="14144"/>
                    </a:lnTo>
                    <a:lnTo>
                      <a:pt x="55230" y="15397"/>
                    </a:lnTo>
                    <a:lnTo>
                      <a:pt x="55902" y="16650"/>
                    </a:lnTo>
                    <a:lnTo>
                      <a:pt x="56484" y="17948"/>
                    </a:lnTo>
                    <a:lnTo>
                      <a:pt x="57021" y="19291"/>
                    </a:lnTo>
                    <a:lnTo>
                      <a:pt x="57468" y="20634"/>
                    </a:lnTo>
                    <a:lnTo>
                      <a:pt x="57871" y="22021"/>
                    </a:lnTo>
                    <a:lnTo>
                      <a:pt x="58184" y="23453"/>
                    </a:lnTo>
                    <a:lnTo>
                      <a:pt x="58453" y="24930"/>
                    </a:lnTo>
                    <a:lnTo>
                      <a:pt x="58632" y="26362"/>
                    </a:lnTo>
                    <a:lnTo>
                      <a:pt x="58766" y="27884"/>
                    </a:lnTo>
                    <a:lnTo>
                      <a:pt x="58766" y="29406"/>
                    </a:lnTo>
                    <a:lnTo>
                      <a:pt x="58766" y="29406"/>
                    </a:lnTo>
                    <a:lnTo>
                      <a:pt x="58766" y="30883"/>
                    </a:lnTo>
                    <a:lnTo>
                      <a:pt x="58632" y="32405"/>
                    </a:lnTo>
                    <a:lnTo>
                      <a:pt x="58453" y="33881"/>
                    </a:lnTo>
                    <a:lnTo>
                      <a:pt x="58184" y="35314"/>
                    </a:lnTo>
                    <a:lnTo>
                      <a:pt x="57871" y="36746"/>
                    </a:lnTo>
                    <a:lnTo>
                      <a:pt x="57468" y="38133"/>
                    </a:lnTo>
                    <a:lnTo>
                      <a:pt x="57021" y="39476"/>
                    </a:lnTo>
                    <a:lnTo>
                      <a:pt x="56484" y="40819"/>
                    </a:lnTo>
                    <a:lnTo>
                      <a:pt x="55902" y="42117"/>
                    </a:lnTo>
                    <a:lnTo>
                      <a:pt x="55230" y="43370"/>
                    </a:lnTo>
                    <a:lnTo>
                      <a:pt x="54514" y="44623"/>
                    </a:lnTo>
                    <a:lnTo>
                      <a:pt x="53753" y="45831"/>
                    </a:lnTo>
                    <a:lnTo>
                      <a:pt x="52948" y="46950"/>
                    </a:lnTo>
                    <a:lnTo>
                      <a:pt x="52053" y="48069"/>
                    </a:lnTo>
                    <a:lnTo>
                      <a:pt x="51158" y="49143"/>
                    </a:lnTo>
                    <a:lnTo>
                      <a:pt x="50173" y="50173"/>
                    </a:lnTo>
                    <a:lnTo>
                      <a:pt x="49143" y="51113"/>
                    </a:lnTo>
                    <a:lnTo>
                      <a:pt x="48069" y="52053"/>
                    </a:lnTo>
                    <a:lnTo>
                      <a:pt x="46995" y="52948"/>
                    </a:lnTo>
                    <a:lnTo>
                      <a:pt x="45831" y="53753"/>
                    </a:lnTo>
                    <a:lnTo>
                      <a:pt x="44623" y="54514"/>
                    </a:lnTo>
                    <a:lnTo>
                      <a:pt x="43415" y="55230"/>
                    </a:lnTo>
                    <a:lnTo>
                      <a:pt x="42161" y="55857"/>
                    </a:lnTo>
                    <a:lnTo>
                      <a:pt x="40819" y="56439"/>
                    </a:lnTo>
                    <a:lnTo>
                      <a:pt x="39521" y="56976"/>
                    </a:lnTo>
                    <a:lnTo>
                      <a:pt x="38133" y="57423"/>
                    </a:lnTo>
                    <a:lnTo>
                      <a:pt x="36746" y="57826"/>
                    </a:lnTo>
                    <a:lnTo>
                      <a:pt x="35314" y="58184"/>
                    </a:lnTo>
                    <a:lnTo>
                      <a:pt x="33882" y="58408"/>
                    </a:lnTo>
                    <a:lnTo>
                      <a:pt x="32405" y="58632"/>
                    </a:lnTo>
                    <a:lnTo>
                      <a:pt x="30928" y="58721"/>
                    </a:lnTo>
                    <a:lnTo>
                      <a:pt x="29406" y="58766"/>
                    </a:lnTo>
                    <a:lnTo>
                      <a:pt x="29406" y="58766"/>
                    </a:lnTo>
                    <a:lnTo>
                      <a:pt x="27884" y="58721"/>
                    </a:lnTo>
                    <a:lnTo>
                      <a:pt x="26407" y="58632"/>
                    </a:lnTo>
                    <a:lnTo>
                      <a:pt x="24930" y="58408"/>
                    </a:lnTo>
                    <a:lnTo>
                      <a:pt x="23498" y="58184"/>
                    </a:lnTo>
                    <a:lnTo>
                      <a:pt x="22066" y="57826"/>
                    </a:lnTo>
                    <a:lnTo>
                      <a:pt x="20678" y="57423"/>
                    </a:lnTo>
                    <a:lnTo>
                      <a:pt x="19291" y="56976"/>
                    </a:lnTo>
                    <a:lnTo>
                      <a:pt x="17948" y="56439"/>
                    </a:lnTo>
                    <a:lnTo>
                      <a:pt x="16650" y="55857"/>
                    </a:lnTo>
                    <a:lnTo>
                      <a:pt x="15397" y="55230"/>
                    </a:lnTo>
                    <a:lnTo>
                      <a:pt x="14189" y="54514"/>
                    </a:lnTo>
                    <a:lnTo>
                      <a:pt x="12980" y="53753"/>
                    </a:lnTo>
                    <a:lnTo>
                      <a:pt x="11817" y="52948"/>
                    </a:lnTo>
                    <a:lnTo>
                      <a:pt x="10698" y="52053"/>
                    </a:lnTo>
                    <a:lnTo>
                      <a:pt x="9668" y="51113"/>
                    </a:lnTo>
                    <a:lnTo>
                      <a:pt x="8639" y="50173"/>
                    </a:lnTo>
                    <a:lnTo>
                      <a:pt x="7654" y="49143"/>
                    </a:lnTo>
                    <a:lnTo>
                      <a:pt x="6714" y="48069"/>
                    </a:lnTo>
                    <a:lnTo>
                      <a:pt x="5864" y="46950"/>
                    </a:lnTo>
                    <a:lnTo>
                      <a:pt x="5058" y="45831"/>
                    </a:lnTo>
                    <a:lnTo>
                      <a:pt x="4253" y="44623"/>
                    </a:lnTo>
                    <a:lnTo>
                      <a:pt x="3581" y="43370"/>
                    </a:lnTo>
                    <a:lnTo>
                      <a:pt x="2910" y="42117"/>
                    </a:lnTo>
                    <a:lnTo>
                      <a:pt x="2328" y="40819"/>
                    </a:lnTo>
                    <a:lnTo>
                      <a:pt x="1791" y="39476"/>
                    </a:lnTo>
                    <a:lnTo>
                      <a:pt x="1344" y="38133"/>
                    </a:lnTo>
                    <a:lnTo>
                      <a:pt x="941" y="36746"/>
                    </a:lnTo>
                    <a:lnTo>
                      <a:pt x="627" y="35314"/>
                    </a:lnTo>
                    <a:lnTo>
                      <a:pt x="359" y="33881"/>
                    </a:lnTo>
                    <a:lnTo>
                      <a:pt x="180" y="32405"/>
                    </a:lnTo>
                    <a:lnTo>
                      <a:pt x="46" y="30883"/>
                    </a:lnTo>
                    <a:lnTo>
                      <a:pt x="1" y="29406"/>
                    </a:lnTo>
                    <a:lnTo>
                      <a:pt x="1" y="29406"/>
                    </a:lnTo>
                    <a:lnTo>
                      <a:pt x="46" y="27884"/>
                    </a:lnTo>
                    <a:lnTo>
                      <a:pt x="180" y="26362"/>
                    </a:lnTo>
                    <a:lnTo>
                      <a:pt x="359" y="24930"/>
                    </a:lnTo>
                    <a:lnTo>
                      <a:pt x="627" y="23453"/>
                    </a:lnTo>
                    <a:lnTo>
                      <a:pt x="941" y="22021"/>
                    </a:lnTo>
                    <a:lnTo>
                      <a:pt x="1344" y="20634"/>
                    </a:lnTo>
                    <a:lnTo>
                      <a:pt x="1791" y="19291"/>
                    </a:lnTo>
                    <a:lnTo>
                      <a:pt x="2328" y="17948"/>
                    </a:lnTo>
                    <a:lnTo>
                      <a:pt x="2910" y="16650"/>
                    </a:lnTo>
                    <a:lnTo>
                      <a:pt x="3581" y="15397"/>
                    </a:lnTo>
                    <a:lnTo>
                      <a:pt x="4253" y="14144"/>
                    </a:lnTo>
                    <a:lnTo>
                      <a:pt x="5058" y="12980"/>
                    </a:lnTo>
                    <a:lnTo>
                      <a:pt x="5864" y="11817"/>
                    </a:lnTo>
                    <a:lnTo>
                      <a:pt x="6714" y="10698"/>
                    </a:lnTo>
                    <a:lnTo>
                      <a:pt x="7654" y="9623"/>
                    </a:lnTo>
                    <a:lnTo>
                      <a:pt x="8639" y="8594"/>
                    </a:lnTo>
                    <a:lnTo>
                      <a:pt x="9668" y="7654"/>
                    </a:lnTo>
                    <a:lnTo>
                      <a:pt x="10698" y="6714"/>
                    </a:lnTo>
                    <a:lnTo>
                      <a:pt x="11817" y="5819"/>
                    </a:lnTo>
                    <a:lnTo>
                      <a:pt x="12980" y="5014"/>
                    </a:lnTo>
                    <a:lnTo>
                      <a:pt x="14189" y="4253"/>
                    </a:lnTo>
                    <a:lnTo>
                      <a:pt x="15397" y="3537"/>
                    </a:lnTo>
                    <a:lnTo>
                      <a:pt x="16650" y="2910"/>
                    </a:lnTo>
                    <a:lnTo>
                      <a:pt x="17948" y="2328"/>
                    </a:lnTo>
                    <a:lnTo>
                      <a:pt x="19291" y="1791"/>
                    </a:lnTo>
                    <a:lnTo>
                      <a:pt x="20678" y="1344"/>
                    </a:lnTo>
                    <a:lnTo>
                      <a:pt x="22066" y="941"/>
                    </a:lnTo>
                    <a:lnTo>
                      <a:pt x="23498" y="583"/>
                    </a:lnTo>
                    <a:lnTo>
                      <a:pt x="24930" y="359"/>
                    </a:lnTo>
                    <a:lnTo>
                      <a:pt x="26407" y="135"/>
                    </a:lnTo>
                    <a:lnTo>
                      <a:pt x="27884" y="46"/>
                    </a:lnTo>
                    <a:lnTo>
                      <a:pt x="29406" y="1"/>
                    </a:lnTo>
                    <a:lnTo>
                      <a:pt x="29406"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0" name="Google Shape;1320;p49"/>
              <p:cNvSpPr/>
              <p:nvPr/>
            </p:nvSpPr>
            <p:spPr>
              <a:xfrm>
                <a:off x="5368075" y="4261725"/>
                <a:ext cx="529275" cy="529275"/>
              </a:xfrm>
              <a:custGeom>
                <a:rect b="b" l="l" r="r" t="t"/>
                <a:pathLst>
                  <a:path extrusionOk="0" fill="none" h="21171" w="21171">
                    <a:moveTo>
                      <a:pt x="10608" y="0"/>
                    </a:moveTo>
                    <a:lnTo>
                      <a:pt x="10608" y="0"/>
                    </a:lnTo>
                    <a:lnTo>
                      <a:pt x="11145" y="45"/>
                    </a:lnTo>
                    <a:lnTo>
                      <a:pt x="11682" y="90"/>
                    </a:lnTo>
                    <a:lnTo>
                      <a:pt x="12219" y="135"/>
                    </a:lnTo>
                    <a:lnTo>
                      <a:pt x="12711" y="224"/>
                    </a:lnTo>
                    <a:lnTo>
                      <a:pt x="13741" y="493"/>
                    </a:lnTo>
                    <a:lnTo>
                      <a:pt x="14725" y="851"/>
                    </a:lnTo>
                    <a:lnTo>
                      <a:pt x="15620" y="1298"/>
                    </a:lnTo>
                    <a:lnTo>
                      <a:pt x="16516" y="1835"/>
                    </a:lnTo>
                    <a:lnTo>
                      <a:pt x="17321" y="2417"/>
                    </a:lnTo>
                    <a:lnTo>
                      <a:pt x="18082" y="3089"/>
                    </a:lnTo>
                    <a:lnTo>
                      <a:pt x="18753" y="3849"/>
                    </a:lnTo>
                    <a:lnTo>
                      <a:pt x="19335" y="4655"/>
                    </a:lnTo>
                    <a:lnTo>
                      <a:pt x="19872" y="5550"/>
                    </a:lnTo>
                    <a:lnTo>
                      <a:pt x="20320" y="6490"/>
                    </a:lnTo>
                    <a:lnTo>
                      <a:pt x="20678" y="7430"/>
                    </a:lnTo>
                    <a:lnTo>
                      <a:pt x="20946" y="8459"/>
                    </a:lnTo>
                    <a:lnTo>
                      <a:pt x="21036" y="8996"/>
                    </a:lnTo>
                    <a:lnTo>
                      <a:pt x="21125" y="9489"/>
                    </a:lnTo>
                    <a:lnTo>
                      <a:pt x="21125" y="10026"/>
                    </a:lnTo>
                    <a:lnTo>
                      <a:pt x="21170" y="10563"/>
                    </a:lnTo>
                    <a:lnTo>
                      <a:pt x="21170" y="10563"/>
                    </a:lnTo>
                    <a:lnTo>
                      <a:pt x="21125" y="11145"/>
                    </a:lnTo>
                    <a:lnTo>
                      <a:pt x="21125" y="11682"/>
                    </a:lnTo>
                    <a:lnTo>
                      <a:pt x="21036" y="12174"/>
                    </a:lnTo>
                    <a:lnTo>
                      <a:pt x="20946" y="12711"/>
                    </a:lnTo>
                    <a:lnTo>
                      <a:pt x="20678" y="13741"/>
                    </a:lnTo>
                    <a:lnTo>
                      <a:pt x="20320" y="14681"/>
                    </a:lnTo>
                    <a:lnTo>
                      <a:pt x="19872" y="15620"/>
                    </a:lnTo>
                    <a:lnTo>
                      <a:pt x="19335" y="16516"/>
                    </a:lnTo>
                    <a:lnTo>
                      <a:pt x="18753" y="17321"/>
                    </a:lnTo>
                    <a:lnTo>
                      <a:pt x="18082" y="18037"/>
                    </a:lnTo>
                    <a:lnTo>
                      <a:pt x="17321" y="18753"/>
                    </a:lnTo>
                    <a:lnTo>
                      <a:pt x="16516" y="19335"/>
                    </a:lnTo>
                    <a:lnTo>
                      <a:pt x="15620" y="19872"/>
                    </a:lnTo>
                    <a:lnTo>
                      <a:pt x="14725" y="20320"/>
                    </a:lnTo>
                    <a:lnTo>
                      <a:pt x="13741" y="20678"/>
                    </a:lnTo>
                    <a:lnTo>
                      <a:pt x="12711" y="20946"/>
                    </a:lnTo>
                    <a:lnTo>
                      <a:pt x="12219" y="21036"/>
                    </a:lnTo>
                    <a:lnTo>
                      <a:pt x="11682" y="21081"/>
                    </a:lnTo>
                    <a:lnTo>
                      <a:pt x="11145" y="21126"/>
                    </a:lnTo>
                    <a:lnTo>
                      <a:pt x="10608" y="21170"/>
                    </a:lnTo>
                    <a:lnTo>
                      <a:pt x="10608" y="21170"/>
                    </a:lnTo>
                    <a:lnTo>
                      <a:pt x="10026" y="21126"/>
                    </a:lnTo>
                    <a:lnTo>
                      <a:pt x="9489" y="21081"/>
                    </a:lnTo>
                    <a:lnTo>
                      <a:pt x="8996" y="21036"/>
                    </a:lnTo>
                    <a:lnTo>
                      <a:pt x="8459" y="20946"/>
                    </a:lnTo>
                    <a:lnTo>
                      <a:pt x="7430" y="20678"/>
                    </a:lnTo>
                    <a:lnTo>
                      <a:pt x="6490" y="20320"/>
                    </a:lnTo>
                    <a:lnTo>
                      <a:pt x="5550" y="19872"/>
                    </a:lnTo>
                    <a:lnTo>
                      <a:pt x="4700" y="19335"/>
                    </a:lnTo>
                    <a:lnTo>
                      <a:pt x="3849" y="18753"/>
                    </a:lnTo>
                    <a:lnTo>
                      <a:pt x="3133" y="18037"/>
                    </a:lnTo>
                    <a:lnTo>
                      <a:pt x="2417" y="17321"/>
                    </a:lnTo>
                    <a:lnTo>
                      <a:pt x="1835" y="16516"/>
                    </a:lnTo>
                    <a:lnTo>
                      <a:pt x="1298" y="15620"/>
                    </a:lnTo>
                    <a:lnTo>
                      <a:pt x="851" y="14681"/>
                    </a:lnTo>
                    <a:lnTo>
                      <a:pt x="493" y="13741"/>
                    </a:lnTo>
                    <a:lnTo>
                      <a:pt x="224" y="12711"/>
                    </a:lnTo>
                    <a:lnTo>
                      <a:pt x="135" y="12174"/>
                    </a:lnTo>
                    <a:lnTo>
                      <a:pt x="90" y="11682"/>
                    </a:lnTo>
                    <a:lnTo>
                      <a:pt x="45" y="11145"/>
                    </a:lnTo>
                    <a:lnTo>
                      <a:pt x="0" y="10563"/>
                    </a:lnTo>
                    <a:lnTo>
                      <a:pt x="0" y="10563"/>
                    </a:lnTo>
                    <a:lnTo>
                      <a:pt x="45" y="10026"/>
                    </a:lnTo>
                    <a:lnTo>
                      <a:pt x="90" y="9489"/>
                    </a:lnTo>
                    <a:lnTo>
                      <a:pt x="135" y="8996"/>
                    </a:lnTo>
                    <a:lnTo>
                      <a:pt x="224" y="8459"/>
                    </a:lnTo>
                    <a:lnTo>
                      <a:pt x="493" y="7430"/>
                    </a:lnTo>
                    <a:lnTo>
                      <a:pt x="851" y="6490"/>
                    </a:lnTo>
                    <a:lnTo>
                      <a:pt x="1298" y="5550"/>
                    </a:lnTo>
                    <a:lnTo>
                      <a:pt x="1835" y="4655"/>
                    </a:lnTo>
                    <a:lnTo>
                      <a:pt x="2417" y="3849"/>
                    </a:lnTo>
                    <a:lnTo>
                      <a:pt x="3133" y="3089"/>
                    </a:lnTo>
                    <a:lnTo>
                      <a:pt x="3849" y="2417"/>
                    </a:lnTo>
                    <a:lnTo>
                      <a:pt x="4700" y="1835"/>
                    </a:lnTo>
                    <a:lnTo>
                      <a:pt x="5550" y="1298"/>
                    </a:lnTo>
                    <a:lnTo>
                      <a:pt x="6490" y="851"/>
                    </a:lnTo>
                    <a:lnTo>
                      <a:pt x="7430" y="493"/>
                    </a:lnTo>
                    <a:lnTo>
                      <a:pt x="8459" y="224"/>
                    </a:lnTo>
                    <a:lnTo>
                      <a:pt x="8996" y="135"/>
                    </a:lnTo>
                    <a:lnTo>
                      <a:pt x="9489" y="90"/>
                    </a:lnTo>
                    <a:lnTo>
                      <a:pt x="10026" y="45"/>
                    </a:lnTo>
                    <a:lnTo>
                      <a:pt x="10608" y="0"/>
                    </a:lnTo>
                    <a:lnTo>
                      <a:pt x="10608" y="0"/>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1" name="Google Shape;1321;p49"/>
              <p:cNvSpPr/>
              <p:nvPr/>
            </p:nvSpPr>
            <p:spPr>
              <a:xfrm>
                <a:off x="5083875" y="4790975"/>
                <a:ext cx="548275" cy="339050"/>
              </a:xfrm>
              <a:custGeom>
                <a:rect b="b" l="l" r="r" t="t"/>
                <a:pathLst>
                  <a:path extrusionOk="0" fill="none" h="13562" w="21931">
                    <a:moveTo>
                      <a:pt x="0" y="13561"/>
                    </a:moveTo>
                    <a:lnTo>
                      <a:pt x="0" y="13561"/>
                    </a:lnTo>
                    <a:lnTo>
                      <a:pt x="45" y="12980"/>
                    </a:lnTo>
                    <a:lnTo>
                      <a:pt x="179" y="12264"/>
                    </a:lnTo>
                    <a:lnTo>
                      <a:pt x="403" y="11368"/>
                    </a:lnTo>
                    <a:lnTo>
                      <a:pt x="761" y="10339"/>
                    </a:lnTo>
                    <a:lnTo>
                      <a:pt x="1030" y="9757"/>
                    </a:lnTo>
                    <a:lnTo>
                      <a:pt x="1298" y="9175"/>
                    </a:lnTo>
                    <a:lnTo>
                      <a:pt x="1656" y="8549"/>
                    </a:lnTo>
                    <a:lnTo>
                      <a:pt x="2014" y="7922"/>
                    </a:lnTo>
                    <a:lnTo>
                      <a:pt x="2462" y="7251"/>
                    </a:lnTo>
                    <a:lnTo>
                      <a:pt x="2954" y="6624"/>
                    </a:lnTo>
                    <a:lnTo>
                      <a:pt x="3536" y="5998"/>
                    </a:lnTo>
                    <a:lnTo>
                      <a:pt x="4163" y="5326"/>
                    </a:lnTo>
                    <a:lnTo>
                      <a:pt x="4834" y="4700"/>
                    </a:lnTo>
                    <a:lnTo>
                      <a:pt x="5640" y="4118"/>
                    </a:lnTo>
                    <a:lnTo>
                      <a:pt x="6490" y="3536"/>
                    </a:lnTo>
                    <a:lnTo>
                      <a:pt x="7385" y="2954"/>
                    </a:lnTo>
                    <a:lnTo>
                      <a:pt x="8414" y="2417"/>
                    </a:lnTo>
                    <a:lnTo>
                      <a:pt x="9533" y="1925"/>
                    </a:lnTo>
                    <a:lnTo>
                      <a:pt x="10697" y="1477"/>
                    </a:lnTo>
                    <a:lnTo>
                      <a:pt x="11995" y="1074"/>
                    </a:lnTo>
                    <a:lnTo>
                      <a:pt x="13382" y="761"/>
                    </a:lnTo>
                    <a:lnTo>
                      <a:pt x="14859" y="448"/>
                    </a:lnTo>
                    <a:lnTo>
                      <a:pt x="16471" y="224"/>
                    </a:lnTo>
                    <a:lnTo>
                      <a:pt x="18171" y="90"/>
                    </a:lnTo>
                    <a:lnTo>
                      <a:pt x="20006" y="0"/>
                    </a:lnTo>
                    <a:lnTo>
                      <a:pt x="2193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2" name="Google Shape;1322;p49"/>
              <p:cNvSpPr/>
              <p:nvPr/>
            </p:nvSpPr>
            <p:spPr>
              <a:xfrm>
                <a:off x="5622075" y="4790975"/>
                <a:ext cx="546050" cy="315550"/>
              </a:xfrm>
              <a:custGeom>
                <a:rect b="b" l="l" r="r" t="t"/>
                <a:pathLst>
                  <a:path extrusionOk="0" fill="none" h="12622" w="21842">
                    <a:moveTo>
                      <a:pt x="21841" y="12622"/>
                    </a:moveTo>
                    <a:lnTo>
                      <a:pt x="21841" y="12622"/>
                    </a:lnTo>
                    <a:lnTo>
                      <a:pt x="21797" y="12085"/>
                    </a:lnTo>
                    <a:lnTo>
                      <a:pt x="21662" y="11413"/>
                    </a:lnTo>
                    <a:lnTo>
                      <a:pt x="21438" y="10608"/>
                    </a:lnTo>
                    <a:lnTo>
                      <a:pt x="21080" y="9623"/>
                    </a:lnTo>
                    <a:lnTo>
                      <a:pt x="20857" y="9086"/>
                    </a:lnTo>
                    <a:lnTo>
                      <a:pt x="20588" y="8504"/>
                    </a:lnTo>
                    <a:lnTo>
                      <a:pt x="20230" y="7967"/>
                    </a:lnTo>
                    <a:lnTo>
                      <a:pt x="19872" y="7340"/>
                    </a:lnTo>
                    <a:lnTo>
                      <a:pt x="19424" y="6758"/>
                    </a:lnTo>
                    <a:lnTo>
                      <a:pt x="18932" y="6177"/>
                    </a:lnTo>
                    <a:lnTo>
                      <a:pt x="18395" y="5550"/>
                    </a:lnTo>
                    <a:lnTo>
                      <a:pt x="17768" y="4968"/>
                    </a:lnTo>
                    <a:lnTo>
                      <a:pt x="17052" y="4386"/>
                    </a:lnTo>
                    <a:lnTo>
                      <a:pt x="16291" y="3805"/>
                    </a:lnTo>
                    <a:lnTo>
                      <a:pt x="15441" y="3267"/>
                    </a:lnTo>
                    <a:lnTo>
                      <a:pt x="14546" y="2730"/>
                    </a:lnTo>
                    <a:lnTo>
                      <a:pt x="13517" y="2238"/>
                    </a:lnTo>
                    <a:lnTo>
                      <a:pt x="12442" y="1791"/>
                    </a:lnTo>
                    <a:lnTo>
                      <a:pt x="11234" y="1388"/>
                    </a:lnTo>
                    <a:lnTo>
                      <a:pt x="9936" y="985"/>
                    </a:lnTo>
                    <a:lnTo>
                      <a:pt x="8549" y="672"/>
                    </a:lnTo>
                    <a:lnTo>
                      <a:pt x="7072" y="403"/>
                    </a:lnTo>
                    <a:lnTo>
                      <a:pt x="5505" y="224"/>
                    </a:lnTo>
                    <a:lnTo>
                      <a:pt x="3760" y="45"/>
                    </a:lnTo>
                    <a:lnTo>
                      <a:pt x="1969" y="0"/>
                    </a:lnTo>
                    <a:lnTo>
                      <a:pt x="0"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3" name="Google Shape;1323;p49"/>
              <p:cNvSpPr/>
              <p:nvPr/>
            </p:nvSpPr>
            <p:spPr>
              <a:xfrm>
                <a:off x="1261675" y="3896950"/>
                <a:ext cx="1469150" cy="1469175"/>
              </a:xfrm>
              <a:custGeom>
                <a:rect b="b" l="l" r="r" t="t"/>
                <a:pathLst>
                  <a:path extrusionOk="0" fill="none" h="58767" w="58766">
                    <a:moveTo>
                      <a:pt x="29405" y="1"/>
                    </a:moveTo>
                    <a:lnTo>
                      <a:pt x="29405" y="1"/>
                    </a:lnTo>
                    <a:lnTo>
                      <a:pt x="30927" y="46"/>
                    </a:lnTo>
                    <a:lnTo>
                      <a:pt x="32404" y="135"/>
                    </a:lnTo>
                    <a:lnTo>
                      <a:pt x="33881" y="359"/>
                    </a:lnTo>
                    <a:lnTo>
                      <a:pt x="35313" y="583"/>
                    </a:lnTo>
                    <a:lnTo>
                      <a:pt x="36745" y="941"/>
                    </a:lnTo>
                    <a:lnTo>
                      <a:pt x="38133" y="1344"/>
                    </a:lnTo>
                    <a:lnTo>
                      <a:pt x="39520" y="1791"/>
                    </a:lnTo>
                    <a:lnTo>
                      <a:pt x="40818" y="2328"/>
                    </a:lnTo>
                    <a:lnTo>
                      <a:pt x="42161" y="2910"/>
                    </a:lnTo>
                    <a:lnTo>
                      <a:pt x="43414" y="3537"/>
                    </a:lnTo>
                    <a:lnTo>
                      <a:pt x="44622" y="4253"/>
                    </a:lnTo>
                    <a:lnTo>
                      <a:pt x="45831" y="5014"/>
                    </a:lnTo>
                    <a:lnTo>
                      <a:pt x="46994" y="5819"/>
                    </a:lnTo>
                    <a:lnTo>
                      <a:pt x="48069" y="6714"/>
                    </a:lnTo>
                    <a:lnTo>
                      <a:pt x="49143" y="7654"/>
                    </a:lnTo>
                    <a:lnTo>
                      <a:pt x="50172" y="8594"/>
                    </a:lnTo>
                    <a:lnTo>
                      <a:pt x="51157" y="9623"/>
                    </a:lnTo>
                    <a:lnTo>
                      <a:pt x="52052" y="10698"/>
                    </a:lnTo>
                    <a:lnTo>
                      <a:pt x="52947" y="11817"/>
                    </a:lnTo>
                    <a:lnTo>
                      <a:pt x="53753" y="12980"/>
                    </a:lnTo>
                    <a:lnTo>
                      <a:pt x="54514" y="14144"/>
                    </a:lnTo>
                    <a:lnTo>
                      <a:pt x="55230" y="15397"/>
                    </a:lnTo>
                    <a:lnTo>
                      <a:pt x="55901" y="16650"/>
                    </a:lnTo>
                    <a:lnTo>
                      <a:pt x="56483" y="17948"/>
                    </a:lnTo>
                    <a:lnTo>
                      <a:pt x="57020" y="19291"/>
                    </a:lnTo>
                    <a:lnTo>
                      <a:pt x="57467" y="20634"/>
                    </a:lnTo>
                    <a:lnTo>
                      <a:pt x="57870" y="22021"/>
                    </a:lnTo>
                    <a:lnTo>
                      <a:pt x="58184" y="23453"/>
                    </a:lnTo>
                    <a:lnTo>
                      <a:pt x="58452" y="24930"/>
                    </a:lnTo>
                    <a:lnTo>
                      <a:pt x="58631" y="26362"/>
                    </a:lnTo>
                    <a:lnTo>
                      <a:pt x="58765" y="27884"/>
                    </a:lnTo>
                    <a:lnTo>
                      <a:pt x="58765" y="29406"/>
                    </a:lnTo>
                    <a:lnTo>
                      <a:pt x="58765" y="29406"/>
                    </a:lnTo>
                    <a:lnTo>
                      <a:pt x="58765" y="30883"/>
                    </a:lnTo>
                    <a:lnTo>
                      <a:pt x="58631" y="32405"/>
                    </a:lnTo>
                    <a:lnTo>
                      <a:pt x="58452" y="33881"/>
                    </a:lnTo>
                    <a:lnTo>
                      <a:pt x="58184" y="35314"/>
                    </a:lnTo>
                    <a:lnTo>
                      <a:pt x="57870" y="36746"/>
                    </a:lnTo>
                    <a:lnTo>
                      <a:pt x="57467" y="38133"/>
                    </a:lnTo>
                    <a:lnTo>
                      <a:pt x="57020" y="39476"/>
                    </a:lnTo>
                    <a:lnTo>
                      <a:pt x="56483" y="40819"/>
                    </a:lnTo>
                    <a:lnTo>
                      <a:pt x="55901" y="42117"/>
                    </a:lnTo>
                    <a:lnTo>
                      <a:pt x="55230" y="43370"/>
                    </a:lnTo>
                    <a:lnTo>
                      <a:pt x="54514" y="44623"/>
                    </a:lnTo>
                    <a:lnTo>
                      <a:pt x="53753" y="45831"/>
                    </a:lnTo>
                    <a:lnTo>
                      <a:pt x="52947" y="46950"/>
                    </a:lnTo>
                    <a:lnTo>
                      <a:pt x="52052" y="48069"/>
                    </a:lnTo>
                    <a:lnTo>
                      <a:pt x="51157" y="49143"/>
                    </a:lnTo>
                    <a:lnTo>
                      <a:pt x="50172" y="50173"/>
                    </a:lnTo>
                    <a:lnTo>
                      <a:pt x="49143" y="51113"/>
                    </a:lnTo>
                    <a:lnTo>
                      <a:pt x="48069" y="52053"/>
                    </a:lnTo>
                    <a:lnTo>
                      <a:pt x="46994" y="52948"/>
                    </a:lnTo>
                    <a:lnTo>
                      <a:pt x="45831" y="53753"/>
                    </a:lnTo>
                    <a:lnTo>
                      <a:pt x="44622" y="54514"/>
                    </a:lnTo>
                    <a:lnTo>
                      <a:pt x="43414" y="55230"/>
                    </a:lnTo>
                    <a:lnTo>
                      <a:pt x="42161" y="55857"/>
                    </a:lnTo>
                    <a:lnTo>
                      <a:pt x="40818" y="56439"/>
                    </a:lnTo>
                    <a:lnTo>
                      <a:pt x="39520" y="56976"/>
                    </a:lnTo>
                    <a:lnTo>
                      <a:pt x="38133" y="57423"/>
                    </a:lnTo>
                    <a:lnTo>
                      <a:pt x="36745" y="57826"/>
                    </a:lnTo>
                    <a:lnTo>
                      <a:pt x="35313" y="58184"/>
                    </a:lnTo>
                    <a:lnTo>
                      <a:pt x="33881" y="58408"/>
                    </a:lnTo>
                    <a:lnTo>
                      <a:pt x="32404" y="58632"/>
                    </a:lnTo>
                    <a:lnTo>
                      <a:pt x="30927" y="58721"/>
                    </a:lnTo>
                    <a:lnTo>
                      <a:pt x="29405" y="58766"/>
                    </a:lnTo>
                    <a:lnTo>
                      <a:pt x="29405" y="58766"/>
                    </a:lnTo>
                    <a:lnTo>
                      <a:pt x="27883" y="58721"/>
                    </a:lnTo>
                    <a:lnTo>
                      <a:pt x="26406" y="58632"/>
                    </a:lnTo>
                    <a:lnTo>
                      <a:pt x="24929" y="58408"/>
                    </a:lnTo>
                    <a:lnTo>
                      <a:pt x="23497" y="58184"/>
                    </a:lnTo>
                    <a:lnTo>
                      <a:pt x="22065" y="57826"/>
                    </a:lnTo>
                    <a:lnTo>
                      <a:pt x="20678" y="57423"/>
                    </a:lnTo>
                    <a:lnTo>
                      <a:pt x="19290" y="56976"/>
                    </a:lnTo>
                    <a:lnTo>
                      <a:pt x="17947" y="56439"/>
                    </a:lnTo>
                    <a:lnTo>
                      <a:pt x="16650" y="55857"/>
                    </a:lnTo>
                    <a:lnTo>
                      <a:pt x="15396" y="55230"/>
                    </a:lnTo>
                    <a:lnTo>
                      <a:pt x="14188" y="54514"/>
                    </a:lnTo>
                    <a:lnTo>
                      <a:pt x="12980" y="53753"/>
                    </a:lnTo>
                    <a:lnTo>
                      <a:pt x="11816" y="52948"/>
                    </a:lnTo>
                    <a:lnTo>
                      <a:pt x="10697" y="52053"/>
                    </a:lnTo>
                    <a:lnTo>
                      <a:pt x="9668" y="51113"/>
                    </a:lnTo>
                    <a:lnTo>
                      <a:pt x="8638" y="50173"/>
                    </a:lnTo>
                    <a:lnTo>
                      <a:pt x="7653" y="49143"/>
                    </a:lnTo>
                    <a:lnTo>
                      <a:pt x="6714" y="48069"/>
                    </a:lnTo>
                    <a:lnTo>
                      <a:pt x="5863" y="46950"/>
                    </a:lnTo>
                    <a:lnTo>
                      <a:pt x="5058" y="45831"/>
                    </a:lnTo>
                    <a:lnTo>
                      <a:pt x="4252" y="44623"/>
                    </a:lnTo>
                    <a:lnTo>
                      <a:pt x="3581" y="43370"/>
                    </a:lnTo>
                    <a:lnTo>
                      <a:pt x="2909" y="42117"/>
                    </a:lnTo>
                    <a:lnTo>
                      <a:pt x="2327" y="40819"/>
                    </a:lnTo>
                    <a:lnTo>
                      <a:pt x="1790" y="39476"/>
                    </a:lnTo>
                    <a:lnTo>
                      <a:pt x="1343" y="38133"/>
                    </a:lnTo>
                    <a:lnTo>
                      <a:pt x="940" y="36746"/>
                    </a:lnTo>
                    <a:lnTo>
                      <a:pt x="627" y="35314"/>
                    </a:lnTo>
                    <a:lnTo>
                      <a:pt x="358" y="33881"/>
                    </a:lnTo>
                    <a:lnTo>
                      <a:pt x="179" y="32405"/>
                    </a:lnTo>
                    <a:lnTo>
                      <a:pt x="45" y="30883"/>
                    </a:lnTo>
                    <a:lnTo>
                      <a:pt x="0" y="29406"/>
                    </a:lnTo>
                    <a:lnTo>
                      <a:pt x="0" y="29406"/>
                    </a:lnTo>
                    <a:lnTo>
                      <a:pt x="45" y="27884"/>
                    </a:lnTo>
                    <a:lnTo>
                      <a:pt x="179" y="26362"/>
                    </a:lnTo>
                    <a:lnTo>
                      <a:pt x="358" y="24930"/>
                    </a:lnTo>
                    <a:lnTo>
                      <a:pt x="627" y="23453"/>
                    </a:lnTo>
                    <a:lnTo>
                      <a:pt x="940" y="22021"/>
                    </a:lnTo>
                    <a:lnTo>
                      <a:pt x="1343" y="20634"/>
                    </a:lnTo>
                    <a:lnTo>
                      <a:pt x="1790" y="19291"/>
                    </a:lnTo>
                    <a:lnTo>
                      <a:pt x="2327" y="17948"/>
                    </a:lnTo>
                    <a:lnTo>
                      <a:pt x="2909" y="16650"/>
                    </a:lnTo>
                    <a:lnTo>
                      <a:pt x="3581" y="15397"/>
                    </a:lnTo>
                    <a:lnTo>
                      <a:pt x="4252" y="14144"/>
                    </a:lnTo>
                    <a:lnTo>
                      <a:pt x="5058" y="12980"/>
                    </a:lnTo>
                    <a:lnTo>
                      <a:pt x="5863" y="11817"/>
                    </a:lnTo>
                    <a:lnTo>
                      <a:pt x="6714" y="10698"/>
                    </a:lnTo>
                    <a:lnTo>
                      <a:pt x="7653" y="9623"/>
                    </a:lnTo>
                    <a:lnTo>
                      <a:pt x="8638" y="8594"/>
                    </a:lnTo>
                    <a:lnTo>
                      <a:pt x="9668" y="7654"/>
                    </a:lnTo>
                    <a:lnTo>
                      <a:pt x="10697" y="6714"/>
                    </a:lnTo>
                    <a:lnTo>
                      <a:pt x="11816" y="5819"/>
                    </a:lnTo>
                    <a:lnTo>
                      <a:pt x="12980" y="5014"/>
                    </a:lnTo>
                    <a:lnTo>
                      <a:pt x="14188" y="4253"/>
                    </a:lnTo>
                    <a:lnTo>
                      <a:pt x="15396" y="3537"/>
                    </a:lnTo>
                    <a:lnTo>
                      <a:pt x="16650" y="2910"/>
                    </a:lnTo>
                    <a:lnTo>
                      <a:pt x="17947" y="2328"/>
                    </a:lnTo>
                    <a:lnTo>
                      <a:pt x="19290" y="1791"/>
                    </a:lnTo>
                    <a:lnTo>
                      <a:pt x="20678" y="1344"/>
                    </a:lnTo>
                    <a:lnTo>
                      <a:pt x="22065" y="941"/>
                    </a:lnTo>
                    <a:lnTo>
                      <a:pt x="23497" y="583"/>
                    </a:lnTo>
                    <a:lnTo>
                      <a:pt x="24929" y="359"/>
                    </a:lnTo>
                    <a:lnTo>
                      <a:pt x="26406" y="135"/>
                    </a:lnTo>
                    <a:lnTo>
                      <a:pt x="27883" y="46"/>
                    </a:lnTo>
                    <a:lnTo>
                      <a:pt x="29405" y="1"/>
                    </a:lnTo>
                    <a:lnTo>
                      <a:pt x="29405" y="1"/>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4" name="Google Shape;1324;p49"/>
              <p:cNvSpPr/>
              <p:nvPr/>
            </p:nvSpPr>
            <p:spPr>
              <a:xfrm>
                <a:off x="1741675" y="4261725"/>
                <a:ext cx="529275" cy="529275"/>
              </a:xfrm>
              <a:custGeom>
                <a:rect b="b" l="l" r="r" t="t"/>
                <a:pathLst>
                  <a:path extrusionOk="0" fill="none" h="21171" w="21171">
                    <a:moveTo>
                      <a:pt x="10608" y="0"/>
                    </a:moveTo>
                    <a:lnTo>
                      <a:pt x="10608" y="0"/>
                    </a:lnTo>
                    <a:lnTo>
                      <a:pt x="11145" y="45"/>
                    </a:lnTo>
                    <a:lnTo>
                      <a:pt x="11682" y="90"/>
                    </a:lnTo>
                    <a:lnTo>
                      <a:pt x="12219" y="135"/>
                    </a:lnTo>
                    <a:lnTo>
                      <a:pt x="12712" y="224"/>
                    </a:lnTo>
                    <a:lnTo>
                      <a:pt x="13741" y="493"/>
                    </a:lnTo>
                    <a:lnTo>
                      <a:pt x="14726" y="851"/>
                    </a:lnTo>
                    <a:lnTo>
                      <a:pt x="15621" y="1298"/>
                    </a:lnTo>
                    <a:lnTo>
                      <a:pt x="16516" y="1835"/>
                    </a:lnTo>
                    <a:lnTo>
                      <a:pt x="17321" y="2417"/>
                    </a:lnTo>
                    <a:lnTo>
                      <a:pt x="18082" y="3089"/>
                    </a:lnTo>
                    <a:lnTo>
                      <a:pt x="18754" y="3849"/>
                    </a:lnTo>
                    <a:lnTo>
                      <a:pt x="19335" y="4655"/>
                    </a:lnTo>
                    <a:lnTo>
                      <a:pt x="19873" y="5550"/>
                    </a:lnTo>
                    <a:lnTo>
                      <a:pt x="20320" y="6490"/>
                    </a:lnTo>
                    <a:lnTo>
                      <a:pt x="20678" y="7430"/>
                    </a:lnTo>
                    <a:lnTo>
                      <a:pt x="20947" y="8459"/>
                    </a:lnTo>
                    <a:lnTo>
                      <a:pt x="21036" y="8996"/>
                    </a:lnTo>
                    <a:lnTo>
                      <a:pt x="21126" y="9489"/>
                    </a:lnTo>
                    <a:lnTo>
                      <a:pt x="21126" y="10026"/>
                    </a:lnTo>
                    <a:lnTo>
                      <a:pt x="21170" y="10563"/>
                    </a:lnTo>
                    <a:lnTo>
                      <a:pt x="21170" y="10563"/>
                    </a:lnTo>
                    <a:lnTo>
                      <a:pt x="21126" y="11145"/>
                    </a:lnTo>
                    <a:lnTo>
                      <a:pt x="21126" y="11682"/>
                    </a:lnTo>
                    <a:lnTo>
                      <a:pt x="21036" y="12174"/>
                    </a:lnTo>
                    <a:lnTo>
                      <a:pt x="20947" y="12711"/>
                    </a:lnTo>
                    <a:lnTo>
                      <a:pt x="20678" y="13741"/>
                    </a:lnTo>
                    <a:lnTo>
                      <a:pt x="20320" y="14681"/>
                    </a:lnTo>
                    <a:lnTo>
                      <a:pt x="19873" y="15620"/>
                    </a:lnTo>
                    <a:lnTo>
                      <a:pt x="19335" y="16516"/>
                    </a:lnTo>
                    <a:lnTo>
                      <a:pt x="18754" y="17321"/>
                    </a:lnTo>
                    <a:lnTo>
                      <a:pt x="18082" y="18037"/>
                    </a:lnTo>
                    <a:lnTo>
                      <a:pt x="17321" y="18753"/>
                    </a:lnTo>
                    <a:lnTo>
                      <a:pt x="16516" y="19335"/>
                    </a:lnTo>
                    <a:lnTo>
                      <a:pt x="15621" y="19872"/>
                    </a:lnTo>
                    <a:lnTo>
                      <a:pt x="14726" y="20320"/>
                    </a:lnTo>
                    <a:lnTo>
                      <a:pt x="13741" y="20678"/>
                    </a:lnTo>
                    <a:lnTo>
                      <a:pt x="12712" y="20946"/>
                    </a:lnTo>
                    <a:lnTo>
                      <a:pt x="12219" y="21036"/>
                    </a:lnTo>
                    <a:lnTo>
                      <a:pt x="11682" y="21081"/>
                    </a:lnTo>
                    <a:lnTo>
                      <a:pt x="11145" y="21126"/>
                    </a:lnTo>
                    <a:lnTo>
                      <a:pt x="10608" y="21170"/>
                    </a:lnTo>
                    <a:lnTo>
                      <a:pt x="10608" y="21170"/>
                    </a:lnTo>
                    <a:lnTo>
                      <a:pt x="10026" y="21126"/>
                    </a:lnTo>
                    <a:lnTo>
                      <a:pt x="9489" y="21081"/>
                    </a:lnTo>
                    <a:lnTo>
                      <a:pt x="8997" y="21036"/>
                    </a:lnTo>
                    <a:lnTo>
                      <a:pt x="8460" y="20946"/>
                    </a:lnTo>
                    <a:lnTo>
                      <a:pt x="7430" y="20678"/>
                    </a:lnTo>
                    <a:lnTo>
                      <a:pt x="6490" y="20320"/>
                    </a:lnTo>
                    <a:lnTo>
                      <a:pt x="5550" y="19872"/>
                    </a:lnTo>
                    <a:lnTo>
                      <a:pt x="4700" y="19335"/>
                    </a:lnTo>
                    <a:lnTo>
                      <a:pt x="3850" y="18753"/>
                    </a:lnTo>
                    <a:lnTo>
                      <a:pt x="3134" y="18037"/>
                    </a:lnTo>
                    <a:lnTo>
                      <a:pt x="2418" y="17321"/>
                    </a:lnTo>
                    <a:lnTo>
                      <a:pt x="1836" y="16516"/>
                    </a:lnTo>
                    <a:lnTo>
                      <a:pt x="1299" y="15620"/>
                    </a:lnTo>
                    <a:lnTo>
                      <a:pt x="851" y="14681"/>
                    </a:lnTo>
                    <a:lnTo>
                      <a:pt x="493" y="13741"/>
                    </a:lnTo>
                    <a:lnTo>
                      <a:pt x="224" y="12711"/>
                    </a:lnTo>
                    <a:lnTo>
                      <a:pt x="135" y="12174"/>
                    </a:lnTo>
                    <a:lnTo>
                      <a:pt x="90" y="11682"/>
                    </a:lnTo>
                    <a:lnTo>
                      <a:pt x="45" y="11145"/>
                    </a:lnTo>
                    <a:lnTo>
                      <a:pt x="1" y="10563"/>
                    </a:lnTo>
                    <a:lnTo>
                      <a:pt x="1" y="10563"/>
                    </a:lnTo>
                    <a:lnTo>
                      <a:pt x="45" y="10026"/>
                    </a:lnTo>
                    <a:lnTo>
                      <a:pt x="90" y="9489"/>
                    </a:lnTo>
                    <a:lnTo>
                      <a:pt x="135" y="8996"/>
                    </a:lnTo>
                    <a:lnTo>
                      <a:pt x="224" y="8459"/>
                    </a:lnTo>
                    <a:lnTo>
                      <a:pt x="493" y="7430"/>
                    </a:lnTo>
                    <a:lnTo>
                      <a:pt x="851" y="6490"/>
                    </a:lnTo>
                    <a:lnTo>
                      <a:pt x="1299" y="5550"/>
                    </a:lnTo>
                    <a:lnTo>
                      <a:pt x="1836" y="4655"/>
                    </a:lnTo>
                    <a:lnTo>
                      <a:pt x="2418" y="3849"/>
                    </a:lnTo>
                    <a:lnTo>
                      <a:pt x="3134" y="3089"/>
                    </a:lnTo>
                    <a:lnTo>
                      <a:pt x="3850" y="2417"/>
                    </a:lnTo>
                    <a:lnTo>
                      <a:pt x="4700" y="1835"/>
                    </a:lnTo>
                    <a:lnTo>
                      <a:pt x="5550" y="1298"/>
                    </a:lnTo>
                    <a:lnTo>
                      <a:pt x="6490" y="851"/>
                    </a:lnTo>
                    <a:lnTo>
                      <a:pt x="7430" y="493"/>
                    </a:lnTo>
                    <a:lnTo>
                      <a:pt x="8460" y="224"/>
                    </a:lnTo>
                    <a:lnTo>
                      <a:pt x="8997" y="135"/>
                    </a:lnTo>
                    <a:lnTo>
                      <a:pt x="9489" y="90"/>
                    </a:lnTo>
                    <a:lnTo>
                      <a:pt x="10026" y="45"/>
                    </a:lnTo>
                    <a:lnTo>
                      <a:pt x="10608" y="0"/>
                    </a:lnTo>
                    <a:lnTo>
                      <a:pt x="10608" y="0"/>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5" name="Google Shape;1325;p49"/>
              <p:cNvSpPr/>
              <p:nvPr/>
            </p:nvSpPr>
            <p:spPr>
              <a:xfrm>
                <a:off x="1457475" y="4790975"/>
                <a:ext cx="548300" cy="339050"/>
              </a:xfrm>
              <a:custGeom>
                <a:rect b="b" l="l" r="r" t="t"/>
                <a:pathLst>
                  <a:path extrusionOk="0" fill="none" h="13562" w="21932">
                    <a:moveTo>
                      <a:pt x="1" y="13561"/>
                    </a:moveTo>
                    <a:lnTo>
                      <a:pt x="1" y="13561"/>
                    </a:lnTo>
                    <a:lnTo>
                      <a:pt x="45" y="12980"/>
                    </a:lnTo>
                    <a:lnTo>
                      <a:pt x="180" y="12264"/>
                    </a:lnTo>
                    <a:lnTo>
                      <a:pt x="403" y="11368"/>
                    </a:lnTo>
                    <a:lnTo>
                      <a:pt x="761" y="10339"/>
                    </a:lnTo>
                    <a:lnTo>
                      <a:pt x="1030" y="9757"/>
                    </a:lnTo>
                    <a:lnTo>
                      <a:pt x="1298" y="9175"/>
                    </a:lnTo>
                    <a:lnTo>
                      <a:pt x="1657" y="8549"/>
                    </a:lnTo>
                    <a:lnTo>
                      <a:pt x="2015" y="7922"/>
                    </a:lnTo>
                    <a:lnTo>
                      <a:pt x="2462" y="7251"/>
                    </a:lnTo>
                    <a:lnTo>
                      <a:pt x="2954" y="6624"/>
                    </a:lnTo>
                    <a:lnTo>
                      <a:pt x="3536" y="5998"/>
                    </a:lnTo>
                    <a:lnTo>
                      <a:pt x="4163" y="5326"/>
                    </a:lnTo>
                    <a:lnTo>
                      <a:pt x="4834" y="4700"/>
                    </a:lnTo>
                    <a:lnTo>
                      <a:pt x="5640" y="4118"/>
                    </a:lnTo>
                    <a:lnTo>
                      <a:pt x="6490" y="3536"/>
                    </a:lnTo>
                    <a:lnTo>
                      <a:pt x="7385" y="2954"/>
                    </a:lnTo>
                    <a:lnTo>
                      <a:pt x="8415" y="2417"/>
                    </a:lnTo>
                    <a:lnTo>
                      <a:pt x="9534" y="1925"/>
                    </a:lnTo>
                    <a:lnTo>
                      <a:pt x="10697" y="1477"/>
                    </a:lnTo>
                    <a:lnTo>
                      <a:pt x="11995" y="1074"/>
                    </a:lnTo>
                    <a:lnTo>
                      <a:pt x="13383" y="761"/>
                    </a:lnTo>
                    <a:lnTo>
                      <a:pt x="14860" y="448"/>
                    </a:lnTo>
                    <a:lnTo>
                      <a:pt x="16471" y="224"/>
                    </a:lnTo>
                    <a:lnTo>
                      <a:pt x="18172" y="90"/>
                    </a:lnTo>
                    <a:lnTo>
                      <a:pt x="20007" y="0"/>
                    </a:lnTo>
                    <a:lnTo>
                      <a:pt x="2193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6" name="Google Shape;1326;p49"/>
              <p:cNvSpPr/>
              <p:nvPr/>
            </p:nvSpPr>
            <p:spPr>
              <a:xfrm>
                <a:off x="1995675" y="4790975"/>
                <a:ext cx="546050" cy="315550"/>
              </a:xfrm>
              <a:custGeom>
                <a:rect b="b" l="l" r="r" t="t"/>
                <a:pathLst>
                  <a:path extrusionOk="0" fill="none" h="12622" w="21842">
                    <a:moveTo>
                      <a:pt x="21842" y="12622"/>
                    </a:moveTo>
                    <a:lnTo>
                      <a:pt x="21842" y="12622"/>
                    </a:lnTo>
                    <a:lnTo>
                      <a:pt x="21797" y="12085"/>
                    </a:lnTo>
                    <a:lnTo>
                      <a:pt x="21663" y="11413"/>
                    </a:lnTo>
                    <a:lnTo>
                      <a:pt x="21439" y="10608"/>
                    </a:lnTo>
                    <a:lnTo>
                      <a:pt x="21081" y="9623"/>
                    </a:lnTo>
                    <a:lnTo>
                      <a:pt x="20857" y="9086"/>
                    </a:lnTo>
                    <a:lnTo>
                      <a:pt x="20588" y="8504"/>
                    </a:lnTo>
                    <a:lnTo>
                      <a:pt x="20230" y="7967"/>
                    </a:lnTo>
                    <a:lnTo>
                      <a:pt x="19872" y="7340"/>
                    </a:lnTo>
                    <a:lnTo>
                      <a:pt x="19425" y="6758"/>
                    </a:lnTo>
                    <a:lnTo>
                      <a:pt x="18932" y="6177"/>
                    </a:lnTo>
                    <a:lnTo>
                      <a:pt x="18395" y="5550"/>
                    </a:lnTo>
                    <a:lnTo>
                      <a:pt x="17769" y="4968"/>
                    </a:lnTo>
                    <a:lnTo>
                      <a:pt x="17053" y="4386"/>
                    </a:lnTo>
                    <a:lnTo>
                      <a:pt x="16292" y="3805"/>
                    </a:lnTo>
                    <a:lnTo>
                      <a:pt x="15441" y="3267"/>
                    </a:lnTo>
                    <a:lnTo>
                      <a:pt x="14546" y="2730"/>
                    </a:lnTo>
                    <a:lnTo>
                      <a:pt x="13517" y="2238"/>
                    </a:lnTo>
                    <a:lnTo>
                      <a:pt x="12443" y="1791"/>
                    </a:lnTo>
                    <a:lnTo>
                      <a:pt x="11234" y="1388"/>
                    </a:lnTo>
                    <a:lnTo>
                      <a:pt x="9936" y="985"/>
                    </a:lnTo>
                    <a:lnTo>
                      <a:pt x="8549" y="672"/>
                    </a:lnTo>
                    <a:lnTo>
                      <a:pt x="7072" y="403"/>
                    </a:lnTo>
                    <a:lnTo>
                      <a:pt x="5505" y="224"/>
                    </a:lnTo>
                    <a:lnTo>
                      <a:pt x="3760" y="45"/>
                    </a:lnTo>
                    <a:lnTo>
                      <a:pt x="1970" y="0"/>
                    </a:lnTo>
                    <a:lnTo>
                      <a:pt x="0"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7" name="Google Shape;1327;p49"/>
              <p:cNvSpPr/>
              <p:nvPr/>
            </p:nvSpPr>
            <p:spPr>
              <a:xfrm>
                <a:off x="4879100" y="1580800"/>
                <a:ext cx="204800" cy="204800"/>
              </a:xfrm>
              <a:custGeom>
                <a:rect b="b" l="l" r="r" t="t"/>
                <a:pathLst>
                  <a:path extrusionOk="0" fill="none" h="8192" w="8192">
                    <a:moveTo>
                      <a:pt x="8191" y="1"/>
                    </a:moveTo>
                    <a:lnTo>
                      <a:pt x="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8" name="Google Shape;1328;p49"/>
              <p:cNvSpPr/>
              <p:nvPr/>
            </p:nvSpPr>
            <p:spPr>
              <a:xfrm>
                <a:off x="2537225" y="3922700"/>
                <a:ext cx="204775" cy="204775"/>
              </a:xfrm>
              <a:custGeom>
                <a:rect b="b" l="l" r="r" t="t"/>
                <a:pathLst>
                  <a:path extrusionOk="0" fill="none" h="8191" w="8191">
                    <a:moveTo>
                      <a:pt x="8191" y="0"/>
                    </a:moveTo>
                    <a:lnTo>
                      <a:pt x="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29" name="Google Shape;1329;p49"/>
              <p:cNvSpPr/>
              <p:nvPr/>
            </p:nvSpPr>
            <p:spPr>
              <a:xfrm>
                <a:off x="2537225" y="1580800"/>
                <a:ext cx="204775" cy="204800"/>
              </a:xfrm>
              <a:custGeom>
                <a:rect b="b" l="l" r="r" t="t"/>
                <a:pathLst>
                  <a:path extrusionOk="0" fill="none" h="8192" w="8191">
                    <a:moveTo>
                      <a:pt x="1" y="1"/>
                    </a:moveTo>
                    <a:lnTo>
                      <a:pt x="819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30" name="Google Shape;1330;p49"/>
              <p:cNvSpPr/>
              <p:nvPr/>
            </p:nvSpPr>
            <p:spPr>
              <a:xfrm>
                <a:off x="4879100" y="3922700"/>
                <a:ext cx="204800" cy="204775"/>
              </a:xfrm>
              <a:custGeom>
                <a:rect b="b" l="l" r="r" t="t"/>
                <a:pathLst>
                  <a:path extrusionOk="0" fill="none" h="8191" w="8192">
                    <a:moveTo>
                      <a:pt x="1" y="0"/>
                    </a:moveTo>
                    <a:lnTo>
                      <a:pt x="8191" y="819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331" name="Google Shape;1331;p49"/>
            <p:cNvSpPr txBox="1"/>
            <p:nvPr/>
          </p:nvSpPr>
          <p:spPr>
            <a:xfrm>
              <a:off x="529272"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Been-to-Market Expertise</a:t>
              </a:r>
              <a:endParaRPr b="1" sz="1100">
                <a:solidFill>
                  <a:srgbClr val="36443F"/>
                </a:solidFill>
                <a:latin typeface="Outfit"/>
                <a:ea typeface="Outfit"/>
                <a:cs typeface="Outfit"/>
                <a:sym typeface="Outfit"/>
              </a:endParaRPr>
            </a:p>
          </p:txBody>
        </p:sp>
      </p:grpSp>
      <p:grpSp>
        <p:nvGrpSpPr>
          <p:cNvPr id="1332" name="Google Shape;1332;p49"/>
          <p:cNvGrpSpPr/>
          <p:nvPr/>
        </p:nvGrpSpPr>
        <p:grpSpPr>
          <a:xfrm>
            <a:off x="6101456" y="553575"/>
            <a:ext cx="3053700" cy="4590075"/>
            <a:chOff x="8135275" y="738100"/>
            <a:chExt cx="4071600" cy="6120100"/>
          </a:xfrm>
        </p:grpSpPr>
        <p:sp>
          <p:nvSpPr>
            <p:cNvPr id="1333" name="Google Shape;1333;p49"/>
            <p:cNvSpPr/>
            <p:nvPr/>
          </p:nvSpPr>
          <p:spPr>
            <a:xfrm>
              <a:off x="8135275" y="1774700"/>
              <a:ext cx="4071600" cy="5083500"/>
            </a:xfrm>
            <a:prstGeom prst="rect">
              <a:avLst/>
            </a:prstGeom>
            <a:solidFill>
              <a:srgbClr val="FAE4AF">
                <a:alpha val="4367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cxnSp>
          <p:nvCxnSpPr>
            <p:cNvPr id="1334" name="Google Shape;1334;p49"/>
            <p:cNvCxnSpPr/>
            <p:nvPr/>
          </p:nvCxnSpPr>
          <p:spPr>
            <a:xfrm>
              <a:off x="8532715" y="738100"/>
              <a:ext cx="0" cy="6120000"/>
            </a:xfrm>
            <a:prstGeom prst="straightConnector1">
              <a:avLst/>
            </a:prstGeom>
            <a:noFill/>
            <a:ln cap="flat" cmpd="sng" w="19050">
              <a:solidFill>
                <a:schemeClr val="dk1"/>
              </a:solidFill>
              <a:prstDash val="solid"/>
              <a:round/>
              <a:headEnd len="med" w="med" type="none"/>
              <a:tailEnd len="med" w="med" type="none"/>
            </a:ln>
          </p:spPr>
        </p:cxnSp>
        <p:sp>
          <p:nvSpPr>
            <p:cNvPr id="1335" name="Google Shape;1335;p49"/>
            <p:cNvSpPr txBox="1"/>
            <p:nvPr/>
          </p:nvSpPr>
          <p:spPr>
            <a:xfrm>
              <a:off x="8703949"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lang="en" sz="2400">
                  <a:solidFill>
                    <a:schemeClr val="dk1"/>
                  </a:solidFill>
                  <a:latin typeface="Outfit"/>
                  <a:ea typeface="Outfit"/>
                  <a:cs typeface="Outfit"/>
                  <a:sym typeface="Outfit"/>
                </a:rPr>
                <a:t>Events</a:t>
              </a:r>
              <a:endParaRPr b="1" i="0" sz="2400" u="none" cap="none" strike="noStrike">
                <a:solidFill>
                  <a:schemeClr val="dk1"/>
                </a:solidFill>
                <a:latin typeface="Outfit"/>
                <a:ea typeface="Outfit"/>
                <a:cs typeface="Outfit"/>
                <a:sym typeface="Outfit"/>
              </a:endParaRPr>
            </a:p>
          </p:txBody>
        </p:sp>
        <p:sp>
          <p:nvSpPr>
            <p:cNvPr id="1336" name="Google Shape;1336;p49"/>
            <p:cNvSpPr txBox="1"/>
            <p:nvPr/>
          </p:nvSpPr>
          <p:spPr>
            <a:xfrm>
              <a:off x="8703950" y="5534875"/>
              <a:ext cx="23691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Connecting our network of EIRs, Exec Advisors and portfolio execs</a:t>
              </a:r>
              <a:endParaRPr b="1" sz="1100">
                <a:solidFill>
                  <a:srgbClr val="36443F"/>
                </a:solidFill>
                <a:latin typeface="Outfit"/>
                <a:ea typeface="Outfit"/>
                <a:cs typeface="Outfit"/>
                <a:sym typeface="Outfit"/>
              </a:endParaRPr>
            </a:p>
          </p:txBody>
        </p:sp>
        <p:grpSp>
          <p:nvGrpSpPr>
            <p:cNvPr id="1337" name="Google Shape;1337;p49"/>
            <p:cNvGrpSpPr/>
            <p:nvPr/>
          </p:nvGrpSpPr>
          <p:grpSpPr>
            <a:xfrm>
              <a:off x="8965261" y="2011108"/>
              <a:ext cx="1068955" cy="1069342"/>
              <a:chOff x="6300345" y="1312485"/>
              <a:chExt cx="1054093" cy="1054370"/>
            </a:xfrm>
          </p:grpSpPr>
          <p:grpSp>
            <p:nvGrpSpPr>
              <p:cNvPr id="1338" name="Google Shape;1338;p49"/>
              <p:cNvGrpSpPr/>
              <p:nvPr/>
            </p:nvGrpSpPr>
            <p:grpSpPr>
              <a:xfrm>
                <a:off x="6300345" y="1312485"/>
                <a:ext cx="1054093" cy="1054370"/>
                <a:chOff x="1337925" y="384775"/>
                <a:chExt cx="4944150" cy="4945450"/>
              </a:xfrm>
            </p:grpSpPr>
            <p:sp>
              <p:nvSpPr>
                <p:cNvPr id="1339" name="Google Shape;1339;p49"/>
                <p:cNvSpPr/>
                <p:nvPr/>
              </p:nvSpPr>
              <p:spPr>
                <a:xfrm>
                  <a:off x="1337925" y="384775"/>
                  <a:ext cx="4944150" cy="4945450"/>
                </a:xfrm>
                <a:custGeom>
                  <a:rect b="b" l="l" r="r" t="t"/>
                  <a:pathLst>
                    <a:path extrusionOk="0" fill="none" h="197818" w="197766">
                      <a:moveTo>
                        <a:pt x="197765" y="98909"/>
                      </a:moveTo>
                      <a:lnTo>
                        <a:pt x="197765" y="98909"/>
                      </a:lnTo>
                      <a:lnTo>
                        <a:pt x="197713" y="101453"/>
                      </a:lnTo>
                      <a:lnTo>
                        <a:pt x="197609" y="103997"/>
                      </a:lnTo>
                      <a:lnTo>
                        <a:pt x="197454" y="106541"/>
                      </a:lnTo>
                      <a:lnTo>
                        <a:pt x="197246" y="109033"/>
                      </a:lnTo>
                      <a:lnTo>
                        <a:pt x="196986" y="111526"/>
                      </a:lnTo>
                      <a:lnTo>
                        <a:pt x="196623" y="113966"/>
                      </a:lnTo>
                      <a:lnTo>
                        <a:pt x="196207" y="116406"/>
                      </a:lnTo>
                      <a:lnTo>
                        <a:pt x="195740" y="118846"/>
                      </a:lnTo>
                      <a:lnTo>
                        <a:pt x="195221" y="121235"/>
                      </a:lnTo>
                      <a:lnTo>
                        <a:pt x="194650" y="123623"/>
                      </a:lnTo>
                      <a:lnTo>
                        <a:pt x="194027" y="125959"/>
                      </a:lnTo>
                      <a:lnTo>
                        <a:pt x="193300" y="128296"/>
                      </a:lnTo>
                      <a:lnTo>
                        <a:pt x="192573" y="130632"/>
                      </a:lnTo>
                      <a:lnTo>
                        <a:pt x="191742" y="132917"/>
                      </a:lnTo>
                      <a:lnTo>
                        <a:pt x="190912" y="135149"/>
                      </a:lnTo>
                      <a:lnTo>
                        <a:pt x="189977" y="137382"/>
                      </a:lnTo>
                      <a:lnTo>
                        <a:pt x="189042" y="139614"/>
                      </a:lnTo>
                      <a:lnTo>
                        <a:pt x="188004" y="141795"/>
                      </a:lnTo>
                      <a:lnTo>
                        <a:pt x="186914" y="143924"/>
                      </a:lnTo>
                      <a:lnTo>
                        <a:pt x="185823" y="146053"/>
                      </a:lnTo>
                      <a:lnTo>
                        <a:pt x="184629" y="148129"/>
                      </a:lnTo>
                      <a:lnTo>
                        <a:pt x="183435" y="150206"/>
                      </a:lnTo>
                      <a:lnTo>
                        <a:pt x="182189" y="152231"/>
                      </a:lnTo>
                      <a:lnTo>
                        <a:pt x="180891" y="154204"/>
                      </a:lnTo>
                      <a:lnTo>
                        <a:pt x="179489" y="156177"/>
                      </a:lnTo>
                      <a:lnTo>
                        <a:pt x="178087" y="158098"/>
                      </a:lnTo>
                      <a:lnTo>
                        <a:pt x="176685" y="159967"/>
                      </a:lnTo>
                      <a:lnTo>
                        <a:pt x="175180" y="161836"/>
                      </a:lnTo>
                      <a:lnTo>
                        <a:pt x="173622" y="163602"/>
                      </a:lnTo>
                      <a:lnTo>
                        <a:pt x="172065" y="165419"/>
                      </a:lnTo>
                      <a:lnTo>
                        <a:pt x="170455" y="167132"/>
                      </a:lnTo>
                      <a:lnTo>
                        <a:pt x="168794" y="168846"/>
                      </a:lnTo>
                      <a:lnTo>
                        <a:pt x="167080" y="170507"/>
                      </a:lnTo>
                      <a:lnTo>
                        <a:pt x="165367" y="172117"/>
                      </a:lnTo>
                      <a:lnTo>
                        <a:pt x="163602" y="173674"/>
                      </a:lnTo>
                      <a:lnTo>
                        <a:pt x="161784" y="175232"/>
                      </a:lnTo>
                      <a:lnTo>
                        <a:pt x="159915" y="176685"/>
                      </a:lnTo>
                      <a:lnTo>
                        <a:pt x="158046" y="178139"/>
                      </a:lnTo>
                      <a:lnTo>
                        <a:pt x="156125" y="179541"/>
                      </a:lnTo>
                      <a:lnTo>
                        <a:pt x="154152" y="180891"/>
                      </a:lnTo>
                      <a:lnTo>
                        <a:pt x="152179" y="182241"/>
                      </a:lnTo>
                      <a:lnTo>
                        <a:pt x="150154" y="183487"/>
                      </a:lnTo>
                      <a:lnTo>
                        <a:pt x="148077" y="184681"/>
                      </a:lnTo>
                      <a:lnTo>
                        <a:pt x="146001" y="185875"/>
                      </a:lnTo>
                      <a:lnTo>
                        <a:pt x="143872" y="186966"/>
                      </a:lnTo>
                      <a:lnTo>
                        <a:pt x="141743" y="188056"/>
                      </a:lnTo>
                      <a:lnTo>
                        <a:pt x="139562" y="189043"/>
                      </a:lnTo>
                      <a:lnTo>
                        <a:pt x="137382" y="190029"/>
                      </a:lnTo>
                      <a:lnTo>
                        <a:pt x="135149" y="190964"/>
                      </a:lnTo>
                      <a:lnTo>
                        <a:pt x="132865" y="191794"/>
                      </a:lnTo>
                      <a:lnTo>
                        <a:pt x="130580" y="192625"/>
                      </a:lnTo>
                      <a:lnTo>
                        <a:pt x="128296" y="193352"/>
                      </a:lnTo>
                      <a:lnTo>
                        <a:pt x="125959" y="194027"/>
                      </a:lnTo>
                      <a:lnTo>
                        <a:pt x="123571" y="194702"/>
                      </a:lnTo>
                      <a:lnTo>
                        <a:pt x="121183" y="195273"/>
                      </a:lnTo>
                      <a:lnTo>
                        <a:pt x="118794" y="195792"/>
                      </a:lnTo>
                      <a:lnTo>
                        <a:pt x="116354" y="196259"/>
                      </a:lnTo>
                      <a:lnTo>
                        <a:pt x="113914" y="196675"/>
                      </a:lnTo>
                      <a:lnTo>
                        <a:pt x="111474" y="196986"/>
                      </a:lnTo>
                      <a:lnTo>
                        <a:pt x="108981" y="197298"/>
                      </a:lnTo>
                      <a:lnTo>
                        <a:pt x="106489" y="197506"/>
                      </a:lnTo>
                      <a:lnTo>
                        <a:pt x="103945" y="197661"/>
                      </a:lnTo>
                      <a:lnTo>
                        <a:pt x="101401" y="197765"/>
                      </a:lnTo>
                      <a:lnTo>
                        <a:pt x="98857" y="197817"/>
                      </a:lnTo>
                      <a:lnTo>
                        <a:pt x="98857" y="197817"/>
                      </a:lnTo>
                      <a:lnTo>
                        <a:pt x="96313" y="197765"/>
                      </a:lnTo>
                      <a:lnTo>
                        <a:pt x="93769" y="197661"/>
                      </a:lnTo>
                      <a:lnTo>
                        <a:pt x="91277" y="197506"/>
                      </a:lnTo>
                      <a:lnTo>
                        <a:pt x="88733" y="197298"/>
                      </a:lnTo>
                      <a:lnTo>
                        <a:pt x="86292" y="196986"/>
                      </a:lnTo>
                      <a:lnTo>
                        <a:pt x="83800" y="196675"/>
                      </a:lnTo>
                      <a:lnTo>
                        <a:pt x="81360" y="196259"/>
                      </a:lnTo>
                      <a:lnTo>
                        <a:pt x="78920" y="195792"/>
                      </a:lnTo>
                      <a:lnTo>
                        <a:pt x="76531" y="195273"/>
                      </a:lnTo>
                      <a:lnTo>
                        <a:pt x="74143" y="194702"/>
                      </a:lnTo>
                      <a:lnTo>
                        <a:pt x="71807" y="194027"/>
                      </a:lnTo>
                      <a:lnTo>
                        <a:pt x="69470" y="193352"/>
                      </a:lnTo>
                      <a:lnTo>
                        <a:pt x="67134" y="192625"/>
                      </a:lnTo>
                      <a:lnTo>
                        <a:pt x="64849" y="191794"/>
                      </a:lnTo>
                      <a:lnTo>
                        <a:pt x="62617" y="190964"/>
                      </a:lnTo>
                      <a:lnTo>
                        <a:pt x="60384" y="190029"/>
                      </a:lnTo>
                      <a:lnTo>
                        <a:pt x="58152" y="189043"/>
                      </a:lnTo>
                      <a:lnTo>
                        <a:pt x="55971" y="188056"/>
                      </a:lnTo>
                      <a:lnTo>
                        <a:pt x="53842" y="186966"/>
                      </a:lnTo>
                      <a:lnTo>
                        <a:pt x="51714" y="185875"/>
                      </a:lnTo>
                      <a:lnTo>
                        <a:pt x="49637" y="184681"/>
                      </a:lnTo>
                      <a:lnTo>
                        <a:pt x="47612" y="183487"/>
                      </a:lnTo>
                      <a:lnTo>
                        <a:pt x="45587" y="182241"/>
                      </a:lnTo>
                      <a:lnTo>
                        <a:pt x="43562" y="180891"/>
                      </a:lnTo>
                      <a:lnTo>
                        <a:pt x="41641" y="179541"/>
                      </a:lnTo>
                      <a:lnTo>
                        <a:pt x="39720" y="178139"/>
                      </a:lnTo>
                      <a:lnTo>
                        <a:pt x="37799" y="176685"/>
                      </a:lnTo>
                      <a:lnTo>
                        <a:pt x="35982" y="175232"/>
                      </a:lnTo>
                      <a:lnTo>
                        <a:pt x="34164" y="173674"/>
                      </a:lnTo>
                      <a:lnTo>
                        <a:pt x="32399" y="172117"/>
                      </a:lnTo>
                      <a:lnTo>
                        <a:pt x="30634" y="170507"/>
                      </a:lnTo>
                      <a:lnTo>
                        <a:pt x="28921" y="168846"/>
                      </a:lnTo>
                      <a:lnTo>
                        <a:pt x="27259" y="167132"/>
                      </a:lnTo>
                      <a:lnTo>
                        <a:pt x="25650" y="165419"/>
                      </a:lnTo>
                      <a:lnTo>
                        <a:pt x="24092" y="163602"/>
                      </a:lnTo>
                      <a:lnTo>
                        <a:pt x="22534" y="161836"/>
                      </a:lnTo>
                      <a:lnTo>
                        <a:pt x="21081" y="159967"/>
                      </a:lnTo>
                      <a:lnTo>
                        <a:pt x="19627" y="158098"/>
                      </a:lnTo>
                      <a:lnTo>
                        <a:pt x="18225" y="156177"/>
                      </a:lnTo>
                      <a:lnTo>
                        <a:pt x="16875" y="154204"/>
                      </a:lnTo>
                      <a:lnTo>
                        <a:pt x="15577" y="152231"/>
                      </a:lnTo>
                      <a:lnTo>
                        <a:pt x="14279" y="150206"/>
                      </a:lnTo>
                      <a:lnTo>
                        <a:pt x="13085" y="148129"/>
                      </a:lnTo>
                      <a:lnTo>
                        <a:pt x="11891" y="146053"/>
                      </a:lnTo>
                      <a:lnTo>
                        <a:pt x="10800" y="143924"/>
                      </a:lnTo>
                      <a:lnTo>
                        <a:pt x="9710" y="141795"/>
                      </a:lnTo>
                      <a:lnTo>
                        <a:pt x="8724" y="139614"/>
                      </a:lnTo>
                      <a:lnTo>
                        <a:pt x="7737" y="137382"/>
                      </a:lnTo>
                      <a:lnTo>
                        <a:pt x="6854" y="135149"/>
                      </a:lnTo>
                      <a:lnTo>
                        <a:pt x="5972" y="132917"/>
                      </a:lnTo>
                      <a:lnTo>
                        <a:pt x="5193" y="130632"/>
                      </a:lnTo>
                      <a:lnTo>
                        <a:pt x="4414" y="128296"/>
                      </a:lnTo>
                      <a:lnTo>
                        <a:pt x="3739" y="125959"/>
                      </a:lnTo>
                      <a:lnTo>
                        <a:pt x="3064" y="123623"/>
                      </a:lnTo>
                      <a:lnTo>
                        <a:pt x="2493" y="121235"/>
                      </a:lnTo>
                      <a:lnTo>
                        <a:pt x="1974" y="118846"/>
                      </a:lnTo>
                      <a:lnTo>
                        <a:pt x="1507" y="116406"/>
                      </a:lnTo>
                      <a:lnTo>
                        <a:pt x="1091" y="113966"/>
                      </a:lnTo>
                      <a:lnTo>
                        <a:pt x="780" y="111526"/>
                      </a:lnTo>
                      <a:lnTo>
                        <a:pt x="468" y="109033"/>
                      </a:lnTo>
                      <a:lnTo>
                        <a:pt x="261" y="106541"/>
                      </a:lnTo>
                      <a:lnTo>
                        <a:pt x="105" y="103997"/>
                      </a:lnTo>
                      <a:lnTo>
                        <a:pt x="1" y="101453"/>
                      </a:lnTo>
                      <a:lnTo>
                        <a:pt x="1" y="98909"/>
                      </a:lnTo>
                      <a:lnTo>
                        <a:pt x="1" y="98909"/>
                      </a:lnTo>
                      <a:lnTo>
                        <a:pt x="1" y="96365"/>
                      </a:lnTo>
                      <a:lnTo>
                        <a:pt x="105" y="93821"/>
                      </a:lnTo>
                      <a:lnTo>
                        <a:pt x="261" y="91277"/>
                      </a:lnTo>
                      <a:lnTo>
                        <a:pt x="468" y="88785"/>
                      </a:lnTo>
                      <a:lnTo>
                        <a:pt x="780" y="86292"/>
                      </a:lnTo>
                      <a:lnTo>
                        <a:pt x="1091" y="83852"/>
                      </a:lnTo>
                      <a:lnTo>
                        <a:pt x="1507" y="81412"/>
                      </a:lnTo>
                      <a:lnTo>
                        <a:pt x="1974" y="78972"/>
                      </a:lnTo>
                      <a:lnTo>
                        <a:pt x="2493" y="76583"/>
                      </a:lnTo>
                      <a:lnTo>
                        <a:pt x="3064" y="74195"/>
                      </a:lnTo>
                      <a:lnTo>
                        <a:pt x="3739" y="71859"/>
                      </a:lnTo>
                      <a:lnTo>
                        <a:pt x="4414" y="69522"/>
                      </a:lnTo>
                      <a:lnTo>
                        <a:pt x="5193" y="67186"/>
                      </a:lnTo>
                      <a:lnTo>
                        <a:pt x="5972" y="64901"/>
                      </a:lnTo>
                      <a:lnTo>
                        <a:pt x="6854" y="62669"/>
                      </a:lnTo>
                      <a:lnTo>
                        <a:pt x="7737" y="60436"/>
                      </a:lnTo>
                      <a:lnTo>
                        <a:pt x="8724" y="58204"/>
                      </a:lnTo>
                      <a:lnTo>
                        <a:pt x="9710" y="56023"/>
                      </a:lnTo>
                      <a:lnTo>
                        <a:pt x="10800" y="53894"/>
                      </a:lnTo>
                      <a:lnTo>
                        <a:pt x="11891" y="51765"/>
                      </a:lnTo>
                      <a:lnTo>
                        <a:pt x="13085" y="49689"/>
                      </a:lnTo>
                      <a:lnTo>
                        <a:pt x="14279" y="47612"/>
                      </a:lnTo>
                      <a:lnTo>
                        <a:pt x="15577" y="45587"/>
                      </a:lnTo>
                      <a:lnTo>
                        <a:pt x="16875" y="43614"/>
                      </a:lnTo>
                      <a:lnTo>
                        <a:pt x="18225" y="41641"/>
                      </a:lnTo>
                      <a:lnTo>
                        <a:pt x="19627" y="39720"/>
                      </a:lnTo>
                      <a:lnTo>
                        <a:pt x="21081" y="37851"/>
                      </a:lnTo>
                      <a:lnTo>
                        <a:pt x="22534" y="35982"/>
                      </a:lnTo>
                      <a:lnTo>
                        <a:pt x="24092" y="34216"/>
                      </a:lnTo>
                      <a:lnTo>
                        <a:pt x="25650" y="32399"/>
                      </a:lnTo>
                      <a:lnTo>
                        <a:pt x="27259" y="30686"/>
                      </a:lnTo>
                      <a:lnTo>
                        <a:pt x="28921" y="28972"/>
                      </a:lnTo>
                      <a:lnTo>
                        <a:pt x="30634" y="27311"/>
                      </a:lnTo>
                      <a:lnTo>
                        <a:pt x="32399" y="25701"/>
                      </a:lnTo>
                      <a:lnTo>
                        <a:pt x="34164" y="24144"/>
                      </a:lnTo>
                      <a:lnTo>
                        <a:pt x="35982" y="22586"/>
                      </a:lnTo>
                      <a:lnTo>
                        <a:pt x="37799" y="21133"/>
                      </a:lnTo>
                      <a:lnTo>
                        <a:pt x="39720" y="19679"/>
                      </a:lnTo>
                      <a:lnTo>
                        <a:pt x="41641" y="18277"/>
                      </a:lnTo>
                      <a:lnTo>
                        <a:pt x="43562" y="16927"/>
                      </a:lnTo>
                      <a:lnTo>
                        <a:pt x="45587" y="15577"/>
                      </a:lnTo>
                      <a:lnTo>
                        <a:pt x="47612" y="14331"/>
                      </a:lnTo>
                      <a:lnTo>
                        <a:pt x="49637" y="13137"/>
                      </a:lnTo>
                      <a:lnTo>
                        <a:pt x="51714" y="11943"/>
                      </a:lnTo>
                      <a:lnTo>
                        <a:pt x="53842" y="10852"/>
                      </a:lnTo>
                      <a:lnTo>
                        <a:pt x="55971" y="9762"/>
                      </a:lnTo>
                      <a:lnTo>
                        <a:pt x="58152" y="8776"/>
                      </a:lnTo>
                      <a:lnTo>
                        <a:pt x="60384" y="7789"/>
                      </a:lnTo>
                      <a:lnTo>
                        <a:pt x="62617" y="6854"/>
                      </a:lnTo>
                      <a:lnTo>
                        <a:pt x="64849" y="6024"/>
                      </a:lnTo>
                      <a:lnTo>
                        <a:pt x="67134" y="5193"/>
                      </a:lnTo>
                      <a:lnTo>
                        <a:pt x="69470" y="4466"/>
                      </a:lnTo>
                      <a:lnTo>
                        <a:pt x="71807" y="3791"/>
                      </a:lnTo>
                      <a:lnTo>
                        <a:pt x="74143" y="3116"/>
                      </a:lnTo>
                      <a:lnTo>
                        <a:pt x="76531" y="2545"/>
                      </a:lnTo>
                      <a:lnTo>
                        <a:pt x="78920" y="2026"/>
                      </a:lnTo>
                      <a:lnTo>
                        <a:pt x="81360" y="1559"/>
                      </a:lnTo>
                      <a:lnTo>
                        <a:pt x="83800" y="1143"/>
                      </a:lnTo>
                      <a:lnTo>
                        <a:pt x="86292" y="832"/>
                      </a:lnTo>
                      <a:lnTo>
                        <a:pt x="88733" y="520"/>
                      </a:lnTo>
                      <a:lnTo>
                        <a:pt x="91277" y="313"/>
                      </a:lnTo>
                      <a:lnTo>
                        <a:pt x="93769" y="157"/>
                      </a:lnTo>
                      <a:lnTo>
                        <a:pt x="96313" y="53"/>
                      </a:lnTo>
                      <a:lnTo>
                        <a:pt x="98857" y="1"/>
                      </a:lnTo>
                      <a:lnTo>
                        <a:pt x="98857" y="1"/>
                      </a:lnTo>
                      <a:lnTo>
                        <a:pt x="101401" y="53"/>
                      </a:lnTo>
                      <a:lnTo>
                        <a:pt x="103945" y="157"/>
                      </a:lnTo>
                      <a:lnTo>
                        <a:pt x="106489" y="313"/>
                      </a:lnTo>
                      <a:lnTo>
                        <a:pt x="108981" y="520"/>
                      </a:lnTo>
                      <a:lnTo>
                        <a:pt x="111474" y="832"/>
                      </a:lnTo>
                      <a:lnTo>
                        <a:pt x="113914" y="1143"/>
                      </a:lnTo>
                      <a:lnTo>
                        <a:pt x="116354" y="1559"/>
                      </a:lnTo>
                      <a:lnTo>
                        <a:pt x="118794" y="2026"/>
                      </a:lnTo>
                      <a:lnTo>
                        <a:pt x="121183" y="2545"/>
                      </a:lnTo>
                      <a:lnTo>
                        <a:pt x="123571" y="3116"/>
                      </a:lnTo>
                      <a:lnTo>
                        <a:pt x="125959" y="3791"/>
                      </a:lnTo>
                      <a:lnTo>
                        <a:pt x="128296" y="4466"/>
                      </a:lnTo>
                      <a:lnTo>
                        <a:pt x="130580" y="5193"/>
                      </a:lnTo>
                      <a:lnTo>
                        <a:pt x="132865" y="6024"/>
                      </a:lnTo>
                      <a:lnTo>
                        <a:pt x="135149" y="6854"/>
                      </a:lnTo>
                      <a:lnTo>
                        <a:pt x="137382" y="7789"/>
                      </a:lnTo>
                      <a:lnTo>
                        <a:pt x="139562" y="8776"/>
                      </a:lnTo>
                      <a:lnTo>
                        <a:pt x="141743" y="9762"/>
                      </a:lnTo>
                      <a:lnTo>
                        <a:pt x="143872" y="10852"/>
                      </a:lnTo>
                      <a:lnTo>
                        <a:pt x="146001" y="11943"/>
                      </a:lnTo>
                      <a:lnTo>
                        <a:pt x="148077" y="13137"/>
                      </a:lnTo>
                      <a:lnTo>
                        <a:pt x="150154" y="14331"/>
                      </a:lnTo>
                      <a:lnTo>
                        <a:pt x="152179" y="15577"/>
                      </a:lnTo>
                      <a:lnTo>
                        <a:pt x="154152" y="16927"/>
                      </a:lnTo>
                      <a:lnTo>
                        <a:pt x="156125" y="18277"/>
                      </a:lnTo>
                      <a:lnTo>
                        <a:pt x="158046" y="19679"/>
                      </a:lnTo>
                      <a:lnTo>
                        <a:pt x="159915" y="21133"/>
                      </a:lnTo>
                      <a:lnTo>
                        <a:pt x="161784" y="22586"/>
                      </a:lnTo>
                      <a:lnTo>
                        <a:pt x="163602" y="24144"/>
                      </a:lnTo>
                      <a:lnTo>
                        <a:pt x="165367" y="25701"/>
                      </a:lnTo>
                      <a:lnTo>
                        <a:pt x="167080" y="27311"/>
                      </a:lnTo>
                      <a:lnTo>
                        <a:pt x="168794" y="28972"/>
                      </a:lnTo>
                      <a:lnTo>
                        <a:pt x="170455" y="30686"/>
                      </a:lnTo>
                      <a:lnTo>
                        <a:pt x="172065" y="32399"/>
                      </a:lnTo>
                      <a:lnTo>
                        <a:pt x="173622" y="34216"/>
                      </a:lnTo>
                      <a:lnTo>
                        <a:pt x="175180" y="35982"/>
                      </a:lnTo>
                      <a:lnTo>
                        <a:pt x="176685" y="37851"/>
                      </a:lnTo>
                      <a:lnTo>
                        <a:pt x="178087" y="39720"/>
                      </a:lnTo>
                      <a:lnTo>
                        <a:pt x="179489" y="41641"/>
                      </a:lnTo>
                      <a:lnTo>
                        <a:pt x="180891" y="43614"/>
                      </a:lnTo>
                      <a:lnTo>
                        <a:pt x="182189" y="45587"/>
                      </a:lnTo>
                      <a:lnTo>
                        <a:pt x="183435" y="47612"/>
                      </a:lnTo>
                      <a:lnTo>
                        <a:pt x="184629" y="49689"/>
                      </a:lnTo>
                      <a:lnTo>
                        <a:pt x="185823" y="51765"/>
                      </a:lnTo>
                      <a:lnTo>
                        <a:pt x="186914" y="53894"/>
                      </a:lnTo>
                      <a:lnTo>
                        <a:pt x="188004" y="56023"/>
                      </a:lnTo>
                      <a:lnTo>
                        <a:pt x="189042" y="58204"/>
                      </a:lnTo>
                      <a:lnTo>
                        <a:pt x="189977" y="60436"/>
                      </a:lnTo>
                      <a:lnTo>
                        <a:pt x="190912" y="62669"/>
                      </a:lnTo>
                      <a:lnTo>
                        <a:pt x="191742" y="64901"/>
                      </a:lnTo>
                      <a:lnTo>
                        <a:pt x="192573" y="67186"/>
                      </a:lnTo>
                      <a:lnTo>
                        <a:pt x="193300" y="69522"/>
                      </a:lnTo>
                      <a:lnTo>
                        <a:pt x="194027" y="71859"/>
                      </a:lnTo>
                      <a:lnTo>
                        <a:pt x="194650" y="74195"/>
                      </a:lnTo>
                      <a:lnTo>
                        <a:pt x="195221" y="76583"/>
                      </a:lnTo>
                      <a:lnTo>
                        <a:pt x="195740" y="78972"/>
                      </a:lnTo>
                      <a:lnTo>
                        <a:pt x="196207" y="81412"/>
                      </a:lnTo>
                      <a:lnTo>
                        <a:pt x="196623" y="83852"/>
                      </a:lnTo>
                      <a:lnTo>
                        <a:pt x="196986" y="86292"/>
                      </a:lnTo>
                      <a:lnTo>
                        <a:pt x="197246" y="88785"/>
                      </a:lnTo>
                      <a:lnTo>
                        <a:pt x="197454" y="91277"/>
                      </a:lnTo>
                      <a:lnTo>
                        <a:pt x="197609" y="93821"/>
                      </a:lnTo>
                      <a:lnTo>
                        <a:pt x="197713" y="96365"/>
                      </a:lnTo>
                      <a:lnTo>
                        <a:pt x="197765" y="98909"/>
                      </a:lnTo>
                      <a:lnTo>
                        <a:pt x="197765" y="98909"/>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40" name="Google Shape;1340;p49"/>
                <p:cNvSpPr/>
                <p:nvPr/>
              </p:nvSpPr>
              <p:spPr>
                <a:xfrm>
                  <a:off x="2513925" y="2181225"/>
                  <a:ext cx="2590850" cy="397225"/>
                </a:xfrm>
                <a:custGeom>
                  <a:rect b="b" l="l" r="r" t="t"/>
                  <a:pathLst>
                    <a:path extrusionOk="0" fill="none" h="15889" w="103634">
                      <a:moveTo>
                        <a:pt x="1" y="1"/>
                      </a:moveTo>
                      <a:lnTo>
                        <a:pt x="1" y="1"/>
                      </a:lnTo>
                      <a:lnTo>
                        <a:pt x="572" y="364"/>
                      </a:lnTo>
                      <a:lnTo>
                        <a:pt x="2233" y="1454"/>
                      </a:lnTo>
                      <a:lnTo>
                        <a:pt x="3479" y="2181"/>
                      </a:lnTo>
                      <a:lnTo>
                        <a:pt x="4933" y="3064"/>
                      </a:lnTo>
                      <a:lnTo>
                        <a:pt x="6646" y="3998"/>
                      </a:lnTo>
                      <a:lnTo>
                        <a:pt x="8619" y="5037"/>
                      </a:lnTo>
                      <a:lnTo>
                        <a:pt x="10800" y="6075"/>
                      </a:lnTo>
                      <a:lnTo>
                        <a:pt x="13188" y="7217"/>
                      </a:lnTo>
                      <a:lnTo>
                        <a:pt x="15784" y="8308"/>
                      </a:lnTo>
                      <a:lnTo>
                        <a:pt x="18536" y="9398"/>
                      </a:lnTo>
                      <a:lnTo>
                        <a:pt x="21548" y="10488"/>
                      </a:lnTo>
                      <a:lnTo>
                        <a:pt x="24715" y="11527"/>
                      </a:lnTo>
                      <a:lnTo>
                        <a:pt x="28090" y="12513"/>
                      </a:lnTo>
                      <a:lnTo>
                        <a:pt x="29803" y="12981"/>
                      </a:lnTo>
                      <a:lnTo>
                        <a:pt x="31568" y="13396"/>
                      </a:lnTo>
                      <a:lnTo>
                        <a:pt x="33385" y="13811"/>
                      </a:lnTo>
                      <a:lnTo>
                        <a:pt x="35255" y="14175"/>
                      </a:lnTo>
                      <a:lnTo>
                        <a:pt x="37124" y="14538"/>
                      </a:lnTo>
                      <a:lnTo>
                        <a:pt x="39097" y="14850"/>
                      </a:lnTo>
                      <a:lnTo>
                        <a:pt x="41018" y="15109"/>
                      </a:lnTo>
                      <a:lnTo>
                        <a:pt x="43043" y="15369"/>
                      </a:lnTo>
                      <a:lnTo>
                        <a:pt x="45067" y="15577"/>
                      </a:lnTo>
                      <a:lnTo>
                        <a:pt x="47144" y="15732"/>
                      </a:lnTo>
                      <a:lnTo>
                        <a:pt x="49221" y="15836"/>
                      </a:lnTo>
                      <a:lnTo>
                        <a:pt x="51350" y="15888"/>
                      </a:lnTo>
                      <a:lnTo>
                        <a:pt x="53530" y="15888"/>
                      </a:lnTo>
                      <a:lnTo>
                        <a:pt x="55711" y="15836"/>
                      </a:lnTo>
                      <a:lnTo>
                        <a:pt x="57892" y="15732"/>
                      </a:lnTo>
                      <a:lnTo>
                        <a:pt x="60124" y="15577"/>
                      </a:lnTo>
                      <a:lnTo>
                        <a:pt x="62409" y="15369"/>
                      </a:lnTo>
                      <a:lnTo>
                        <a:pt x="64693" y="15057"/>
                      </a:lnTo>
                      <a:lnTo>
                        <a:pt x="66978" y="14746"/>
                      </a:lnTo>
                      <a:lnTo>
                        <a:pt x="69314" y="14331"/>
                      </a:lnTo>
                      <a:lnTo>
                        <a:pt x="71651" y="13811"/>
                      </a:lnTo>
                      <a:lnTo>
                        <a:pt x="74039" y="13292"/>
                      </a:lnTo>
                      <a:lnTo>
                        <a:pt x="76427" y="12617"/>
                      </a:lnTo>
                      <a:lnTo>
                        <a:pt x="78816" y="11942"/>
                      </a:lnTo>
                      <a:lnTo>
                        <a:pt x="81256" y="11111"/>
                      </a:lnTo>
                      <a:lnTo>
                        <a:pt x="83696" y="10281"/>
                      </a:lnTo>
                      <a:lnTo>
                        <a:pt x="86136" y="9294"/>
                      </a:lnTo>
                      <a:lnTo>
                        <a:pt x="88628" y="8256"/>
                      </a:lnTo>
                      <a:lnTo>
                        <a:pt x="91121" y="7114"/>
                      </a:lnTo>
                      <a:lnTo>
                        <a:pt x="93613" y="5868"/>
                      </a:lnTo>
                      <a:lnTo>
                        <a:pt x="96105" y="4570"/>
                      </a:lnTo>
                      <a:lnTo>
                        <a:pt x="98597" y="3116"/>
                      </a:lnTo>
                      <a:lnTo>
                        <a:pt x="101141" y="1610"/>
                      </a:lnTo>
                      <a:lnTo>
                        <a:pt x="103633"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41" name="Google Shape;1341;p49"/>
                <p:cNvSpPr/>
                <p:nvPr/>
              </p:nvSpPr>
              <p:spPr>
                <a:xfrm>
                  <a:off x="3196675" y="3187175"/>
                  <a:ext cx="1234425" cy="1318800"/>
                </a:xfrm>
                <a:custGeom>
                  <a:rect b="b" l="l" r="r" t="t"/>
                  <a:pathLst>
                    <a:path extrusionOk="0" fill="none" h="52752" w="49377">
                      <a:moveTo>
                        <a:pt x="1" y="52752"/>
                      </a:moveTo>
                      <a:lnTo>
                        <a:pt x="24196" y="1"/>
                      </a:lnTo>
                      <a:lnTo>
                        <a:pt x="49377" y="52752"/>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42" name="Google Shape;1342;p49"/>
                <p:cNvSpPr/>
                <p:nvPr/>
              </p:nvSpPr>
              <p:spPr>
                <a:xfrm>
                  <a:off x="3374500" y="1194750"/>
                  <a:ext cx="871000" cy="869675"/>
                </a:xfrm>
                <a:custGeom>
                  <a:rect b="b" l="l" r="r" t="t"/>
                  <a:pathLst>
                    <a:path extrusionOk="0" fill="none" h="34787" w="34840">
                      <a:moveTo>
                        <a:pt x="34839" y="17393"/>
                      </a:moveTo>
                      <a:lnTo>
                        <a:pt x="34839" y="17393"/>
                      </a:lnTo>
                      <a:lnTo>
                        <a:pt x="34787" y="18276"/>
                      </a:lnTo>
                      <a:lnTo>
                        <a:pt x="34735" y="19159"/>
                      </a:lnTo>
                      <a:lnTo>
                        <a:pt x="34632" y="20041"/>
                      </a:lnTo>
                      <a:lnTo>
                        <a:pt x="34476" y="20872"/>
                      </a:lnTo>
                      <a:lnTo>
                        <a:pt x="34268" y="21755"/>
                      </a:lnTo>
                      <a:lnTo>
                        <a:pt x="34009" y="22585"/>
                      </a:lnTo>
                      <a:lnTo>
                        <a:pt x="33749" y="23364"/>
                      </a:lnTo>
                      <a:lnTo>
                        <a:pt x="33437" y="24143"/>
                      </a:lnTo>
                      <a:lnTo>
                        <a:pt x="33074" y="24922"/>
                      </a:lnTo>
                      <a:lnTo>
                        <a:pt x="32711" y="25701"/>
                      </a:lnTo>
                      <a:lnTo>
                        <a:pt x="32295" y="26428"/>
                      </a:lnTo>
                      <a:lnTo>
                        <a:pt x="31828" y="27103"/>
                      </a:lnTo>
                      <a:lnTo>
                        <a:pt x="31361" y="27829"/>
                      </a:lnTo>
                      <a:lnTo>
                        <a:pt x="30841" y="28452"/>
                      </a:lnTo>
                      <a:lnTo>
                        <a:pt x="30270" y="29076"/>
                      </a:lnTo>
                      <a:lnTo>
                        <a:pt x="29699" y="29699"/>
                      </a:lnTo>
                      <a:lnTo>
                        <a:pt x="29128" y="30270"/>
                      </a:lnTo>
                      <a:lnTo>
                        <a:pt x="28453" y="30841"/>
                      </a:lnTo>
                      <a:lnTo>
                        <a:pt x="27830" y="31360"/>
                      </a:lnTo>
                      <a:lnTo>
                        <a:pt x="27155" y="31827"/>
                      </a:lnTo>
                      <a:lnTo>
                        <a:pt x="26428" y="32295"/>
                      </a:lnTo>
                      <a:lnTo>
                        <a:pt x="25701" y="32710"/>
                      </a:lnTo>
                      <a:lnTo>
                        <a:pt x="24974" y="33073"/>
                      </a:lnTo>
                      <a:lnTo>
                        <a:pt x="24196" y="33437"/>
                      </a:lnTo>
                      <a:lnTo>
                        <a:pt x="23365" y="33748"/>
                      </a:lnTo>
                      <a:lnTo>
                        <a:pt x="22586" y="34008"/>
                      </a:lnTo>
                      <a:lnTo>
                        <a:pt x="21755" y="34268"/>
                      </a:lnTo>
                      <a:lnTo>
                        <a:pt x="20925" y="34423"/>
                      </a:lnTo>
                      <a:lnTo>
                        <a:pt x="20042" y="34579"/>
                      </a:lnTo>
                      <a:lnTo>
                        <a:pt x="19159" y="34683"/>
                      </a:lnTo>
                      <a:lnTo>
                        <a:pt x="18277" y="34787"/>
                      </a:lnTo>
                      <a:lnTo>
                        <a:pt x="17394" y="34787"/>
                      </a:lnTo>
                      <a:lnTo>
                        <a:pt x="17394" y="34787"/>
                      </a:lnTo>
                      <a:lnTo>
                        <a:pt x="16511" y="34787"/>
                      </a:lnTo>
                      <a:lnTo>
                        <a:pt x="15629" y="34683"/>
                      </a:lnTo>
                      <a:lnTo>
                        <a:pt x="14746" y="34579"/>
                      </a:lnTo>
                      <a:lnTo>
                        <a:pt x="13915" y="34423"/>
                      </a:lnTo>
                      <a:lnTo>
                        <a:pt x="13033" y="34268"/>
                      </a:lnTo>
                      <a:lnTo>
                        <a:pt x="12202" y="34008"/>
                      </a:lnTo>
                      <a:lnTo>
                        <a:pt x="11423" y="33748"/>
                      </a:lnTo>
                      <a:lnTo>
                        <a:pt x="10644" y="33437"/>
                      </a:lnTo>
                      <a:lnTo>
                        <a:pt x="9866" y="33073"/>
                      </a:lnTo>
                      <a:lnTo>
                        <a:pt x="9087" y="32710"/>
                      </a:lnTo>
                      <a:lnTo>
                        <a:pt x="8360" y="32295"/>
                      </a:lnTo>
                      <a:lnTo>
                        <a:pt x="7685" y="31827"/>
                      </a:lnTo>
                      <a:lnTo>
                        <a:pt x="7010" y="31360"/>
                      </a:lnTo>
                      <a:lnTo>
                        <a:pt x="6335" y="30841"/>
                      </a:lnTo>
                      <a:lnTo>
                        <a:pt x="5712" y="30270"/>
                      </a:lnTo>
                      <a:lnTo>
                        <a:pt x="5089" y="29699"/>
                      </a:lnTo>
                      <a:lnTo>
                        <a:pt x="4518" y="29076"/>
                      </a:lnTo>
                      <a:lnTo>
                        <a:pt x="3947" y="28452"/>
                      </a:lnTo>
                      <a:lnTo>
                        <a:pt x="3428" y="27829"/>
                      </a:lnTo>
                      <a:lnTo>
                        <a:pt x="2960" y="27103"/>
                      </a:lnTo>
                      <a:lnTo>
                        <a:pt x="2493" y="26428"/>
                      </a:lnTo>
                      <a:lnTo>
                        <a:pt x="2078" y="25701"/>
                      </a:lnTo>
                      <a:lnTo>
                        <a:pt x="1714" y="24922"/>
                      </a:lnTo>
                      <a:lnTo>
                        <a:pt x="1351" y="24143"/>
                      </a:lnTo>
                      <a:lnTo>
                        <a:pt x="1039" y="23364"/>
                      </a:lnTo>
                      <a:lnTo>
                        <a:pt x="780" y="22585"/>
                      </a:lnTo>
                      <a:lnTo>
                        <a:pt x="520" y="21755"/>
                      </a:lnTo>
                      <a:lnTo>
                        <a:pt x="364" y="20872"/>
                      </a:lnTo>
                      <a:lnTo>
                        <a:pt x="208" y="20041"/>
                      </a:lnTo>
                      <a:lnTo>
                        <a:pt x="105" y="19159"/>
                      </a:lnTo>
                      <a:lnTo>
                        <a:pt x="1" y="18276"/>
                      </a:lnTo>
                      <a:lnTo>
                        <a:pt x="1" y="17393"/>
                      </a:lnTo>
                      <a:lnTo>
                        <a:pt x="1" y="17393"/>
                      </a:lnTo>
                      <a:lnTo>
                        <a:pt x="1" y="16511"/>
                      </a:lnTo>
                      <a:lnTo>
                        <a:pt x="105" y="15628"/>
                      </a:lnTo>
                      <a:lnTo>
                        <a:pt x="208" y="14746"/>
                      </a:lnTo>
                      <a:lnTo>
                        <a:pt x="364" y="13863"/>
                      </a:lnTo>
                      <a:lnTo>
                        <a:pt x="520" y="13032"/>
                      </a:lnTo>
                      <a:lnTo>
                        <a:pt x="780" y="12201"/>
                      </a:lnTo>
                      <a:lnTo>
                        <a:pt x="1039" y="11423"/>
                      </a:lnTo>
                      <a:lnTo>
                        <a:pt x="1351" y="10592"/>
                      </a:lnTo>
                      <a:lnTo>
                        <a:pt x="1714" y="9813"/>
                      </a:lnTo>
                      <a:lnTo>
                        <a:pt x="2078" y="9086"/>
                      </a:lnTo>
                      <a:lnTo>
                        <a:pt x="2493" y="8359"/>
                      </a:lnTo>
                      <a:lnTo>
                        <a:pt x="2960" y="7632"/>
                      </a:lnTo>
                      <a:lnTo>
                        <a:pt x="3428" y="6958"/>
                      </a:lnTo>
                      <a:lnTo>
                        <a:pt x="3947" y="6334"/>
                      </a:lnTo>
                      <a:lnTo>
                        <a:pt x="4518" y="5660"/>
                      </a:lnTo>
                      <a:lnTo>
                        <a:pt x="5089" y="5088"/>
                      </a:lnTo>
                      <a:lnTo>
                        <a:pt x="5712" y="4517"/>
                      </a:lnTo>
                      <a:lnTo>
                        <a:pt x="6335" y="3946"/>
                      </a:lnTo>
                      <a:lnTo>
                        <a:pt x="7010" y="3427"/>
                      </a:lnTo>
                      <a:lnTo>
                        <a:pt x="7685" y="2960"/>
                      </a:lnTo>
                      <a:lnTo>
                        <a:pt x="8360" y="2492"/>
                      </a:lnTo>
                      <a:lnTo>
                        <a:pt x="9087" y="2077"/>
                      </a:lnTo>
                      <a:lnTo>
                        <a:pt x="9866" y="1714"/>
                      </a:lnTo>
                      <a:lnTo>
                        <a:pt x="10644" y="1350"/>
                      </a:lnTo>
                      <a:lnTo>
                        <a:pt x="11423" y="1039"/>
                      </a:lnTo>
                      <a:lnTo>
                        <a:pt x="12202" y="779"/>
                      </a:lnTo>
                      <a:lnTo>
                        <a:pt x="13033" y="519"/>
                      </a:lnTo>
                      <a:lnTo>
                        <a:pt x="13915" y="312"/>
                      </a:lnTo>
                      <a:lnTo>
                        <a:pt x="14746" y="156"/>
                      </a:lnTo>
                      <a:lnTo>
                        <a:pt x="15629" y="52"/>
                      </a:lnTo>
                      <a:lnTo>
                        <a:pt x="16511" y="0"/>
                      </a:lnTo>
                      <a:lnTo>
                        <a:pt x="17394" y="0"/>
                      </a:lnTo>
                      <a:lnTo>
                        <a:pt x="17394" y="0"/>
                      </a:lnTo>
                      <a:lnTo>
                        <a:pt x="18277" y="0"/>
                      </a:lnTo>
                      <a:lnTo>
                        <a:pt x="19159" y="52"/>
                      </a:lnTo>
                      <a:lnTo>
                        <a:pt x="20042" y="156"/>
                      </a:lnTo>
                      <a:lnTo>
                        <a:pt x="20925" y="312"/>
                      </a:lnTo>
                      <a:lnTo>
                        <a:pt x="21755" y="519"/>
                      </a:lnTo>
                      <a:lnTo>
                        <a:pt x="22586" y="779"/>
                      </a:lnTo>
                      <a:lnTo>
                        <a:pt x="23365" y="1039"/>
                      </a:lnTo>
                      <a:lnTo>
                        <a:pt x="24196" y="1350"/>
                      </a:lnTo>
                      <a:lnTo>
                        <a:pt x="24974" y="1714"/>
                      </a:lnTo>
                      <a:lnTo>
                        <a:pt x="25701" y="2077"/>
                      </a:lnTo>
                      <a:lnTo>
                        <a:pt x="26428" y="2492"/>
                      </a:lnTo>
                      <a:lnTo>
                        <a:pt x="27155" y="2960"/>
                      </a:lnTo>
                      <a:lnTo>
                        <a:pt x="27830" y="3427"/>
                      </a:lnTo>
                      <a:lnTo>
                        <a:pt x="28453" y="3946"/>
                      </a:lnTo>
                      <a:lnTo>
                        <a:pt x="29128" y="4517"/>
                      </a:lnTo>
                      <a:lnTo>
                        <a:pt x="29699" y="5088"/>
                      </a:lnTo>
                      <a:lnTo>
                        <a:pt x="30270" y="5660"/>
                      </a:lnTo>
                      <a:lnTo>
                        <a:pt x="30841" y="6334"/>
                      </a:lnTo>
                      <a:lnTo>
                        <a:pt x="31361" y="6958"/>
                      </a:lnTo>
                      <a:lnTo>
                        <a:pt x="31828" y="7632"/>
                      </a:lnTo>
                      <a:lnTo>
                        <a:pt x="32295" y="8359"/>
                      </a:lnTo>
                      <a:lnTo>
                        <a:pt x="32711" y="9086"/>
                      </a:lnTo>
                      <a:lnTo>
                        <a:pt x="33074" y="9813"/>
                      </a:lnTo>
                      <a:lnTo>
                        <a:pt x="33437" y="10592"/>
                      </a:lnTo>
                      <a:lnTo>
                        <a:pt x="33749" y="11423"/>
                      </a:lnTo>
                      <a:lnTo>
                        <a:pt x="34009" y="12201"/>
                      </a:lnTo>
                      <a:lnTo>
                        <a:pt x="34268" y="13032"/>
                      </a:lnTo>
                      <a:lnTo>
                        <a:pt x="34476" y="13863"/>
                      </a:lnTo>
                      <a:lnTo>
                        <a:pt x="34632" y="14746"/>
                      </a:lnTo>
                      <a:lnTo>
                        <a:pt x="34735" y="15628"/>
                      </a:lnTo>
                      <a:lnTo>
                        <a:pt x="34787" y="16511"/>
                      </a:lnTo>
                      <a:lnTo>
                        <a:pt x="34839" y="17393"/>
                      </a:lnTo>
                      <a:lnTo>
                        <a:pt x="34839" y="17393"/>
                      </a:lnTo>
                      <a:close/>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43" name="Google Shape;1343;p49"/>
                <p:cNvSpPr/>
                <p:nvPr/>
              </p:nvSpPr>
              <p:spPr>
                <a:xfrm>
                  <a:off x="3801550" y="2578425"/>
                  <a:ext cx="25" cy="608775"/>
                </a:xfrm>
                <a:custGeom>
                  <a:rect b="b" l="l" r="r" t="t"/>
                  <a:pathLst>
                    <a:path extrusionOk="0" fill="none" h="24351" w="1">
                      <a:moveTo>
                        <a:pt x="1" y="24351"/>
                      </a:moveTo>
                      <a:lnTo>
                        <a:pt x="1"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344" name="Google Shape;1344;p49"/>
              <p:cNvSpPr/>
              <p:nvPr/>
            </p:nvSpPr>
            <p:spPr>
              <a:xfrm>
                <a:off x="6728996" y="1483154"/>
                <a:ext cx="196800" cy="196800"/>
              </a:xfrm>
              <a:prstGeom prst="ellipse">
                <a:avLst/>
              </a:prstGeom>
              <a:solidFill>
                <a:srgbClr val="EFCB75"/>
              </a:solidFill>
              <a:ln cap="flat"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345" name="Google Shape;1345;p49"/>
            <p:cNvSpPr txBox="1"/>
            <p:nvPr/>
          </p:nvSpPr>
          <p:spPr>
            <a:xfrm>
              <a:off x="8677192"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The Power of Community</a:t>
              </a:r>
              <a:endParaRPr b="1" sz="1100">
                <a:solidFill>
                  <a:srgbClr val="36443F"/>
                </a:solidFill>
                <a:latin typeface="Outfit"/>
                <a:ea typeface="Outfit"/>
                <a:cs typeface="Outfit"/>
                <a:sym typeface="Outfit"/>
              </a:endParaRPr>
            </a:p>
          </p:txBody>
        </p:sp>
      </p:grpSp>
      <p:grpSp>
        <p:nvGrpSpPr>
          <p:cNvPr id="1346" name="Google Shape;1346;p49"/>
          <p:cNvGrpSpPr/>
          <p:nvPr/>
        </p:nvGrpSpPr>
        <p:grpSpPr>
          <a:xfrm>
            <a:off x="3042544" y="553575"/>
            <a:ext cx="3058875" cy="4590075"/>
            <a:chOff x="4056725" y="738100"/>
            <a:chExt cx="4078500" cy="6120100"/>
          </a:xfrm>
        </p:grpSpPr>
        <p:sp>
          <p:nvSpPr>
            <p:cNvPr id="1347" name="Google Shape;1347;p49"/>
            <p:cNvSpPr/>
            <p:nvPr/>
          </p:nvSpPr>
          <p:spPr>
            <a:xfrm>
              <a:off x="4056725" y="1774700"/>
              <a:ext cx="4078500" cy="508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latin typeface="Outfit"/>
                <a:ea typeface="Outfit"/>
                <a:cs typeface="Outfit"/>
                <a:sym typeface="Outfit"/>
              </a:endParaRPr>
            </a:p>
            <a:p>
              <a:pPr indent="0" lvl="0" marL="0" rtl="0" algn="l">
                <a:spcBef>
                  <a:spcPts val="2400"/>
                </a:spcBef>
                <a:spcAft>
                  <a:spcPts val="2400"/>
                </a:spcAft>
                <a:buNone/>
              </a:pPr>
              <a:r>
                <a:t/>
              </a:r>
              <a:endParaRPr sz="1100"/>
            </a:p>
          </p:txBody>
        </p:sp>
        <p:grpSp>
          <p:nvGrpSpPr>
            <p:cNvPr id="1348" name="Google Shape;1348;p49"/>
            <p:cNvGrpSpPr/>
            <p:nvPr/>
          </p:nvGrpSpPr>
          <p:grpSpPr>
            <a:xfrm>
              <a:off x="4854961" y="2109944"/>
              <a:ext cx="857245" cy="1069381"/>
              <a:chOff x="1795450" y="343675"/>
              <a:chExt cx="4030300" cy="5027650"/>
            </a:xfrm>
          </p:grpSpPr>
          <p:sp>
            <p:nvSpPr>
              <p:cNvPr id="1349" name="Google Shape;1349;p49"/>
              <p:cNvSpPr/>
              <p:nvPr/>
            </p:nvSpPr>
            <p:spPr>
              <a:xfrm>
                <a:off x="2749300" y="343675"/>
                <a:ext cx="2122600" cy="537825"/>
              </a:xfrm>
              <a:custGeom>
                <a:rect b="b" l="l" r="r" t="t"/>
                <a:pathLst>
                  <a:path extrusionOk="0" h="21513" w="84904">
                    <a:moveTo>
                      <a:pt x="1" y="1"/>
                    </a:moveTo>
                    <a:lnTo>
                      <a:pt x="1" y="21512"/>
                    </a:lnTo>
                    <a:lnTo>
                      <a:pt x="84904" y="21512"/>
                    </a:lnTo>
                    <a:lnTo>
                      <a:pt x="84904" y="1"/>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0" name="Google Shape;1350;p49"/>
              <p:cNvSpPr/>
              <p:nvPr/>
            </p:nvSpPr>
            <p:spPr>
              <a:xfrm>
                <a:off x="1795450" y="616925"/>
                <a:ext cx="4030300" cy="4754400"/>
              </a:xfrm>
              <a:custGeom>
                <a:rect b="b" l="l" r="r" t="t"/>
                <a:pathLst>
                  <a:path extrusionOk="0" fill="none" h="190176" w="161212">
                    <a:moveTo>
                      <a:pt x="123058" y="0"/>
                    </a:moveTo>
                    <a:lnTo>
                      <a:pt x="161212" y="0"/>
                    </a:lnTo>
                    <a:lnTo>
                      <a:pt x="161212" y="190175"/>
                    </a:lnTo>
                    <a:lnTo>
                      <a:pt x="1" y="190175"/>
                    </a:lnTo>
                    <a:lnTo>
                      <a:pt x="1" y="0"/>
                    </a:lnTo>
                    <a:lnTo>
                      <a:pt x="38155" y="0"/>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1" name="Google Shape;1351;p49"/>
              <p:cNvSpPr/>
              <p:nvPr/>
            </p:nvSpPr>
            <p:spPr>
              <a:xfrm>
                <a:off x="4327900" y="1732225"/>
                <a:ext cx="452100" cy="453375"/>
              </a:xfrm>
              <a:custGeom>
                <a:rect b="b" l="l" r="r" t="t"/>
                <a:pathLst>
                  <a:path extrusionOk="0" fill="none" h="18135" w="18084">
                    <a:moveTo>
                      <a:pt x="0" y="18134"/>
                    </a:moveTo>
                    <a:lnTo>
                      <a:pt x="18083"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2" name="Google Shape;1352;p49"/>
              <p:cNvSpPr/>
              <p:nvPr/>
            </p:nvSpPr>
            <p:spPr>
              <a:xfrm>
                <a:off x="4327900" y="1732225"/>
                <a:ext cx="452100" cy="453375"/>
              </a:xfrm>
              <a:custGeom>
                <a:rect b="b" l="l" r="r" t="t"/>
                <a:pathLst>
                  <a:path extrusionOk="0" fill="none" h="18135" w="18084">
                    <a:moveTo>
                      <a:pt x="0" y="1"/>
                    </a:moveTo>
                    <a:lnTo>
                      <a:pt x="18083" y="18134"/>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3" name="Google Shape;1353;p49"/>
              <p:cNvSpPr/>
              <p:nvPr/>
            </p:nvSpPr>
            <p:spPr>
              <a:xfrm>
                <a:off x="2749300" y="4287025"/>
                <a:ext cx="453375" cy="453350"/>
              </a:xfrm>
              <a:custGeom>
                <a:rect b="b" l="l" r="r" t="t"/>
                <a:pathLst>
                  <a:path extrusionOk="0" fill="none" h="18134" w="18135">
                    <a:moveTo>
                      <a:pt x="1" y="18134"/>
                    </a:moveTo>
                    <a:lnTo>
                      <a:pt x="18134"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4" name="Google Shape;1354;p49"/>
              <p:cNvSpPr/>
              <p:nvPr/>
            </p:nvSpPr>
            <p:spPr>
              <a:xfrm>
                <a:off x="2749300" y="4287025"/>
                <a:ext cx="453375" cy="453350"/>
              </a:xfrm>
              <a:custGeom>
                <a:rect b="b" l="l" r="r" t="t"/>
                <a:pathLst>
                  <a:path extrusionOk="0" fill="none" h="18134" w="18135">
                    <a:moveTo>
                      <a:pt x="1" y="1"/>
                    </a:moveTo>
                    <a:lnTo>
                      <a:pt x="18134" y="18134"/>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5" name="Google Shape;1355;p49"/>
              <p:cNvSpPr/>
              <p:nvPr/>
            </p:nvSpPr>
            <p:spPr>
              <a:xfrm>
                <a:off x="4629700" y="3264875"/>
                <a:ext cx="668200" cy="668200"/>
              </a:xfrm>
              <a:custGeom>
                <a:rect b="b" l="l" r="r" t="t"/>
                <a:pathLst>
                  <a:path extrusionOk="0" h="26728" w="26728">
                    <a:moveTo>
                      <a:pt x="13364" y="0"/>
                    </a:moveTo>
                    <a:lnTo>
                      <a:pt x="12669" y="50"/>
                    </a:lnTo>
                    <a:lnTo>
                      <a:pt x="12023" y="99"/>
                    </a:lnTo>
                    <a:lnTo>
                      <a:pt x="11327" y="149"/>
                    </a:lnTo>
                    <a:lnTo>
                      <a:pt x="10681" y="298"/>
                    </a:lnTo>
                    <a:lnTo>
                      <a:pt x="10036" y="447"/>
                    </a:lnTo>
                    <a:lnTo>
                      <a:pt x="9390" y="596"/>
                    </a:lnTo>
                    <a:lnTo>
                      <a:pt x="8794" y="845"/>
                    </a:lnTo>
                    <a:lnTo>
                      <a:pt x="8148" y="1043"/>
                    </a:lnTo>
                    <a:lnTo>
                      <a:pt x="7552" y="1341"/>
                    </a:lnTo>
                    <a:lnTo>
                      <a:pt x="7005" y="1639"/>
                    </a:lnTo>
                    <a:lnTo>
                      <a:pt x="6459" y="1938"/>
                    </a:lnTo>
                    <a:lnTo>
                      <a:pt x="5912" y="2285"/>
                    </a:lnTo>
                    <a:lnTo>
                      <a:pt x="5366" y="2683"/>
                    </a:lnTo>
                    <a:lnTo>
                      <a:pt x="4869" y="3080"/>
                    </a:lnTo>
                    <a:lnTo>
                      <a:pt x="4372" y="3478"/>
                    </a:lnTo>
                    <a:lnTo>
                      <a:pt x="3925" y="3925"/>
                    </a:lnTo>
                    <a:lnTo>
                      <a:pt x="3478" y="4372"/>
                    </a:lnTo>
                    <a:lnTo>
                      <a:pt x="3080" y="4869"/>
                    </a:lnTo>
                    <a:lnTo>
                      <a:pt x="2683" y="5365"/>
                    </a:lnTo>
                    <a:lnTo>
                      <a:pt x="2285" y="5912"/>
                    </a:lnTo>
                    <a:lnTo>
                      <a:pt x="1938" y="6458"/>
                    </a:lnTo>
                    <a:lnTo>
                      <a:pt x="1640" y="7005"/>
                    </a:lnTo>
                    <a:lnTo>
                      <a:pt x="1342" y="7601"/>
                    </a:lnTo>
                    <a:lnTo>
                      <a:pt x="1043" y="8197"/>
                    </a:lnTo>
                    <a:lnTo>
                      <a:pt x="795" y="8793"/>
                    </a:lnTo>
                    <a:lnTo>
                      <a:pt x="596" y="9390"/>
                    </a:lnTo>
                    <a:lnTo>
                      <a:pt x="447" y="10035"/>
                    </a:lnTo>
                    <a:lnTo>
                      <a:pt x="298" y="10681"/>
                    </a:lnTo>
                    <a:lnTo>
                      <a:pt x="149" y="11327"/>
                    </a:lnTo>
                    <a:lnTo>
                      <a:pt x="100" y="12023"/>
                    </a:lnTo>
                    <a:lnTo>
                      <a:pt x="0" y="12668"/>
                    </a:lnTo>
                    <a:lnTo>
                      <a:pt x="0" y="13364"/>
                    </a:lnTo>
                    <a:lnTo>
                      <a:pt x="0" y="14059"/>
                    </a:lnTo>
                    <a:lnTo>
                      <a:pt x="100" y="14755"/>
                    </a:lnTo>
                    <a:lnTo>
                      <a:pt x="149" y="15401"/>
                    </a:lnTo>
                    <a:lnTo>
                      <a:pt x="298" y="16047"/>
                    </a:lnTo>
                    <a:lnTo>
                      <a:pt x="447" y="16692"/>
                    </a:lnTo>
                    <a:lnTo>
                      <a:pt x="596" y="17338"/>
                    </a:lnTo>
                    <a:lnTo>
                      <a:pt x="795" y="17984"/>
                    </a:lnTo>
                    <a:lnTo>
                      <a:pt x="1043" y="18580"/>
                    </a:lnTo>
                    <a:lnTo>
                      <a:pt x="1342" y="19176"/>
                    </a:lnTo>
                    <a:lnTo>
                      <a:pt x="1640" y="19723"/>
                    </a:lnTo>
                    <a:lnTo>
                      <a:pt x="1938" y="20319"/>
                    </a:lnTo>
                    <a:lnTo>
                      <a:pt x="2285" y="20866"/>
                    </a:lnTo>
                    <a:lnTo>
                      <a:pt x="2683" y="21362"/>
                    </a:lnTo>
                    <a:lnTo>
                      <a:pt x="3080" y="21859"/>
                    </a:lnTo>
                    <a:lnTo>
                      <a:pt x="3478" y="22356"/>
                    </a:lnTo>
                    <a:lnTo>
                      <a:pt x="3925" y="22803"/>
                    </a:lnTo>
                    <a:lnTo>
                      <a:pt x="4372" y="23250"/>
                    </a:lnTo>
                    <a:lnTo>
                      <a:pt x="4869" y="23697"/>
                    </a:lnTo>
                    <a:lnTo>
                      <a:pt x="5366" y="24095"/>
                    </a:lnTo>
                    <a:lnTo>
                      <a:pt x="5912" y="24443"/>
                    </a:lnTo>
                    <a:lnTo>
                      <a:pt x="6459" y="24790"/>
                    </a:lnTo>
                    <a:lnTo>
                      <a:pt x="7005" y="25138"/>
                    </a:lnTo>
                    <a:lnTo>
                      <a:pt x="7552" y="25436"/>
                    </a:lnTo>
                    <a:lnTo>
                      <a:pt x="8148" y="25685"/>
                    </a:lnTo>
                    <a:lnTo>
                      <a:pt x="8794" y="25933"/>
                    </a:lnTo>
                    <a:lnTo>
                      <a:pt x="9390" y="26132"/>
                    </a:lnTo>
                    <a:lnTo>
                      <a:pt x="10036" y="26330"/>
                    </a:lnTo>
                    <a:lnTo>
                      <a:pt x="10681" y="26479"/>
                    </a:lnTo>
                    <a:lnTo>
                      <a:pt x="11327" y="26579"/>
                    </a:lnTo>
                    <a:lnTo>
                      <a:pt x="12023" y="26678"/>
                    </a:lnTo>
                    <a:lnTo>
                      <a:pt x="12669" y="26728"/>
                    </a:lnTo>
                    <a:lnTo>
                      <a:pt x="14060" y="26728"/>
                    </a:lnTo>
                    <a:lnTo>
                      <a:pt x="14705" y="26678"/>
                    </a:lnTo>
                    <a:lnTo>
                      <a:pt x="15401" y="26579"/>
                    </a:lnTo>
                    <a:lnTo>
                      <a:pt x="16047" y="26479"/>
                    </a:lnTo>
                    <a:lnTo>
                      <a:pt x="16693" y="26330"/>
                    </a:lnTo>
                    <a:lnTo>
                      <a:pt x="17338" y="26132"/>
                    </a:lnTo>
                    <a:lnTo>
                      <a:pt x="17935" y="25933"/>
                    </a:lnTo>
                    <a:lnTo>
                      <a:pt x="18580" y="25685"/>
                    </a:lnTo>
                    <a:lnTo>
                      <a:pt x="19177" y="25436"/>
                    </a:lnTo>
                    <a:lnTo>
                      <a:pt x="19723" y="25138"/>
                    </a:lnTo>
                    <a:lnTo>
                      <a:pt x="20270" y="24790"/>
                    </a:lnTo>
                    <a:lnTo>
                      <a:pt x="20816" y="24443"/>
                    </a:lnTo>
                    <a:lnTo>
                      <a:pt x="21363" y="24095"/>
                    </a:lnTo>
                    <a:lnTo>
                      <a:pt x="21859" y="23697"/>
                    </a:lnTo>
                    <a:lnTo>
                      <a:pt x="22356" y="23250"/>
                    </a:lnTo>
                    <a:lnTo>
                      <a:pt x="22803" y="22803"/>
                    </a:lnTo>
                    <a:lnTo>
                      <a:pt x="23250" y="22356"/>
                    </a:lnTo>
                    <a:lnTo>
                      <a:pt x="23648" y="21859"/>
                    </a:lnTo>
                    <a:lnTo>
                      <a:pt x="24045" y="21362"/>
                    </a:lnTo>
                    <a:lnTo>
                      <a:pt x="24443" y="20866"/>
                    </a:lnTo>
                    <a:lnTo>
                      <a:pt x="24790" y="20319"/>
                    </a:lnTo>
                    <a:lnTo>
                      <a:pt x="25089" y="19723"/>
                    </a:lnTo>
                    <a:lnTo>
                      <a:pt x="25387" y="19176"/>
                    </a:lnTo>
                    <a:lnTo>
                      <a:pt x="25685" y="18580"/>
                    </a:lnTo>
                    <a:lnTo>
                      <a:pt x="25933" y="17984"/>
                    </a:lnTo>
                    <a:lnTo>
                      <a:pt x="26132" y="17338"/>
                    </a:lnTo>
                    <a:lnTo>
                      <a:pt x="26281" y="16692"/>
                    </a:lnTo>
                    <a:lnTo>
                      <a:pt x="26430" y="16047"/>
                    </a:lnTo>
                    <a:lnTo>
                      <a:pt x="26579" y="15401"/>
                    </a:lnTo>
                    <a:lnTo>
                      <a:pt x="26629" y="14755"/>
                    </a:lnTo>
                    <a:lnTo>
                      <a:pt x="26728" y="14059"/>
                    </a:lnTo>
                    <a:lnTo>
                      <a:pt x="26728" y="13364"/>
                    </a:lnTo>
                    <a:lnTo>
                      <a:pt x="26728" y="12668"/>
                    </a:lnTo>
                    <a:lnTo>
                      <a:pt x="26629" y="12023"/>
                    </a:lnTo>
                    <a:lnTo>
                      <a:pt x="26579" y="11327"/>
                    </a:lnTo>
                    <a:lnTo>
                      <a:pt x="26430" y="10681"/>
                    </a:lnTo>
                    <a:lnTo>
                      <a:pt x="26281" y="10035"/>
                    </a:lnTo>
                    <a:lnTo>
                      <a:pt x="26132" y="9390"/>
                    </a:lnTo>
                    <a:lnTo>
                      <a:pt x="25933" y="8793"/>
                    </a:lnTo>
                    <a:lnTo>
                      <a:pt x="25685" y="8197"/>
                    </a:lnTo>
                    <a:lnTo>
                      <a:pt x="25387" y="7601"/>
                    </a:lnTo>
                    <a:lnTo>
                      <a:pt x="25089" y="7005"/>
                    </a:lnTo>
                    <a:lnTo>
                      <a:pt x="24790" y="6458"/>
                    </a:lnTo>
                    <a:lnTo>
                      <a:pt x="24443" y="5912"/>
                    </a:lnTo>
                    <a:lnTo>
                      <a:pt x="24045" y="5365"/>
                    </a:lnTo>
                    <a:lnTo>
                      <a:pt x="23648" y="4869"/>
                    </a:lnTo>
                    <a:lnTo>
                      <a:pt x="23250" y="4372"/>
                    </a:lnTo>
                    <a:lnTo>
                      <a:pt x="22803" y="3925"/>
                    </a:lnTo>
                    <a:lnTo>
                      <a:pt x="22356" y="3478"/>
                    </a:lnTo>
                    <a:lnTo>
                      <a:pt x="21859" y="3080"/>
                    </a:lnTo>
                    <a:lnTo>
                      <a:pt x="21363" y="2683"/>
                    </a:lnTo>
                    <a:lnTo>
                      <a:pt x="20816" y="2285"/>
                    </a:lnTo>
                    <a:lnTo>
                      <a:pt x="20270" y="1938"/>
                    </a:lnTo>
                    <a:lnTo>
                      <a:pt x="19723" y="1639"/>
                    </a:lnTo>
                    <a:lnTo>
                      <a:pt x="19177" y="1341"/>
                    </a:lnTo>
                    <a:lnTo>
                      <a:pt x="18580" y="1043"/>
                    </a:lnTo>
                    <a:lnTo>
                      <a:pt x="17935" y="845"/>
                    </a:lnTo>
                    <a:lnTo>
                      <a:pt x="17338" y="596"/>
                    </a:lnTo>
                    <a:lnTo>
                      <a:pt x="16693" y="447"/>
                    </a:lnTo>
                    <a:lnTo>
                      <a:pt x="16047" y="298"/>
                    </a:lnTo>
                    <a:lnTo>
                      <a:pt x="15401" y="149"/>
                    </a:lnTo>
                    <a:lnTo>
                      <a:pt x="14705" y="99"/>
                    </a:lnTo>
                    <a:lnTo>
                      <a:pt x="14060" y="50"/>
                    </a:lnTo>
                    <a:lnTo>
                      <a:pt x="13364" y="0"/>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6" name="Google Shape;1356;p49"/>
              <p:cNvSpPr/>
              <p:nvPr/>
            </p:nvSpPr>
            <p:spPr>
              <a:xfrm>
                <a:off x="2261200" y="2660000"/>
                <a:ext cx="668225" cy="668225"/>
              </a:xfrm>
              <a:custGeom>
                <a:rect b="b" l="l" r="r" t="t"/>
                <a:pathLst>
                  <a:path extrusionOk="0" h="26729" w="26729">
                    <a:moveTo>
                      <a:pt x="13365" y="1"/>
                    </a:moveTo>
                    <a:lnTo>
                      <a:pt x="12669" y="51"/>
                    </a:lnTo>
                    <a:lnTo>
                      <a:pt x="12023" y="100"/>
                    </a:lnTo>
                    <a:lnTo>
                      <a:pt x="11328" y="150"/>
                    </a:lnTo>
                    <a:lnTo>
                      <a:pt x="10682" y="299"/>
                    </a:lnTo>
                    <a:lnTo>
                      <a:pt x="10036" y="448"/>
                    </a:lnTo>
                    <a:lnTo>
                      <a:pt x="9390" y="597"/>
                    </a:lnTo>
                    <a:lnTo>
                      <a:pt x="8794" y="845"/>
                    </a:lnTo>
                    <a:lnTo>
                      <a:pt x="8198" y="1044"/>
                    </a:lnTo>
                    <a:lnTo>
                      <a:pt x="7602" y="1342"/>
                    </a:lnTo>
                    <a:lnTo>
                      <a:pt x="7006" y="1640"/>
                    </a:lnTo>
                    <a:lnTo>
                      <a:pt x="6459" y="1938"/>
                    </a:lnTo>
                    <a:lnTo>
                      <a:pt x="5913" y="2286"/>
                    </a:lnTo>
                    <a:lnTo>
                      <a:pt x="5366" y="2684"/>
                    </a:lnTo>
                    <a:lnTo>
                      <a:pt x="4869" y="3081"/>
                    </a:lnTo>
                    <a:lnTo>
                      <a:pt x="4373" y="3478"/>
                    </a:lnTo>
                    <a:lnTo>
                      <a:pt x="3925" y="3926"/>
                    </a:lnTo>
                    <a:lnTo>
                      <a:pt x="3478" y="4373"/>
                    </a:lnTo>
                    <a:lnTo>
                      <a:pt x="3081" y="4870"/>
                    </a:lnTo>
                    <a:lnTo>
                      <a:pt x="2683" y="5366"/>
                    </a:lnTo>
                    <a:lnTo>
                      <a:pt x="2286" y="5913"/>
                    </a:lnTo>
                    <a:lnTo>
                      <a:pt x="1938" y="6459"/>
                    </a:lnTo>
                    <a:lnTo>
                      <a:pt x="1640" y="7006"/>
                    </a:lnTo>
                    <a:lnTo>
                      <a:pt x="1342" y="7602"/>
                    </a:lnTo>
                    <a:lnTo>
                      <a:pt x="1044" y="8198"/>
                    </a:lnTo>
                    <a:lnTo>
                      <a:pt x="845" y="8794"/>
                    </a:lnTo>
                    <a:lnTo>
                      <a:pt x="597" y="9390"/>
                    </a:lnTo>
                    <a:lnTo>
                      <a:pt x="448" y="10036"/>
                    </a:lnTo>
                    <a:lnTo>
                      <a:pt x="299" y="10682"/>
                    </a:lnTo>
                    <a:lnTo>
                      <a:pt x="150" y="11328"/>
                    </a:lnTo>
                    <a:lnTo>
                      <a:pt x="100" y="12023"/>
                    </a:lnTo>
                    <a:lnTo>
                      <a:pt x="50" y="12669"/>
                    </a:lnTo>
                    <a:lnTo>
                      <a:pt x="1" y="13365"/>
                    </a:lnTo>
                    <a:lnTo>
                      <a:pt x="50" y="14060"/>
                    </a:lnTo>
                    <a:lnTo>
                      <a:pt x="100" y="14756"/>
                    </a:lnTo>
                    <a:lnTo>
                      <a:pt x="150" y="15402"/>
                    </a:lnTo>
                    <a:lnTo>
                      <a:pt x="299" y="16048"/>
                    </a:lnTo>
                    <a:lnTo>
                      <a:pt x="448" y="16693"/>
                    </a:lnTo>
                    <a:lnTo>
                      <a:pt x="597" y="17339"/>
                    </a:lnTo>
                    <a:lnTo>
                      <a:pt x="845" y="17985"/>
                    </a:lnTo>
                    <a:lnTo>
                      <a:pt x="1044" y="18581"/>
                    </a:lnTo>
                    <a:lnTo>
                      <a:pt x="1342" y="19177"/>
                    </a:lnTo>
                    <a:lnTo>
                      <a:pt x="1640" y="19724"/>
                    </a:lnTo>
                    <a:lnTo>
                      <a:pt x="1938" y="20320"/>
                    </a:lnTo>
                    <a:lnTo>
                      <a:pt x="2286" y="20817"/>
                    </a:lnTo>
                    <a:lnTo>
                      <a:pt x="2683" y="21363"/>
                    </a:lnTo>
                    <a:lnTo>
                      <a:pt x="3081" y="21860"/>
                    </a:lnTo>
                    <a:lnTo>
                      <a:pt x="3478" y="22357"/>
                    </a:lnTo>
                    <a:lnTo>
                      <a:pt x="3925" y="22804"/>
                    </a:lnTo>
                    <a:lnTo>
                      <a:pt x="4373" y="23251"/>
                    </a:lnTo>
                    <a:lnTo>
                      <a:pt x="4869" y="23698"/>
                    </a:lnTo>
                    <a:lnTo>
                      <a:pt x="5366" y="24096"/>
                    </a:lnTo>
                    <a:lnTo>
                      <a:pt x="5913" y="24443"/>
                    </a:lnTo>
                    <a:lnTo>
                      <a:pt x="6459" y="24791"/>
                    </a:lnTo>
                    <a:lnTo>
                      <a:pt x="7006" y="25139"/>
                    </a:lnTo>
                    <a:lnTo>
                      <a:pt x="7602" y="25437"/>
                    </a:lnTo>
                    <a:lnTo>
                      <a:pt x="8198" y="25685"/>
                    </a:lnTo>
                    <a:lnTo>
                      <a:pt x="8794" y="25934"/>
                    </a:lnTo>
                    <a:lnTo>
                      <a:pt x="9390" y="26133"/>
                    </a:lnTo>
                    <a:lnTo>
                      <a:pt x="10036" y="26331"/>
                    </a:lnTo>
                    <a:lnTo>
                      <a:pt x="10682" y="26480"/>
                    </a:lnTo>
                    <a:lnTo>
                      <a:pt x="11328" y="26580"/>
                    </a:lnTo>
                    <a:lnTo>
                      <a:pt x="12023" y="26679"/>
                    </a:lnTo>
                    <a:lnTo>
                      <a:pt x="12669" y="26729"/>
                    </a:lnTo>
                    <a:lnTo>
                      <a:pt x="14060" y="26729"/>
                    </a:lnTo>
                    <a:lnTo>
                      <a:pt x="14756" y="26679"/>
                    </a:lnTo>
                    <a:lnTo>
                      <a:pt x="15401" y="26580"/>
                    </a:lnTo>
                    <a:lnTo>
                      <a:pt x="16047" y="26480"/>
                    </a:lnTo>
                    <a:lnTo>
                      <a:pt x="16693" y="26331"/>
                    </a:lnTo>
                    <a:lnTo>
                      <a:pt x="17339" y="26133"/>
                    </a:lnTo>
                    <a:lnTo>
                      <a:pt x="17985" y="25934"/>
                    </a:lnTo>
                    <a:lnTo>
                      <a:pt x="18581" y="25685"/>
                    </a:lnTo>
                    <a:lnTo>
                      <a:pt x="19177" y="25437"/>
                    </a:lnTo>
                    <a:lnTo>
                      <a:pt x="19724" y="25139"/>
                    </a:lnTo>
                    <a:lnTo>
                      <a:pt x="20320" y="24791"/>
                    </a:lnTo>
                    <a:lnTo>
                      <a:pt x="20866" y="24443"/>
                    </a:lnTo>
                    <a:lnTo>
                      <a:pt x="21363" y="24096"/>
                    </a:lnTo>
                    <a:lnTo>
                      <a:pt x="21860" y="23698"/>
                    </a:lnTo>
                    <a:lnTo>
                      <a:pt x="22357" y="23251"/>
                    </a:lnTo>
                    <a:lnTo>
                      <a:pt x="22804" y="22804"/>
                    </a:lnTo>
                    <a:lnTo>
                      <a:pt x="23251" y="22357"/>
                    </a:lnTo>
                    <a:lnTo>
                      <a:pt x="23698" y="21860"/>
                    </a:lnTo>
                    <a:lnTo>
                      <a:pt x="24095" y="21363"/>
                    </a:lnTo>
                    <a:lnTo>
                      <a:pt x="24443" y="20817"/>
                    </a:lnTo>
                    <a:lnTo>
                      <a:pt x="24791" y="20320"/>
                    </a:lnTo>
                    <a:lnTo>
                      <a:pt x="25139" y="19724"/>
                    </a:lnTo>
                    <a:lnTo>
                      <a:pt x="25437" y="19177"/>
                    </a:lnTo>
                    <a:lnTo>
                      <a:pt x="25685" y="18581"/>
                    </a:lnTo>
                    <a:lnTo>
                      <a:pt x="25934" y="17985"/>
                    </a:lnTo>
                    <a:lnTo>
                      <a:pt x="26132" y="17339"/>
                    </a:lnTo>
                    <a:lnTo>
                      <a:pt x="26331" y="16693"/>
                    </a:lnTo>
                    <a:lnTo>
                      <a:pt x="26480" y="16048"/>
                    </a:lnTo>
                    <a:lnTo>
                      <a:pt x="26579" y="15402"/>
                    </a:lnTo>
                    <a:lnTo>
                      <a:pt x="26679" y="14756"/>
                    </a:lnTo>
                    <a:lnTo>
                      <a:pt x="26728" y="14060"/>
                    </a:lnTo>
                    <a:lnTo>
                      <a:pt x="26728" y="13365"/>
                    </a:lnTo>
                    <a:lnTo>
                      <a:pt x="26728" y="12669"/>
                    </a:lnTo>
                    <a:lnTo>
                      <a:pt x="26679" y="12023"/>
                    </a:lnTo>
                    <a:lnTo>
                      <a:pt x="26579" y="11328"/>
                    </a:lnTo>
                    <a:lnTo>
                      <a:pt x="26480" y="10682"/>
                    </a:lnTo>
                    <a:lnTo>
                      <a:pt x="26331" y="10036"/>
                    </a:lnTo>
                    <a:lnTo>
                      <a:pt x="26132" y="9390"/>
                    </a:lnTo>
                    <a:lnTo>
                      <a:pt x="25934" y="8794"/>
                    </a:lnTo>
                    <a:lnTo>
                      <a:pt x="25685" y="8198"/>
                    </a:lnTo>
                    <a:lnTo>
                      <a:pt x="25437" y="7602"/>
                    </a:lnTo>
                    <a:lnTo>
                      <a:pt x="25139" y="7006"/>
                    </a:lnTo>
                    <a:lnTo>
                      <a:pt x="24791" y="6459"/>
                    </a:lnTo>
                    <a:lnTo>
                      <a:pt x="24443" y="5913"/>
                    </a:lnTo>
                    <a:lnTo>
                      <a:pt x="24095" y="5366"/>
                    </a:lnTo>
                    <a:lnTo>
                      <a:pt x="23698" y="4870"/>
                    </a:lnTo>
                    <a:lnTo>
                      <a:pt x="23251" y="4373"/>
                    </a:lnTo>
                    <a:lnTo>
                      <a:pt x="22804" y="3926"/>
                    </a:lnTo>
                    <a:lnTo>
                      <a:pt x="22357" y="3478"/>
                    </a:lnTo>
                    <a:lnTo>
                      <a:pt x="21860" y="3081"/>
                    </a:lnTo>
                    <a:lnTo>
                      <a:pt x="21363" y="2684"/>
                    </a:lnTo>
                    <a:lnTo>
                      <a:pt x="20866" y="2286"/>
                    </a:lnTo>
                    <a:lnTo>
                      <a:pt x="20320" y="1938"/>
                    </a:lnTo>
                    <a:lnTo>
                      <a:pt x="19724" y="1640"/>
                    </a:lnTo>
                    <a:lnTo>
                      <a:pt x="19177" y="1342"/>
                    </a:lnTo>
                    <a:lnTo>
                      <a:pt x="18581" y="1044"/>
                    </a:lnTo>
                    <a:lnTo>
                      <a:pt x="17985" y="845"/>
                    </a:lnTo>
                    <a:lnTo>
                      <a:pt x="17339" y="597"/>
                    </a:lnTo>
                    <a:lnTo>
                      <a:pt x="16693" y="448"/>
                    </a:lnTo>
                    <a:lnTo>
                      <a:pt x="16047" y="299"/>
                    </a:lnTo>
                    <a:lnTo>
                      <a:pt x="15401" y="150"/>
                    </a:lnTo>
                    <a:lnTo>
                      <a:pt x="14756" y="100"/>
                    </a:lnTo>
                    <a:lnTo>
                      <a:pt x="14060" y="51"/>
                    </a:lnTo>
                    <a:lnTo>
                      <a:pt x="13365" y="1"/>
                    </a:lnTo>
                    <a:close/>
                  </a:path>
                </a:pathLst>
              </a:custGeom>
              <a:solidFill>
                <a:srgbClr val="7DA399"/>
              </a:solid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7" name="Google Shape;1357;p49"/>
              <p:cNvSpPr/>
              <p:nvPr/>
            </p:nvSpPr>
            <p:spPr>
              <a:xfrm>
                <a:off x="2876000" y="1661450"/>
                <a:ext cx="1904000" cy="3078925"/>
              </a:xfrm>
              <a:custGeom>
                <a:rect b="b" l="l" r="r" t="t"/>
                <a:pathLst>
                  <a:path extrusionOk="0" fill="none" h="123157" w="76160">
                    <a:moveTo>
                      <a:pt x="0" y="0"/>
                    </a:moveTo>
                    <a:lnTo>
                      <a:pt x="0" y="0"/>
                    </a:lnTo>
                    <a:lnTo>
                      <a:pt x="1441" y="497"/>
                    </a:lnTo>
                    <a:lnTo>
                      <a:pt x="2882" y="1043"/>
                    </a:lnTo>
                    <a:lnTo>
                      <a:pt x="4273" y="1640"/>
                    </a:lnTo>
                    <a:lnTo>
                      <a:pt x="5664" y="2285"/>
                    </a:lnTo>
                    <a:lnTo>
                      <a:pt x="7055" y="2931"/>
                    </a:lnTo>
                    <a:lnTo>
                      <a:pt x="8396" y="3677"/>
                    </a:lnTo>
                    <a:lnTo>
                      <a:pt x="9688" y="4422"/>
                    </a:lnTo>
                    <a:lnTo>
                      <a:pt x="10980" y="5167"/>
                    </a:lnTo>
                    <a:lnTo>
                      <a:pt x="12271" y="6011"/>
                    </a:lnTo>
                    <a:lnTo>
                      <a:pt x="13513" y="6856"/>
                    </a:lnTo>
                    <a:lnTo>
                      <a:pt x="14705" y="7750"/>
                    </a:lnTo>
                    <a:lnTo>
                      <a:pt x="15898" y="8694"/>
                    </a:lnTo>
                    <a:lnTo>
                      <a:pt x="17090" y="9638"/>
                    </a:lnTo>
                    <a:lnTo>
                      <a:pt x="18233" y="10632"/>
                    </a:lnTo>
                    <a:lnTo>
                      <a:pt x="19326" y="11675"/>
                    </a:lnTo>
                    <a:lnTo>
                      <a:pt x="20369" y="12718"/>
                    </a:lnTo>
                    <a:lnTo>
                      <a:pt x="21462" y="13811"/>
                    </a:lnTo>
                    <a:lnTo>
                      <a:pt x="22456" y="14904"/>
                    </a:lnTo>
                    <a:lnTo>
                      <a:pt x="23449" y="16047"/>
                    </a:lnTo>
                    <a:lnTo>
                      <a:pt x="24393" y="17189"/>
                    </a:lnTo>
                    <a:lnTo>
                      <a:pt x="25337" y="18382"/>
                    </a:lnTo>
                    <a:lnTo>
                      <a:pt x="26231" y="19624"/>
                    </a:lnTo>
                    <a:lnTo>
                      <a:pt x="27076" y="20866"/>
                    </a:lnTo>
                    <a:lnTo>
                      <a:pt x="27920" y="22157"/>
                    </a:lnTo>
                    <a:lnTo>
                      <a:pt x="28715" y="23449"/>
                    </a:lnTo>
                    <a:lnTo>
                      <a:pt x="29460" y="24741"/>
                    </a:lnTo>
                    <a:lnTo>
                      <a:pt x="30206" y="26082"/>
                    </a:lnTo>
                    <a:lnTo>
                      <a:pt x="30851" y="27424"/>
                    </a:lnTo>
                    <a:lnTo>
                      <a:pt x="31547" y="28815"/>
                    </a:lnTo>
                    <a:lnTo>
                      <a:pt x="32143" y="30206"/>
                    </a:lnTo>
                    <a:lnTo>
                      <a:pt x="32739" y="31597"/>
                    </a:lnTo>
                    <a:lnTo>
                      <a:pt x="33236" y="33037"/>
                    </a:lnTo>
                    <a:lnTo>
                      <a:pt x="33236" y="33037"/>
                    </a:lnTo>
                    <a:lnTo>
                      <a:pt x="33783" y="34478"/>
                    </a:lnTo>
                    <a:lnTo>
                      <a:pt x="34230" y="35919"/>
                    </a:lnTo>
                    <a:lnTo>
                      <a:pt x="34627" y="37360"/>
                    </a:lnTo>
                    <a:lnTo>
                      <a:pt x="35025" y="38850"/>
                    </a:lnTo>
                    <a:lnTo>
                      <a:pt x="35372" y="40340"/>
                    </a:lnTo>
                    <a:lnTo>
                      <a:pt x="35670" y="41781"/>
                    </a:lnTo>
                    <a:lnTo>
                      <a:pt x="35968" y="43321"/>
                    </a:lnTo>
                    <a:lnTo>
                      <a:pt x="36167" y="44812"/>
                    </a:lnTo>
                    <a:lnTo>
                      <a:pt x="36366" y="46302"/>
                    </a:lnTo>
                    <a:lnTo>
                      <a:pt x="36515" y="47792"/>
                    </a:lnTo>
                    <a:lnTo>
                      <a:pt x="36664" y="49332"/>
                    </a:lnTo>
                    <a:lnTo>
                      <a:pt x="36714" y="50823"/>
                    </a:lnTo>
                    <a:lnTo>
                      <a:pt x="36763" y="52363"/>
                    </a:lnTo>
                    <a:lnTo>
                      <a:pt x="36763" y="53853"/>
                    </a:lnTo>
                    <a:lnTo>
                      <a:pt x="36763" y="55393"/>
                    </a:lnTo>
                    <a:lnTo>
                      <a:pt x="36664" y="56884"/>
                    </a:lnTo>
                    <a:lnTo>
                      <a:pt x="36664" y="56884"/>
                    </a:lnTo>
                    <a:lnTo>
                      <a:pt x="36515" y="58672"/>
                    </a:lnTo>
                    <a:lnTo>
                      <a:pt x="36267" y="60510"/>
                    </a:lnTo>
                    <a:lnTo>
                      <a:pt x="36018" y="62299"/>
                    </a:lnTo>
                    <a:lnTo>
                      <a:pt x="35670" y="64087"/>
                    </a:lnTo>
                    <a:lnTo>
                      <a:pt x="34975" y="67615"/>
                    </a:lnTo>
                    <a:lnTo>
                      <a:pt x="34230" y="71192"/>
                    </a:lnTo>
                    <a:lnTo>
                      <a:pt x="33882" y="72980"/>
                    </a:lnTo>
                    <a:lnTo>
                      <a:pt x="33584" y="74719"/>
                    </a:lnTo>
                    <a:lnTo>
                      <a:pt x="33286" y="76507"/>
                    </a:lnTo>
                    <a:lnTo>
                      <a:pt x="33087" y="78296"/>
                    </a:lnTo>
                    <a:lnTo>
                      <a:pt x="32988" y="80134"/>
                    </a:lnTo>
                    <a:lnTo>
                      <a:pt x="32938" y="81922"/>
                    </a:lnTo>
                    <a:lnTo>
                      <a:pt x="32988" y="83761"/>
                    </a:lnTo>
                    <a:lnTo>
                      <a:pt x="33037" y="84655"/>
                    </a:lnTo>
                    <a:lnTo>
                      <a:pt x="33137" y="85599"/>
                    </a:lnTo>
                    <a:lnTo>
                      <a:pt x="33137" y="85599"/>
                    </a:lnTo>
                    <a:lnTo>
                      <a:pt x="33335" y="86841"/>
                    </a:lnTo>
                    <a:lnTo>
                      <a:pt x="33584" y="88132"/>
                    </a:lnTo>
                    <a:lnTo>
                      <a:pt x="33882" y="89374"/>
                    </a:lnTo>
                    <a:lnTo>
                      <a:pt x="34279" y="90616"/>
                    </a:lnTo>
                    <a:lnTo>
                      <a:pt x="34677" y="91858"/>
                    </a:lnTo>
                    <a:lnTo>
                      <a:pt x="35174" y="93051"/>
                    </a:lnTo>
                    <a:lnTo>
                      <a:pt x="35670" y="94243"/>
                    </a:lnTo>
                    <a:lnTo>
                      <a:pt x="36217" y="95386"/>
                    </a:lnTo>
                    <a:lnTo>
                      <a:pt x="36813" y="96528"/>
                    </a:lnTo>
                    <a:lnTo>
                      <a:pt x="37509" y="97671"/>
                    </a:lnTo>
                    <a:lnTo>
                      <a:pt x="38154" y="98764"/>
                    </a:lnTo>
                    <a:lnTo>
                      <a:pt x="38900" y="99857"/>
                    </a:lnTo>
                    <a:lnTo>
                      <a:pt x="39694" y="100900"/>
                    </a:lnTo>
                    <a:lnTo>
                      <a:pt x="40489" y="101894"/>
                    </a:lnTo>
                    <a:lnTo>
                      <a:pt x="41284" y="102887"/>
                    </a:lnTo>
                    <a:lnTo>
                      <a:pt x="42178" y="103881"/>
                    </a:lnTo>
                    <a:lnTo>
                      <a:pt x="42178" y="103881"/>
                    </a:lnTo>
                    <a:lnTo>
                      <a:pt x="43023" y="104775"/>
                    </a:lnTo>
                    <a:lnTo>
                      <a:pt x="43917" y="105669"/>
                    </a:lnTo>
                    <a:lnTo>
                      <a:pt x="44811" y="106514"/>
                    </a:lnTo>
                    <a:lnTo>
                      <a:pt x="45755" y="107309"/>
                    </a:lnTo>
                    <a:lnTo>
                      <a:pt x="46650" y="108104"/>
                    </a:lnTo>
                    <a:lnTo>
                      <a:pt x="47643" y="108899"/>
                    </a:lnTo>
                    <a:lnTo>
                      <a:pt x="49581" y="110389"/>
                    </a:lnTo>
                    <a:lnTo>
                      <a:pt x="51618" y="111780"/>
                    </a:lnTo>
                    <a:lnTo>
                      <a:pt x="53704" y="113072"/>
                    </a:lnTo>
                    <a:lnTo>
                      <a:pt x="55840" y="114314"/>
                    </a:lnTo>
                    <a:lnTo>
                      <a:pt x="57977" y="115456"/>
                    </a:lnTo>
                    <a:lnTo>
                      <a:pt x="60212" y="116599"/>
                    </a:lnTo>
                    <a:lnTo>
                      <a:pt x="62448" y="117642"/>
                    </a:lnTo>
                    <a:lnTo>
                      <a:pt x="64683" y="118636"/>
                    </a:lnTo>
                    <a:lnTo>
                      <a:pt x="66969" y="119580"/>
                    </a:lnTo>
                    <a:lnTo>
                      <a:pt x="69254" y="120524"/>
                    </a:lnTo>
                    <a:lnTo>
                      <a:pt x="71589" y="121418"/>
                    </a:lnTo>
                    <a:lnTo>
                      <a:pt x="76159" y="123157"/>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sp>
            <p:nvSpPr>
              <p:cNvPr id="1358" name="Google Shape;1358;p49"/>
              <p:cNvSpPr/>
              <p:nvPr/>
            </p:nvSpPr>
            <p:spPr>
              <a:xfrm>
                <a:off x="2861100" y="1543450"/>
                <a:ext cx="449625" cy="541550"/>
              </a:xfrm>
              <a:custGeom>
                <a:rect b="b" l="l" r="r" t="t"/>
                <a:pathLst>
                  <a:path extrusionOk="0" fill="none" h="21662" w="17985">
                    <a:moveTo>
                      <a:pt x="3676" y="21661"/>
                    </a:moveTo>
                    <a:lnTo>
                      <a:pt x="0" y="3677"/>
                    </a:lnTo>
                    <a:lnTo>
                      <a:pt x="17984" y="1"/>
                    </a:lnTo>
                  </a:path>
                </a:pathLst>
              </a:custGeom>
              <a:noFill/>
              <a:ln cap="rnd" cmpd="sng" w="28575">
                <a:solidFill>
                  <a:srgbClr val="214F4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rgbClr val="050019"/>
                  </a:buClr>
                  <a:buSzPts val="1400"/>
                  <a:buFont typeface="Calibri"/>
                  <a:buNone/>
                </a:pPr>
                <a:r>
                  <a:t/>
                </a:r>
                <a:endParaRPr sz="1400">
                  <a:solidFill>
                    <a:srgbClr val="050019"/>
                  </a:solidFill>
                  <a:latin typeface="Outfit"/>
                  <a:ea typeface="Outfit"/>
                  <a:cs typeface="Outfit"/>
                  <a:sym typeface="Outfit"/>
                </a:endParaRPr>
              </a:p>
            </p:txBody>
          </p:sp>
        </p:grpSp>
        <p:sp>
          <p:nvSpPr>
            <p:cNvPr id="1359" name="Google Shape;1359;p49"/>
            <p:cNvSpPr txBox="1"/>
            <p:nvPr/>
          </p:nvSpPr>
          <p:spPr>
            <a:xfrm>
              <a:off x="4649532" y="738100"/>
              <a:ext cx="2732400" cy="435900"/>
            </a:xfrm>
            <a:prstGeom prst="rect">
              <a:avLst/>
            </a:prstGeom>
            <a:noFill/>
            <a:ln>
              <a:noFill/>
            </a:ln>
          </p:spPr>
          <p:txBody>
            <a:bodyPr anchorCtr="0" anchor="t" bIns="15575" lIns="31175" spcFirstLastPara="1" rIns="31175" wrap="square" tIns="15575">
              <a:spAutoFit/>
            </a:bodyPr>
            <a:lstStyle/>
            <a:p>
              <a:pPr indent="0" lvl="0" marL="0" marR="0" rtl="0" algn="l">
                <a:lnSpc>
                  <a:spcPct val="80000"/>
                </a:lnSpc>
                <a:spcBef>
                  <a:spcPts val="0"/>
                </a:spcBef>
                <a:spcAft>
                  <a:spcPts val="0"/>
                </a:spcAft>
                <a:buClr>
                  <a:srgbClr val="000000"/>
                </a:buClr>
                <a:buSzPts val="1100"/>
                <a:buFont typeface="Arial"/>
                <a:buNone/>
              </a:pPr>
              <a:r>
                <a:rPr b="1" lang="en" sz="2400">
                  <a:solidFill>
                    <a:schemeClr val="dk1"/>
                  </a:solidFill>
                  <a:latin typeface="Outfit"/>
                  <a:ea typeface="Outfit"/>
                  <a:cs typeface="Outfit"/>
                  <a:sym typeface="Outfit"/>
                </a:rPr>
                <a:t>Content</a:t>
              </a:r>
              <a:endParaRPr b="1" i="0" sz="2400" u="none" cap="none" strike="noStrike">
                <a:solidFill>
                  <a:schemeClr val="dk1"/>
                </a:solidFill>
                <a:latin typeface="Outfit"/>
                <a:ea typeface="Outfit"/>
                <a:cs typeface="Outfit"/>
                <a:sym typeface="Outfit"/>
              </a:endParaRPr>
            </a:p>
          </p:txBody>
        </p:sp>
        <p:cxnSp>
          <p:nvCxnSpPr>
            <p:cNvPr id="1360" name="Google Shape;1360;p49"/>
            <p:cNvCxnSpPr/>
            <p:nvPr/>
          </p:nvCxnSpPr>
          <p:spPr>
            <a:xfrm>
              <a:off x="4457640" y="738100"/>
              <a:ext cx="0" cy="6120000"/>
            </a:xfrm>
            <a:prstGeom prst="straightConnector1">
              <a:avLst/>
            </a:prstGeom>
            <a:noFill/>
            <a:ln cap="flat" cmpd="sng" w="19050">
              <a:solidFill>
                <a:schemeClr val="accent1"/>
              </a:solidFill>
              <a:prstDash val="solid"/>
              <a:round/>
              <a:headEnd len="med" w="med" type="none"/>
              <a:tailEnd len="med" w="med" type="none"/>
            </a:ln>
          </p:spPr>
        </p:cxnSp>
        <p:sp>
          <p:nvSpPr>
            <p:cNvPr id="1361" name="Google Shape;1361;p49"/>
            <p:cNvSpPr txBox="1"/>
            <p:nvPr/>
          </p:nvSpPr>
          <p:spPr>
            <a:xfrm>
              <a:off x="4649534" y="5534867"/>
              <a:ext cx="2928900" cy="9297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Distilling decades of experience into concise GTM content and workshops</a:t>
              </a:r>
              <a:endParaRPr b="1" sz="1100">
                <a:solidFill>
                  <a:srgbClr val="36443F"/>
                </a:solidFill>
                <a:latin typeface="Outfit"/>
                <a:ea typeface="Outfit"/>
                <a:cs typeface="Outfit"/>
                <a:sym typeface="Outfit"/>
              </a:endParaRPr>
            </a:p>
          </p:txBody>
        </p:sp>
        <p:sp>
          <p:nvSpPr>
            <p:cNvPr id="1362" name="Google Shape;1362;p49"/>
            <p:cNvSpPr txBox="1"/>
            <p:nvPr/>
          </p:nvSpPr>
          <p:spPr>
            <a:xfrm>
              <a:off x="4613849" y="1183868"/>
              <a:ext cx="3382500" cy="410400"/>
            </a:xfrm>
            <a:prstGeom prst="rect">
              <a:avLst/>
            </a:prstGeom>
            <a:noFill/>
            <a:ln>
              <a:noFill/>
            </a:ln>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b="1" lang="en" sz="1100">
                  <a:solidFill>
                    <a:srgbClr val="36443F"/>
                  </a:solidFill>
                  <a:latin typeface="Outfit"/>
                  <a:ea typeface="Outfit"/>
                  <a:cs typeface="Outfit"/>
                  <a:sym typeface="Outfit"/>
                </a:rPr>
                <a:t>Step-by-Step Guides, Workshops</a:t>
              </a:r>
              <a:endParaRPr b="1" sz="1100">
                <a:solidFill>
                  <a:srgbClr val="36443F"/>
                </a:solidFill>
                <a:latin typeface="Outfit"/>
                <a:ea typeface="Outfit"/>
                <a:cs typeface="Outfit"/>
                <a:sym typeface="Outfi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02"/>
                                        </p:tgtEl>
                                        <p:attrNameLst>
                                          <p:attrName>style.visibility</p:attrName>
                                        </p:attrNameLst>
                                      </p:cBhvr>
                                      <p:to>
                                        <p:strVal val="visible"/>
                                      </p:to>
                                    </p:set>
                                    <p:animEffect filter="fade" transition="in">
                                      <p:cBhvr>
                                        <p:cTn dur="1000"/>
                                        <p:tgtEl>
                                          <p:spTgt spid="13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1000"/>
                                        <p:tgtEl>
                                          <p:spTgt spid="13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1000"/>
                                        <p:tgtEl>
                                          <p:spTgt spid="1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50"/>
          <p:cNvSpPr txBox="1"/>
          <p:nvPr>
            <p:ph idx="4294967295" type="title"/>
          </p:nvPr>
        </p:nvSpPr>
        <p:spPr>
          <a:xfrm>
            <a:off x="382375" y="2333100"/>
            <a:ext cx="3152100" cy="403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SzPts val="990"/>
              <a:buNone/>
            </a:pPr>
            <a:r>
              <a:rPr lang="en" sz="3359">
                <a:solidFill>
                  <a:schemeClr val="lt1"/>
                </a:solidFill>
              </a:rPr>
              <a:t>Introductions</a:t>
            </a:r>
            <a:endParaRPr sz="3359">
              <a:solidFill>
                <a:schemeClr val="lt1"/>
              </a:solidFill>
            </a:endParaRPr>
          </a:p>
        </p:txBody>
      </p:sp>
      <p:sp>
        <p:nvSpPr>
          <p:cNvPr id="1368" name="Google Shape;1368;p50"/>
          <p:cNvSpPr txBox="1"/>
          <p:nvPr>
            <p:ph idx="4294967295" type="body"/>
          </p:nvPr>
        </p:nvSpPr>
        <p:spPr>
          <a:xfrm>
            <a:off x="4192700" y="1481400"/>
            <a:ext cx="4721400" cy="2180700"/>
          </a:xfrm>
          <a:prstGeom prst="rect">
            <a:avLst/>
          </a:prstGeom>
        </p:spPr>
        <p:txBody>
          <a:bodyPr anchorCtr="0" anchor="ctr" bIns="34275" lIns="68575" spcFirstLastPara="1" rIns="68575" wrap="square" tIns="34275">
            <a:normAutofit/>
          </a:bodyPr>
          <a:lstStyle/>
          <a:p>
            <a:pPr indent="-342900" lvl="0" marL="457200" rtl="0" algn="l">
              <a:lnSpc>
                <a:spcPct val="115000"/>
              </a:lnSpc>
              <a:spcBef>
                <a:spcPts val="800"/>
              </a:spcBef>
              <a:spcAft>
                <a:spcPts val="0"/>
              </a:spcAft>
              <a:buSzPts val="1800"/>
              <a:buFont typeface="Outfit"/>
              <a:buAutoNum type="arabicPeriod"/>
            </a:pPr>
            <a:r>
              <a:rPr b="1" lang="en" sz="1800"/>
              <a:t>Name</a:t>
            </a:r>
            <a:endParaRPr b="1" sz="1800"/>
          </a:p>
          <a:p>
            <a:pPr indent="-342900" lvl="0" marL="457200" rtl="0" algn="l">
              <a:lnSpc>
                <a:spcPct val="115000"/>
              </a:lnSpc>
              <a:spcBef>
                <a:spcPts val="0"/>
              </a:spcBef>
              <a:spcAft>
                <a:spcPts val="0"/>
              </a:spcAft>
              <a:buSzPts val="1800"/>
              <a:buFont typeface="Outfit"/>
              <a:buAutoNum type="arabicPeriod"/>
            </a:pPr>
            <a:r>
              <a:rPr b="1" lang="en" sz="1800"/>
              <a:t>Title</a:t>
            </a:r>
            <a:endParaRPr b="1" sz="1800"/>
          </a:p>
          <a:p>
            <a:pPr indent="-342900" lvl="0" marL="457200" rtl="0" algn="l">
              <a:lnSpc>
                <a:spcPct val="115000"/>
              </a:lnSpc>
              <a:spcBef>
                <a:spcPts val="0"/>
              </a:spcBef>
              <a:spcAft>
                <a:spcPts val="0"/>
              </a:spcAft>
              <a:buSzPts val="1800"/>
              <a:buFont typeface="Outfit"/>
              <a:buAutoNum type="arabicPeriod"/>
            </a:pPr>
            <a:r>
              <a:rPr b="1" lang="en" sz="1800"/>
              <a:t>Company</a:t>
            </a:r>
            <a:endParaRPr b="1" sz="1800"/>
          </a:p>
          <a:p>
            <a:pPr indent="-342900" lvl="0" marL="457200" rtl="0" algn="l">
              <a:lnSpc>
                <a:spcPct val="115000"/>
              </a:lnSpc>
              <a:spcBef>
                <a:spcPts val="0"/>
              </a:spcBef>
              <a:spcAft>
                <a:spcPts val="0"/>
              </a:spcAft>
              <a:buSzPts val="1800"/>
              <a:buAutoNum type="arabicPeriod"/>
            </a:pPr>
            <a:r>
              <a:rPr b="1" lang="en" sz="1800"/>
              <a:t>What sales tech are you the most excited about?</a:t>
            </a:r>
            <a:endParaRPr b="1" sz="1800"/>
          </a:p>
          <a:p>
            <a:pPr indent="0" lvl="0" marL="457200" rtl="0" algn="l">
              <a:lnSpc>
                <a:spcPct val="115000"/>
              </a:lnSpc>
              <a:spcBef>
                <a:spcPts val="800"/>
              </a:spcBef>
              <a:spcAft>
                <a:spcPts val="0"/>
              </a:spcAft>
              <a:buNone/>
            </a:pPr>
            <a:r>
              <a:t/>
            </a:r>
            <a:endParaRPr b="1" sz="1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51"/>
          <p:cNvSpPr txBox="1"/>
          <p:nvPr/>
        </p:nvSpPr>
        <p:spPr>
          <a:xfrm>
            <a:off x="207825" y="2118075"/>
            <a:ext cx="3380400" cy="7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50">
                <a:solidFill>
                  <a:schemeClr val="lt1"/>
                </a:solidFill>
                <a:latin typeface="Work Sans"/>
                <a:ea typeface="Work Sans"/>
                <a:cs typeface="Work Sans"/>
                <a:sym typeface="Work Sans"/>
              </a:rPr>
              <a:t>Survey</a:t>
            </a:r>
            <a:endParaRPr b="1" sz="3350">
              <a:solidFill>
                <a:schemeClr val="lt1"/>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52"/>
          <p:cNvSpPr txBox="1"/>
          <p:nvPr/>
        </p:nvSpPr>
        <p:spPr>
          <a:xfrm>
            <a:off x="285750" y="175129"/>
            <a:ext cx="8572500" cy="4809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lang="en" sz="2400">
                <a:solidFill>
                  <a:schemeClr val="dk1"/>
                </a:solidFill>
                <a:latin typeface="Calibri"/>
                <a:ea typeface="Calibri"/>
                <a:cs typeface="Calibri"/>
                <a:sym typeface="Calibri"/>
              </a:rPr>
              <a:t>Overview - A Practical Example that You Can Leverage</a:t>
            </a:r>
            <a:endParaRPr b="1" i="0" sz="2400" u="none" cap="none" strike="noStrike">
              <a:solidFill>
                <a:schemeClr val="dk1"/>
              </a:solidFill>
              <a:latin typeface="Calibri"/>
              <a:ea typeface="Calibri"/>
              <a:cs typeface="Calibri"/>
              <a:sym typeface="Calibri"/>
            </a:endParaRPr>
          </a:p>
        </p:txBody>
      </p:sp>
      <p:sp>
        <p:nvSpPr>
          <p:cNvPr id="1380" name="Google Shape;1380;p52"/>
          <p:cNvSpPr txBox="1"/>
          <p:nvPr/>
        </p:nvSpPr>
        <p:spPr>
          <a:xfrm>
            <a:off x="285750" y="2287425"/>
            <a:ext cx="8416500" cy="2592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2"/>
              </a:buClr>
              <a:buSzPts val="1700"/>
              <a:buFont typeface="Arial"/>
              <a:buNone/>
            </a:pPr>
            <a:r>
              <a:rPr b="1" lang="en" sz="2200">
                <a:solidFill>
                  <a:schemeClr val="dk2"/>
                </a:solidFill>
                <a:latin typeface="Calibri"/>
                <a:ea typeface="Calibri"/>
                <a:cs typeface="Calibri"/>
                <a:sym typeface="Calibri"/>
              </a:rPr>
              <a:t>Approach</a:t>
            </a:r>
            <a:endParaRPr b="0" i="0" sz="2200" u="none" cap="none" strike="noStrike">
              <a:solidFill>
                <a:schemeClr val="dk2"/>
              </a:solidFill>
              <a:latin typeface="Calibri"/>
              <a:ea typeface="Calibri"/>
              <a:cs typeface="Calibri"/>
              <a:sym typeface="Calibri"/>
            </a:endParaRPr>
          </a:p>
          <a:p>
            <a:pPr indent="-323850" lvl="0" marL="457200" marR="0" rtl="0" algn="l">
              <a:lnSpc>
                <a:spcPct val="10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This example provides you with a framework</a:t>
            </a:r>
            <a:r>
              <a:rPr b="0" i="0" lang="en" sz="1500" u="none" cap="none" strike="noStrike">
                <a:solidFill>
                  <a:schemeClr val="dk1"/>
                </a:solidFill>
                <a:latin typeface="Calibri"/>
                <a:ea typeface="Calibri"/>
                <a:cs typeface="Calibri"/>
                <a:sym typeface="Calibri"/>
              </a:rPr>
              <a:t> to optimize </a:t>
            </a:r>
            <a:r>
              <a:rPr lang="en" sz="1500">
                <a:solidFill>
                  <a:schemeClr val="dk1"/>
                </a:solidFill>
                <a:latin typeface="Calibri"/>
                <a:ea typeface="Calibri"/>
                <a:cs typeface="Calibri"/>
                <a:sym typeface="Calibri"/>
              </a:rPr>
              <a:t>your</a:t>
            </a:r>
            <a:r>
              <a:rPr b="0" i="0" lang="en" sz="1500" u="none" cap="none" strike="noStrike">
                <a:solidFill>
                  <a:schemeClr val="dk1"/>
                </a:solidFill>
                <a:latin typeface="Calibri"/>
                <a:ea typeface="Calibri"/>
                <a:cs typeface="Calibri"/>
                <a:sym typeface="Calibri"/>
              </a:rPr>
              <a:t> customer-facing tech stack by applying a </a:t>
            </a:r>
            <a:r>
              <a:rPr b="1" i="0" lang="en" sz="1500" u="none" cap="none" strike="noStrike">
                <a:solidFill>
                  <a:schemeClr val="dk1"/>
                </a:solidFill>
                <a:latin typeface="Calibri"/>
                <a:ea typeface="Calibri"/>
                <a:cs typeface="Calibri"/>
                <a:sym typeface="Calibri"/>
              </a:rPr>
              <a:t>process-first approach </a:t>
            </a:r>
            <a:r>
              <a:rPr b="0" i="0" lang="en" sz="1500" u="none" cap="none" strike="noStrike">
                <a:solidFill>
                  <a:schemeClr val="dk1"/>
                </a:solidFill>
                <a:latin typeface="Calibri"/>
                <a:ea typeface="Calibri"/>
                <a:cs typeface="Calibri"/>
                <a:sym typeface="Calibri"/>
              </a:rPr>
              <a:t>to identify and </a:t>
            </a:r>
            <a:r>
              <a:rPr b="1" i="0" lang="en" sz="1500" u="none" cap="none" strike="noStrike">
                <a:solidFill>
                  <a:schemeClr val="dk1"/>
                </a:solidFill>
                <a:latin typeface="Calibri"/>
                <a:ea typeface="Calibri"/>
                <a:cs typeface="Calibri"/>
                <a:sym typeface="Calibri"/>
              </a:rPr>
              <a:t>resolve key challenges </a:t>
            </a:r>
            <a:r>
              <a:rPr b="0" i="0" lang="en" sz="1500" u="none" cap="none" strike="noStrike">
                <a:solidFill>
                  <a:schemeClr val="dk1"/>
                </a:solidFill>
                <a:latin typeface="Calibri"/>
                <a:ea typeface="Calibri"/>
                <a:cs typeface="Calibri"/>
                <a:sym typeface="Calibri"/>
              </a:rPr>
              <a:t>related to </a:t>
            </a:r>
            <a:r>
              <a:rPr b="1" i="0" lang="en" sz="1500" u="none" cap="none" strike="noStrike">
                <a:solidFill>
                  <a:schemeClr val="dk1"/>
                </a:solidFill>
                <a:latin typeface="Calibri"/>
                <a:ea typeface="Calibri"/>
                <a:cs typeface="Calibri"/>
                <a:sym typeface="Calibri"/>
              </a:rPr>
              <a:t>system redundancy, capability gaps, and user experience</a:t>
            </a:r>
            <a:r>
              <a:rPr b="0" i="0" lang="en" sz="1500" u="none" cap="none" strike="noStrike">
                <a:solidFill>
                  <a:schemeClr val="dk1"/>
                </a:solidFill>
                <a:latin typeface="Calibri"/>
                <a:ea typeface="Calibri"/>
                <a:cs typeface="Calibri"/>
                <a:sym typeface="Calibri"/>
              </a:rPr>
              <a:t>.</a:t>
            </a:r>
            <a:endParaRPr sz="900"/>
          </a:p>
          <a:p>
            <a:pPr indent="0" lvl="0" marL="0" marR="0" rtl="0" algn="l">
              <a:lnSpc>
                <a:spcPct val="100000"/>
              </a:lnSpc>
              <a:spcBef>
                <a:spcPts val="0"/>
              </a:spcBef>
              <a:spcAft>
                <a:spcPts val="0"/>
              </a:spcAft>
              <a:buClr>
                <a:schemeClr val="dk2"/>
              </a:buClr>
              <a:buSzPts val="1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700"/>
              <a:buFont typeface="Arial"/>
              <a:buNone/>
            </a:pPr>
            <a:r>
              <a:t/>
            </a:r>
            <a:endParaRPr sz="900"/>
          </a:p>
          <a:p>
            <a:pPr indent="0" lvl="0" marL="0" rtl="0" algn="l">
              <a:spcBef>
                <a:spcPts val="0"/>
              </a:spcBef>
              <a:spcAft>
                <a:spcPts val="0"/>
              </a:spcAft>
              <a:buClr>
                <a:schemeClr val="dk2"/>
              </a:buClr>
              <a:buSzPts val="1700"/>
              <a:buFont typeface="Arial"/>
              <a:buNone/>
            </a:pPr>
            <a:r>
              <a:rPr b="1" lang="en" sz="2200">
                <a:solidFill>
                  <a:schemeClr val="dk2"/>
                </a:solidFill>
                <a:latin typeface="Calibri"/>
                <a:ea typeface="Calibri"/>
                <a:cs typeface="Calibri"/>
                <a:sym typeface="Calibri"/>
              </a:rPr>
              <a:t>Results</a:t>
            </a:r>
            <a:endParaRPr sz="2200">
              <a:solidFill>
                <a:schemeClr val="dk2"/>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In this company, we evaluated a </a:t>
            </a:r>
            <a:r>
              <a:rPr b="1" lang="en" sz="1500">
                <a:solidFill>
                  <a:schemeClr val="dk1"/>
                </a:solidFill>
                <a:latin typeface="Calibri"/>
                <a:ea typeface="Calibri"/>
                <a:cs typeface="Calibri"/>
                <a:sym typeface="Calibri"/>
              </a:rPr>
              <a:t>$3m tech stack investment</a:t>
            </a:r>
            <a:r>
              <a:rPr lang="en" sz="1500">
                <a:solidFill>
                  <a:schemeClr val="dk1"/>
                </a:solidFill>
                <a:latin typeface="Calibri"/>
                <a:ea typeface="Calibri"/>
                <a:cs typeface="Calibri"/>
                <a:sym typeface="Calibri"/>
              </a:rPr>
              <a:t> and over 18 months, we reduced spend by more than 25% and improved the end-user experience for our sales, CS and business development functions</a:t>
            </a:r>
            <a:endParaRPr sz="900"/>
          </a:p>
          <a:p>
            <a:pPr indent="0" lvl="0" marL="0" rtl="0" algn="l">
              <a:spcBef>
                <a:spcPts val="0"/>
              </a:spcBef>
              <a:spcAft>
                <a:spcPts val="0"/>
              </a:spcAft>
              <a:buClr>
                <a:schemeClr val="dk2"/>
              </a:buClr>
              <a:buSzPts val="17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Clr>
                <a:schemeClr val="dk2"/>
              </a:buClr>
              <a:buSzPts val="1700"/>
              <a:buFont typeface="Arial"/>
              <a:buNone/>
            </a:pPr>
            <a:r>
              <a:t/>
            </a:r>
            <a:endParaRPr sz="900"/>
          </a:p>
          <a:p>
            <a:pPr indent="0" lvl="0" marL="0" rtl="0" algn="l">
              <a:spcBef>
                <a:spcPts val="0"/>
              </a:spcBef>
              <a:spcAft>
                <a:spcPts val="0"/>
              </a:spcAft>
              <a:buClr>
                <a:schemeClr val="dk2"/>
              </a:buClr>
              <a:buSzPts val="1700"/>
              <a:buFont typeface="Arial"/>
              <a:buNone/>
            </a:pPr>
            <a:r>
              <a:t/>
            </a:r>
            <a:endParaRPr sz="1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700"/>
              <a:buFont typeface="Arial"/>
              <a:buNone/>
            </a:pPr>
            <a:r>
              <a:t/>
            </a:r>
            <a:endParaRPr sz="1500">
              <a:solidFill>
                <a:schemeClr val="dk1"/>
              </a:solidFill>
              <a:latin typeface="Calibri"/>
              <a:ea typeface="Calibri"/>
              <a:cs typeface="Calibri"/>
              <a:sym typeface="Calibri"/>
            </a:endParaRPr>
          </a:p>
        </p:txBody>
      </p:sp>
      <p:sp>
        <p:nvSpPr>
          <p:cNvPr id="1381" name="Google Shape;1381;p52"/>
          <p:cNvSpPr txBox="1"/>
          <p:nvPr/>
        </p:nvSpPr>
        <p:spPr>
          <a:xfrm>
            <a:off x="316350" y="1080363"/>
            <a:ext cx="8511300" cy="13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2"/>
              </a:buClr>
              <a:buSzPts val="1700"/>
              <a:buFont typeface="Arial"/>
              <a:buNone/>
            </a:pPr>
            <a:r>
              <a:rPr b="1" lang="en" sz="2200">
                <a:solidFill>
                  <a:schemeClr val="dk2"/>
                </a:solidFill>
                <a:latin typeface="Calibri"/>
                <a:ea typeface="Calibri"/>
                <a:cs typeface="Calibri"/>
                <a:sym typeface="Calibri"/>
              </a:rPr>
              <a:t>Who Can Use This</a:t>
            </a:r>
            <a:endParaRPr sz="900"/>
          </a:p>
          <a:p>
            <a:pPr indent="-323850" lvl="0" marL="457200" marR="0" rtl="0" algn="l">
              <a:lnSpc>
                <a:spcPct val="10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Companies looking to build out their technology stack to support their Go-To-Market (GTM) teams</a:t>
            </a:r>
            <a:endParaRPr sz="15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Companies with an existing set of tools who are looking to optimize their processes or spend</a:t>
            </a:r>
            <a:endParaRPr sz="1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53"/>
          <p:cNvSpPr/>
          <p:nvPr/>
        </p:nvSpPr>
        <p:spPr>
          <a:xfrm>
            <a:off x="608490" y="864701"/>
            <a:ext cx="1220960" cy="1707049"/>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88" name="Google Shape;1388;p53"/>
          <p:cNvSpPr/>
          <p:nvPr/>
        </p:nvSpPr>
        <p:spPr>
          <a:xfrm>
            <a:off x="1340147" y="864701"/>
            <a:ext cx="489300" cy="17070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89" name="Google Shape;1389;p53"/>
          <p:cNvSpPr/>
          <p:nvPr/>
        </p:nvSpPr>
        <p:spPr>
          <a:xfrm>
            <a:off x="1559695" y="895184"/>
            <a:ext cx="1220960" cy="1646083"/>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0" name="Google Shape;1390;p53"/>
          <p:cNvSpPr/>
          <p:nvPr/>
        </p:nvSpPr>
        <p:spPr>
          <a:xfrm>
            <a:off x="2291352" y="895184"/>
            <a:ext cx="489300" cy="16461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1" name="Google Shape;1391;p53"/>
          <p:cNvSpPr/>
          <p:nvPr/>
        </p:nvSpPr>
        <p:spPr>
          <a:xfrm>
            <a:off x="2510902" y="925667"/>
            <a:ext cx="1220960" cy="1585117"/>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2" name="Google Shape;1392;p53"/>
          <p:cNvSpPr/>
          <p:nvPr/>
        </p:nvSpPr>
        <p:spPr>
          <a:xfrm>
            <a:off x="3242558" y="925667"/>
            <a:ext cx="489300" cy="15852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3" name="Google Shape;1393;p53"/>
          <p:cNvSpPr/>
          <p:nvPr/>
        </p:nvSpPr>
        <p:spPr>
          <a:xfrm>
            <a:off x="3462107" y="956150"/>
            <a:ext cx="1220960" cy="1524151"/>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4" name="Google Shape;1394;p53"/>
          <p:cNvSpPr/>
          <p:nvPr/>
        </p:nvSpPr>
        <p:spPr>
          <a:xfrm>
            <a:off x="4193764" y="956150"/>
            <a:ext cx="489300" cy="15243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5" name="Google Shape;1395;p53"/>
          <p:cNvSpPr/>
          <p:nvPr/>
        </p:nvSpPr>
        <p:spPr>
          <a:xfrm>
            <a:off x="4413313" y="986633"/>
            <a:ext cx="1220960" cy="1463185"/>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6" name="Google Shape;1396;p53"/>
          <p:cNvSpPr/>
          <p:nvPr/>
        </p:nvSpPr>
        <p:spPr>
          <a:xfrm>
            <a:off x="5144970" y="986633"/>
            <a:ext cx="489300" cy="14631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7" name="Google Shape;1397;p53"/>
          <p:cNvSpPr/>
          <p:nvPr/>
        </p:nvSpPr>
        <p:spPr>
          <a:xfrm>
            <a:off x="5364519" y="1017116"/>
            <a:ext cx="1220960" cy="1402219"/>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8" name="Google Shape;1398;p53"/>
          <p:cNvSpPr/>
          <p:nvPr/>
        </p:nvSpPr>
        <p:spPr>
          <a:xfrm>
            <a:off x="6096175" y="1017116"/>
            <a:ext cx="489300" cy="14022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399" name="Google Shape;1399;p53"/>
          <p:cNvSpPr/>
          <p:nvPr/>
        </p:nvSpPr>
        <p:spPr>
          <a:xfrm>
            <a:off x="6315725" y="1047599"/>
            <a:ext cx="1220960" cy="1341253"/>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400" name="Google Shape;1400;p53"/>
          <p:cNvSpPr/>
          <p:nvPr/>
        </p:nvSpPr>
        <p:spPr>
          <a:xfrm>
            <a:off x="7047382" y="1047599"/>
            <a:ext cx="489300" cy="13413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401" name="Google Shape;1401;p53"/>
          <p:cNvSpPr/>
          <p:nvPr/>
        </p:nvSpPr>
        <p:spPr>
          <a:xfrm>
            <a:off x="7266935" y="1078082"/>
            <a:ext cx="1065523" cy="1280287"/>
          </a:xfrm>
          <a:prstGeom prst="flowChartMagneticDrum">
            <a:avLst/>
          </a:prstGeom>
          <a:solidFill>
            <a:srgbClr val="D8D8D8"/>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402" name="Google Shape;1402;p53"/>
          <p:cNvSpPr/>
          <p:nvPr/>
        </p:nvSpPr>
        <p:spPr>
          <a:xfrm>
            <a:off x="7991295" y="1078082"/>
            <a:ext cx="333900" cy="1280400"/>
          </a:xfrm>
          <a:prstGeom prst="ellipse">
            <a:avLst/>
          </a:prstGeom>
          <a:solidFill>
            <a:srgbClr val="36CCD3"/>
          </a:solidFill>
          <a:ln cap="flat" cmpd="sng" w="25400">
            <a:solidFill>
              <a:srgbClr val="27949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1403" name="Google Shape;1403;p53"/>
          <p:cNvSpPr txBox="1"/>
          <p:nvPr/>
        </p:nvSpPr>
        <p:spPr>
          <a:xfrm rot="-5400000">
            <a:off x="252663" y="1549657"/>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Pre-Sales</a:t>
            </a:r>
            <a:endParaRPr sz="1100"/>
          </a:p>
        </p:txBody>
      </p:sp>
      <p:sp>
        <p:nvSpPr>
          <p:cNvPr id="1404" name="Google Shape;1404;p53"/>
          <p:cNvSpPr txBox="1"/>
          <p:nvPr/>
        </p:nvSpPr>
        <p:spPr>
          <a:xfrm rot="-5400000">
            <a:off x="1211929" y="1549658"/>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Qualification</a:t>
            </a:r>
            <a:endParaRPr sz="1100"/>
          </a:p>
        </p:txBody>
      </p:sp>
      <p:sp>
        <p:nvSpPr>
          <p:cNvPr id="1405" name="Google Shape;1405;p53"/>
          <p:cNvSpPr txBox="1"/>
          <p:nvPr/>
        </p:nvSpPr>
        <p:spPr>
          <a:xfrm rot="-5400000">
            <a:off x="2163135" y="1549657"/>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Discovery</a:t>
            </a:r>
            <a:endParaRPr sz="1100"/>
          </a:p>
        </p:txBody>
      </p:sp>
      <p:sp>
        <p:nvSpPr>
          <p:cNvPr id="1406" name="Google Shape;1406;p53"/>
          <p:cNvSpPr txBox="1"/>
          <p:nvPr/>
        </p:nvSpPr>
        <p:spPr>
          <a:xfrm rot="-5400000">
            <a:off x="3114339" y="1549657"/>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Disc. Of Value</a:t>
            </a:r>
            <a:endParaRPr sz="1100"/>
          </a:p>
        </p:txBody>
      </p:sp>
      <p:sp>
        <p:nvSpPr>
          <p:cNvPr id="1407" name="Google Shape;1407;p53"/>
          <p:cNvSpPr txBox="1"/>
          <p:nvPr/>
        </p:nvSpPr>
        <p:spPr>
          <a:xfrm rot="-5400000">
            <a:off x="4073607" y="1549657"/>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Design</a:t>
            </a:r>
            <a:endParaRPr sz="1100"/>
          </a:p>
        </p:txBody>
      </p:sp>
      <p:sp>
        <p:nvSpPr>
          <p:cNvPr id="1408" name="Google Shape;1408;p53"/>
          <p:cNvSpPr txBox="1"/>
          <p:nvPr/>
        </p:nvSpPr>
        <p:spPr>
          <a:xfrm rot="-5400000">
            <a:off x="5016753" y="1549657"/>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Negotiations</a:t>
            </a:r>
            <a:endParaRPr sz="1100"/>
          </a:p>
        </p:txBody>
      </p:sp>
      <p:sp>
        <p:nvSpPr>
          <p:cNvPr id="1409" name="Google Shape;1409;p53"/>
          <p:cNvSpPr txBox="1"/>
          <p:nvPr/>
        </p:nvSpPr>
        <p:spPr>
          <a:xfrm rot="-5400000">
            <a:off x="5967959" y="1549658"/>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Confirmation</a:t>
            </a:r>
            <a:endParaRPr sz="1100"/>
          </a:p>
        </p:txBody>
      </p:sp>
      <p:sp>
        <p:nvSpPr>
          <p:cNvPr id="1410" name="Google Shape;1410;p53"/>
          <p:cNvSpPr txBox="1"/>
          <p:nvPr/>
        </p:nvSpPr>
        <p:spPr>
          <a:xfrm rot="-5400000">
            <a:off x="6911106" y="1549658"/>
            <a:ext cx="14937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800" u="none" cap="none" strike="noStrike">
                <a:solidFill>
                  <a:schemeClr val="dk1"/>
                </a:solidFill>
                <a:latin typeface="Calibri"/>
                <a:ea typeface="Calibri"/>
                <a:cs typeface="Calibri"/>
                <a:sym typeface="Calibri"/>
              </a:rPr>
              <a:t>Onboarding</a:t>
            </a:r>
            <a:endParaRPr sz="1100"/>
          </a:p>
        </p:txBody>
      </p:sp>
      <p:cxnSp>
        <p:nvCxnSpPr>
          <p:cNvPr id="1411" name="Google Shape;1411;p53"/>
          <p:cNvCxnSpPr/>
          <p:nvPr/>
        </p:nvCxnSpPr>
        <p:spPr>
          <a:xfrm>
            <a:off x="766053" y="2830602"/>
            <a:ext cx="2317200" cy="0"/>
          </a:xfrm>
          <a:prstGeom prst="straightConnector1">
            <a:avLst/>
          </a:prstGeom>
          <a:noFill/>
          <a:ln cap="flat" cmpd="sng" w="28575">
            <a:solidFill>
              <a:srgbClr val="30CAD1"/>
            </a:solidFill>
            <a:prstDash val="solid"/>
            <a:round/>
            <a:headEnd len="sm" w="sm" type="none"/>
            <a:tailEnd len="sm" w="sm" type="none"/>
          </a:ln>
        </p:spPr>
      </p:cxnSp>
      <p:sp>
        <p:nvSpPr>
          <p:cNvPr id="1412" name="Google Shape;1412;p53"/>
          <p:cNvSpPr txBox="1"/>
          <p:nvPr/>
        </p:nvSpPr>
        <p:spPr>
          <a:xfrm>
            <a:off x="1172663" y="2543405"/>
            <a:ext cx="14757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Top of Funnel </a:t>
            </a:r>
            <a:endParaRPr sz="1100"/>
          </a:p>
        </p:txBody>
      </p:sp>
      <p:cxnSp>
        <p:nvCxnSpPr>
          <p:cNvPr id="1413" name="Google Shape;1413;p53"/>
          <p:cNvCxnSpPr/>
          <p:nvPr/>
        </p:nvCxnSpPr>
        <p:spPr>
          <a:xfrm>
            <a:off x="3126517" y="2830602"/>
            <a:ext cx="2317200" cy="0"/>
          </a:xfrm>
          <a:prstGeom prst="straightConnector1">
            <a:avLst/>
          </a:prstGeom>
          <a:noFill/>
          <a:ln cap="flat" cmpd="sng" w="28575">
            <a:solidFill>
              <a:srgbClr val="30CAD1"/>
            </a:solidFill>
            <a:prstDash val="solid"/>
            <a:round/>
            <a:headEnd len="sm" w="sm" type="none"/>
            <a:tailEnd len="sm" w="sm" type="none"/>
          </a:ln>
        </p:spPr>
      </p:cxnSp>
      <p:sp>
        <p:nvSpPr>
          <p:cNvPr id="1414" name="Google Shape;1414;p53"/>
          <p:cNvSpPr txBox="1"/>
          <p:nvPr/>
        </p:nvSpPr>
        <p:spPr>
          <a:xfrm>
            <a:off x="3533126" y="2543405"/>
            <a:ext cx="14757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Middle of Funnel</a:t>
            </a:r>
            <a:endParaRPr sz="1100"/>
          </a:p>
        </p:txBody>
      </p:sp>
      <p:cxnSp>
        <p:nvCxnSpPr>
          <p:cNvPr id="1415" name="Google Shape;1415;p53"/>
          <p:cNvCxnSpPr/>
          <p:nvPr/>
        </p:nvCxnSpPr>
        <p:spPr>
          <a:xfrm>
            <a:off x="5484000" y="2830602"/>
            <a:ext cx="3044700" cy="0"/>
          </a:xfrm>
          <a:prstGeom prst="straightConnector1">
            <a:avLst/>
          </a:prstGeom>
          <a:noFill/>
          <a:ln cap="flat" cmpd="sng" w="28575">
            <a:solidFill>
              <a:srgbClr val="30CAD1"/>
            </a:solidFill>
            <a:prstDash val="solid"/>
            <a:round/>
            <a:headEnd len="sm" w="sm" type="none"/>
            <a:tailEnd len="sm" w="sm" type="none"/>
          </a:ln>
        </p:spPr>
      </p:cxnSp>
      <p:sp>
        <p:nvSpPr>
          <p:cNvPr id="1416" name="Google Shape;1416;p53"/>
          <p:cNvSpPr txBox="1"/>
          <p:nvPr/>
        </p:nvSpPr>
        <p:spPr>
          <a:xfrm>
            <a:off x="6228058" y="2543405"/>
            <a:ext cx="14757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Late Funnel + </a:t>
            </a:r>
            <a:endParaRPr sz="1100"/>
          </a:p>
        </p:txBody>
      </p:sp>
      <p:pic>
        <p:nvPicPr>
          <p:cNvPr id="1417" name="Google Shape;1417;p53"/>
          <p:cNvPicPr preferRelativeResize="0"/>
          <p:nvPr/>
        </p:nvPicPr>
        <p:blipFill rotWithShape="1">
          <a:blip r:embed="rId3">
            <a:alphaModFix/>
          </a:blip>
          <a:srcRect b="0" l="0" r="0" t="0"/>
          <a:stretch/>
        </p:blipFill>
        <p:spPr>
          <a:xfrm>
            <a:off x="875321" y="2893235"/>
            <a:ext cx="201366" cy="177026"/>
          </a:xfrm>
          <a:prstGeom prst="rect">
            <a:avLst/>
          </a:prstGeom>
          <a:noFill/>
          <a:ln>
            <a:noFill/>
          </a:ln>
        </p:spPr>
      </p:pic>
      <p:pic>
        <p:nvPicPr>
          <p:cNvPr id="1418" name="Google Shape;1418;p53"/>
          <p:cNvPicPr preferRelativeResize="0"/>
          <p:nvPr/>
        </p:nvPicPr>
        <p:blipFill rotWithShape="1">
          <a:blip r:embed="rId4">
            <a:alphaModFix/>
          </a:blip>
          <a:srcRect b="0" l="0" r="0" t="0"/>
          <a:stretch/>
        </p:blipFill>
        <p:spPr>
          <a:xfrm>
            <a:off x="1210298" y="2930722"/>
            <a:ext cx="407192" cy="146369"/>
          </a:xfrm>
          <a:prstGeom prst="rect">
            <a:avLst/>
          </a:prstGeom>
          <a:noFill/>
          <a:ln>
            <a:noFill/>
          </a:ln>
        </p:spPr>
      </p:pic>
      <p:pic>
        <p:nvPicPr>
          <p:cNvPr id="1419" name="Google Shape;1419;p53"/>
          <p:cNvPicPr preferRelativeResize="0"/>
          <p:nvPr/>
        </p:nvPicPr>
        <p:blipFill rotWithShape="1">
          <a:blip r:embed="rId5">
            <a:alphaModFix/>
          </a:blip>
          <a:srcRect b="0" l="0" r="0" t="0"/>
          <a:stretch/>
        </p:blipFill>
        <p:spPr>
          <a:xfrm>
            <a:off x="977689" y="3130244"/>
            <a:ext cx="644955" cy="292480"/>
          </a:xfrm>
          <a:prstGeom prst="rect">
            <a:avLst/>
          </a:prstGeom>
          <a:noFill/>
          <a:ln>
            <a:noFill/>
          </a:ln>
        </p:spPr>
      </p:pic>
      <p:pic>
        <p:nvPicPr>
          <p:cNvPr id="1420" name="Google Shape;1420;p53"/>
          <p:cNvPicPr preferRelativeResize="0"/>
          <p:nvPr/>
        </p:nvPicPr>
        <p:blipFill rotWithShape="1">
          <a:blip r:embed="rId6">
            <a:alphaModFix/>
          </a:blip>
          <a:srcRect b="0" l="0" r="0" t="0"/>
          <a:stretch/>
        </p:blipFill>
        <p:spPr>
          <a:xfrm>
            <a:off x="1743502" y="2913080"/>
            <a:ext cx="431989" cy="180778"/>
          </a:xfrm>
          <a:prstGeom prst="rect">
            <a:avLst/>
          </a:prstGeom>
          <a:noFill/>
          <a:ln>
            <a:noFill/>
          </a:ln>
        </p:spPr>
      </p:pic>
      <p:pic>
        <p:nvPicPr>
          <p:cNvPr id="1421" name="Google Shape;1421;p53"/>
          <p:cNvPicPr preferRelativeResize="0"/>
          <p:nvPr/>
        </p:nvPicPr>
        <p:blipFill rotWithShape="1">
          <a:blip r:embed="rId7">
            <a:alphaModFix/>
          </a:blip>
          <a:srcRect b="0" l="0" r="0" t="0"/>
          <a:stretch/>
        </p:blipFill>
        <p:spPr>
          <a:xfrm>
            <a:off x="1728757" y="3164223"/>
            <a:ext cx="642002" cy="219145"/>
          </a:xfrm>
          <a:prstGeom prst="rect">
            <a:avLst/>
          </a:prstGeom>
          <a:noFill/>
          <a:ln>
            <a:noFill/>
          </a:ln>
        </p:spPr>
      </p:pic>
      <p:pic>
        <p:nvPicPr>
          <p:cNvPr id="1422" name="Google Shape;1422;p53"/>
          <p:cNvPicPr preferRelativeResize="0"/>
          <p:nvPr/>
        </p:nvPicPr>
        <p:blipFill rotWithShape="1">
          <a:blip r:embed="rId8">
            <a:alphaModFix/>
          </a:blip>
          <a:srcRect b="0" l="0" r="0" t="0"/>
          <a:stretch/>
        </p:blipFill>
        <p:spPr>
          <a:xfrm>
            <a:off x="2518137" y="3473353"/>
            <a:ext cx="564997" cy="147730"/>
          </a:xfrm>
          <a:prstGeom prst="rect">
            <a:avLst/>
          </a:prstGeom>
          <a:noFill/>
          <a:ln>
            <a:noFill/>
          </a:ln>
        </p:spPr>
      </p:pic>
      <p:pic>
        <p:nvPicPr>
          <p:cNvPr id="1423" name="Google Shape;1423;p53"/>
          <p:cNvPicPr preferRelativeResize="0"/>
          <p:nvPr/>
        </p:nvPicPr>
        <p:blipFill rotWithShape="1">
          <a:blip r:embed="rId9">
            <a:alphaModFix/>
          </a:blip>
          <a:srcRect b="0" l="0" r="0" t="0"/>
          <a:stretch/>
        </p:blipFill>
        <p:spPr>
          <a:xfrm>
            <a:off x="2358400" y="2881216"/>
            <a:ext cx="238758" cy="292478"/>
          </a:xfrm>
          <a:prstGeom prst="rect">
            <a:avLst/>
          </a:prstGeom>
          <a:noFill/>
          <a:ln>
            <a:noFill/>
          </a:ln>
        </p:spPr>
      </p:pic>
      <p:pic>
        <p:nvPicPr>
          <p:cNvPr id="1424" name="Google Shape;1424;p53"/>
          <p:cNvPicPr preferRelativeResize="0"/>
          <p:nvPr/>
        </p:nvPicPr>
        <p:blipFill rotWithShape="1">
          <a:blip r:embed="rId10">
            <a:alphaModFix/>
          </a:blip>
          <a:srcRect b="0" l="0" r="0" t="0"/>
          <a:stretch/>
        </p:blipFill>
        <p:spPr>
          <a:xfrm>
            <a:off x="1457576" y="3377052"/>
            <a:ext cx="981474" cy="334594"/>
          </a:xfrm>
          <a:prstGeom prst="rect">
            <a:avLst/>
          </a:prstGeom>
          <a:noFill/>
          <a:ln>
            <a:noFill/>
          </a:ln>
        </p:spPr>
      </p:pic>
      <p:pic>
        <p:nvPicPr>
          <p:cNvPr id="1425" name="Google Shape;1425;p53"/>
          <p:cNvPicPr preferRelativeResize="0"/>
          <p:nvPr/>
        </p:nvPicPr>
        <p:blipFill rotWithShape="1">
          <a:blip r:embed="rId11">
            <a:alphaModFix/>
          </a:blip>
          <a:srcRect b="0" l="0" r="0" t="0"/>
          <a:stretch/>
        </p:blipFill>
        <p:spPr>
          <a:xfrm>
            <a:off x="6559885" y="2940475"/>
            <a:ext cx="778220" cy="219689"/>
          </a:xfrm>
          <a:prstGeom prst="rect">
            <a:avLst/>
          </a:prstGeom>
          <a:noFill/>
          <a:ln>
            <a:noFill/>
          </a:ln>
        </p:spPr>
      </p:pic>
      <p:pic>
        <p:nvPicPr>
          <p:cNvPr id="1426" name="Google Shape;1426;p53"/>
          <p:cNvPicPr preferRelativeResize="0"/>
          <p:nvPr/>
        </p:nvPicPr>
        <p:blipFill rotWithShape="1">
          <a:blip r:embed="rId12">
            <a:alphaModFix/>
          </a:blip>
          <a:srcRect b="0" l="0" r="0" t="0"/>
          <a:stretch/>
        </p:blipFill>
        <p:spPr>
          <a:xfrm>
            <a:off x="7664960" y="2996353"/>
            <a:ext cx="683674" cy="223911"/>
          </a:xfrm>
          <a:prstGeom prst="rect">
            <a:avLst/>
          </a:prstGeom>
          <a:noFill/>
          <a:ln>
            <a:noFill/>
          </a:ln>
        </p:spPr>
      </p:pic>
      <p:pic>
        <p:nvPicPr>
          <p:cNvPr id="1427" name="Google Shape;1427;p53"/>
          <p:cNvPicPr preferRelativeResize="0"/>
          <p:nvPr/>
        </p:nvPicPr>
        <p:blipFill rotWithShape="1">
          <a:blip r:embed="rId13">
            <a:alphaModFix/>
          </a:blip>
          <a:srcRect b="0" l="0" r="0" t="0"/>
          <a:stretch/>
        </p:blipFill>
        <p:spPr>
          <a:xfrm>
            <a:off x="6442152" y="3144203"/>
            <a:ext cx="775269" cy="334775"/>
          </a:xfrm>
          <a:prstGeom prst="rect">
            <a:avLst/>
          </a:prstGeom>
          <a:noFill/>
          <a:ln>
            <a:noFill/>
          </a:ln>
        </p:spPr>
      </p:pic>
      <p:pic>
        <p:nvPicPr>
          <p:cNvPr id="1428" name="Google Shape;1428;p53"/>
          <p:cNvPicPr preferRelativeResize="0"/>
          <p:nvPr/>
        </p:nvPicPr>
        <p:blipFill rotWithShape="1">
          <a:blip r:embed="rId14">
            <a:alphaModFix/>
          </a:blip>
          <a:srcRect b="0" l="0" r="0" t="0"/>
          <a:stretch/>
        </p:blipFill>
        <p:spPr>
          <a:xfrm>
            <a:off x="3271077" y="2872703"/>
            <a:ext cx="532309" cy="227341"/>
          </a:xfrm>
          <a:prstGeom prst="rect">
            <a:avLst/>
          </a:prstGeom>
          <a:noFill/>
          <a:ln>
            <a:noFill/>
          </a:ln>
        </p:spPr>
      </p:pic>
      <p:pic>
        <p:nvPicPr>
          <p:cNvPr id="1429" name="Google Shape;1429;p53"/>
          <p:cNvPicPr preferRelativeResize="0"/>
          <p:nvPr/>
        </p:nvPicPr>
        <p:blipFill rotWithShape="1">
          <a:blip r:embed="rId15">
            <a:alphaModFix/>
          </a:blip>
          <a:srcRect b="0" l="0" r="0" t="0"/>
          <a:stretch/>
        </p:blipFill>
        <p:spPr>
          <a:xfrm>
            <a:off x="1196449" y="3680021"/>
            <a:ext cx="532309" cy="205213"/>
          </a:xfrm>
          <a:prstGeom prst="rect">
            <a:avLst/>
          </a:prstGeom>
          <a:noFill/>
          <a:ln>
            <a:noFill/>
          </a:ln>
        </p:spPr>
      </p:pic>
      <p:pic>
        <p:nvPicPr>
          <p:cNvPr id="1430" name="Google Shape;1430;p53"/>
          <p:cNvPicPr preferRelativeResize="0"/>
          <p:nvPr/>
        </p:nvPicPr>
        <p:blipFill rotWithShape="1">
          <a:blip r:embed="rId16">
            <a:alphaModFix/>
          </a:blip>
          <a:srcRect b="0" l="0" r="0" t="0"/>
          <a:stretch/>
        </p:blipFill>
        <p:spPr>
          <a:xfrm>
            <a:off x="2015019" y="3693575"/>
            <a:ext cx="642002" cy="160501"/>
          </a:xfrm>
          <a:prstGeom prst="rect">
            <a:avLst/>
          </a:prstGeom>
          <a:noFill/>
          <a:ln>
            <a:noFill/>
          </a:ln>
        </p:spPr>
      </p:pic>
      <p:pic>
        <p:nvPicPr>
          <p:cNvPr id="1431" name="Google Shape;1431;p53"/>
          <p:cNvPicPr preferRelativeResize="0"/>
          <p:nvPr/>
        </p:nvPicPr>
        <p:blipFill rotWithShape="1">
          <a:blip r:embed="rId17">
            <a:alphaModFix/>
          </a:blip>
          <a:srcRect b="0" l="0" r="0" t="0"/>
          <a:stretch/>
        </p:blipFill>
        <p:spPr>
          <a:xfrm>
            <a:off x="3071495" y="4230449"/>
            <a:ext cx="649214" cy="219060"/>
          </a:xfrm>
          <a:prstGeom prst="rect">
            <a:avLst/>
          </a:prstGeom>
          <a:noFill/>
          <a:ln>
            <a:noFill/>
          </a:ln>
        </p:spPr>
      </p:pic>
      <p:pic>
        <p:nvPicPr>
          <p:cNvPr id="1432" name="Google Shape;1432;p53"/>
          <p:cNvPicPr preferRelativeResize="0"/>
          <p:nvPr/>
        </p:nvPicPr>
        <p:blipFill rotWithShape="1">
          <a:blip r:embed="rId18">
            <a:alphaModFix/>
          </a:blip>
          <a:srcRect b="0" l="0" r="0" t="0"/>
          <a:stretch/>
        </p:blipFill>
        <p:spPr>
          <a:xfrm>
            <a:off x="4231146" y="3224828"/>
            <a:ext cx="913824" cy="196823"/>
          </a:xfrm>
          <a:prstGeom prst="rect">
            <a:avLst/>
          </a:prstGeom>
          <a:noFill/>
          <a:ln>
            <a:noFill/>
          </a:ln>
        </p:spPr>
      </p:pic>
      <p:pic>
        <p:nvPicPr>
          <p:cNvPr id="1433" name="Google Shape;1433;p53"/>
          <p:cNvPicPr preferRelativeResize="0"/>
          <p:nvPr/>
        </p:nvPicPr>
        <p:blipFill rotWithShape="1">
          <a:blip r:embed="rId19">
            <a:alphaModFix/>
          </a:blip>
          <a:srcRect b="0" l="0" r="0" t="0"/>
          <a:stretch/>
        </p:blipFill>
        <p:spPr>
          <a:xfrm flipH="1">
            <a:off x="3648944" y="3131521"/>
            <a:ext cx="334775" cy="315516"/>
          </a:xfrm>
          <a:prstGeom prst="rect">
            <a:avLst/>
          </a:prstGeom>
          <a:noFill/>
          <a:ln>
            <a:noFill/>
          </a:ln>
        </p:spPr>
      </p:pic>
      <p:pic>
        <p:nvPicPr>
          <p:cNvPr id="1434" name="Google Shape;1434;p53"/>
          <p:cNvPicPr preferRelativeResize="0"/>
          <p:nvPr/>
        </p:nvPicPr>
        <p:blipFill rotWithShape="1">
          <a:blip r:embed="rId20">
            <a:alphaModFix/>
          </a:blip>
          <a:srcRect b="0" l="0" r="0" t="0"/>
          <a:stretch/>
        </p:blipFill>
        <p:spPr>
          <a:xfrm>
            <a:off x="4150360" y="2912715"/>
            <a:ext cx="485306" cy="212321"/>
          </a:xfrm>
          <a:prstGeom prst="rect">
            <a:avLst/>
          </a:prstGeom>
          <a:noFill/>
          <a:ln>
            <a:noFill/>
          </a:ln>
        </p:spPr>
      </p:pic>
      <p:sp>
        <p:nvSpPr>
          <p:cNvPr id="1435" name="Google Shape;1435;p53"/>
          <p:cNvSpPr txBox="1"/>
          <p:nvPr/>
        </p:nvSpPr>
        <p:spPr>
          <a:xfrm>
            <a:off x="285750" y="159775"/>
            <a:ext cx="8767500" cy="38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Arial"/>
              <a:buNone/>
            </a:pPr>
            <a:r>
              <a:rPr b="1" i="0" lang="en" sz="2400" u="none" cap="none" strike="noStrike">
                <a:solidFill>
                  <a:schemeClr val="dk1"/>
                </a:solidFill>
                <a:latin typeface="Calibri"/>
                <a:ea typeface="Calibri"/>
                <a:cs typeface="Calibri"/>
                <a:sym typeface="Calibri"/>
              </a:rPr>
              <a:t>Th</a:t>
            </a:r>
            <a:r>
              <a:rPr b="1" lang="en" sz="2400">
                <a:solidFill>
                  <a:schemeClr val="dk1"/>
                </a:solidFill>
                <a:latin typeface="Calibri"/>
                <a:ea typeface="Calibri"/>
                <a:cs typeface="Calibri"/>
                <a:sym typeface="Calibri"/>
              </a:rPr>
              <a:t>is Company Had a Tech Stack Costing over $3m Annually</a:t>
            </a:r>
            <a:endParaRPr b="1" i="0" sz="2400" u="none" cap="none" strike="noStrike">
              <a:solidFill>
                <a:schemeClr val="dk1"/>
              </a:solidFill>
              <a:latin typeface="Calibri"/>
              <a:ea typeface="Calibri"/>
              <a:cs typeface="Calibri"/>
              <a:sym typeface="Calibri"/>
            </a:endParaRPr>
          </a:p>
        </p:txBody>
      </p:sp>
      <p:pic>
        <p:nvPicPr>
          <p:cNvPr id="1436" name="Google Shape;1436;p53"/>
          <p:cNvPicPr preferRelativeResize="0"/>
          <p:nvPr/>
        </p:nvPicPr>
        <p:blipFill rotWithShape="1">
          <a:blip r:embed="rId21">
            <a:alphaModFix/>
          </a:blip>
          <a:srcRect b="0" l="0" r="0" t="0"/>
          <a:stretch/>
        </p:blipFill>
        <p:spPr>
          <a:xfrm>
            <a:off x="5417246" y="4601184"/>
            <a:ext cx="572233" cy="223917"/>
          </a:xfrm>
          <a:prstGeom prst="rect">
            <a:avLst/>
          </a:prstGeom>
          <a:noFill/>
          <a:ln>
            <a:noFill/>
          </a:ln>
        </p:spPr>
      </p:pic>
      <p:sp>
        <p:nvSpPr>
          <p:cNvPr id="1437" name="Google Shape;1437;p53"/>
          <p:cNvSpPr txBox="1"/>
          <p:nvPr/>
        </p:nvSpPr>
        <p:spPr>
          <a:xfrm>
            <a:off x="754207" y="3993401"/>
            <a:ext cx="24261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Core Employee Toolkit</a:t>
            </a:r>
            <a:endParaRPr sz="1100"/>
          </a:p>
        </p:txBody>
      </p:sp>
      <p:cxnSp>
        <p:nvCxnSpPr>
          <p:cNvPr id="1438" name="Google Shape;1438;p53"/>
          <p:cNvCxnSpPr/>
          <p:nvPr/>
        </p:nvCxnSpPr>
        <p:spPr>
          <a:xfrm>
            <a:off x="766053" y="2830602"/>
            <a:ext cx="0" cy="221100"/>
          </a:xfrm>
          <a:prstGeom prst="straightConnector1">
            <a:avLst/>
          </a:prstGeom>
          <a:noFill/>
          <a:ln cap="flat" cmpd="sng" w="28575">
            <a:solidFill>
              <a:srgbClr val="30CAD1"/>
            </a:solidFill>
            <a:prstDash val="solid"/>
            <a:round/>
            <a:headEnd len="sm" w="sm" type="none"/>
            <a:tailEnd len="sm" w="sm" type="none"/>
          </a:ln>
        </p:spPr>
      </p:cxnSp>
      <p:cxnSp>
        <p:nvCxnSpPr>
          <p:cNvPr id="1439" name="Google Shape;1439;p53"/>
          <p:cNvCxnSpPr/>
          <p:nvPr/>
        </p:nvCxnSpPr>
        <p:spPr>
          <a:xfrm>
            <a:off x="3083134" y="2830602"/>
            <a:ext cx="0" cy="221100"/>
          </a:xfrm>
          <a:prstGeom prst="straightConnector1">
            <a:avLst/>
          </a:prstGeom>
          <a:noFill/>
          <a:ln cap="flat" cmpd="sng" w="28575">
            <a:solidFill>
              <a:srgbClr val="30CAD1"/>
            </a:solidFill>
            <a:prstDash val="solid"/>
            <a:round/>
            <a:headEnd len="sm" w="sm" type="none"/>
            <a:tailEnd len="sm" w="sm" type="none"/>
          </a:ln>
        </p:spPr>
      </p:cxnSp>
      <p:cxnSp>
        <p:nvCxnSpPr>
          <p:cNvPr id="1440" name="Google Shape;1440;p53"/>
          <p:cNvCxnSpPr/>
          <p:nvPr/>
        </p:nvCxnSpPr>
        <p:spPr>
          <a:xfrm>
            <a:off x="3126517" y="2830602"/>
            <a:ext cx="0" cy="221100"/>
          </a:xfrm>
          <a:prstGeom prst="straightConnector1">
            <a:avLst/>
          </a:prstGeom>
          <a:noFill/>
          <a:ln cap="flat" cmpd="sng" w="28575">
            <a:solidFill>
              <a:srgbClr val="30CAD1"/>
            </a:solidFill>
            <a:prstDash val="solid"/>
            <a:round/>
            <a:headEnd len="sm" w="sm" type="none"/>
            <a:tailEnd len="sm" w="sm" type="none"/>
          </a:ln>
        </p:spPr>
      </p:cxnSp>
      <p:cxnSp>
        <p:nvCxnSpPr>
          <p:cNvPr id="1441" name="Google Shape;1441;p53"/>
          <p:cNvCxnSpPr/>
          <p:nvPr/>
        </p:nvCxnSpPr>
        <p:spPr>
          <a:xfrm>
            <a:off x="5443598" y="2830602"/>
            <a:ext cx="0" cy="221100"/>
          </a:xfrm>
          <a:prstGeom prst="straightConnector1">
            <a:avLst/>
          </a:prstGeom>
          <a:noFill/>
          <a:ln cap="flat" cmpd="sng" w="28575">
            <a:solidFill>
              <a:srgbClr val="30CAD1"/>
            </a:solidFill>
            <a:prstDash val="solid"/>
            <a:round/>
            <a:headEnd len="sm" w="sm" type="none"/>
            <a:tailEnd len="sm" w="sm" type="none"/>
          </a:ln>
        </p:spPr>
      </p:cxnSp>
      <p:cxnSp>
        <p:nvCxnSpPr>
          <p:cNvPr id="1442" name="Google Shape;1442;p53"/>
          <p:cNvCxnSpPr/>
          <p:nvPr/>
        </p:nvCxnSpPr>
        <p:spPr>
          <a:xfrm>
            <a:off x="5484000" y="2830602"/>
            <a:ext cx="0" cy="221100"/>
          </a:xfrm>
          <a:prstGeom prst="straightConnector1">
            <a:avLst/>
          </a:prstGeom>
          <a:noFill/>
          <a:ln cap="flat" cmpd="sng" w="28575">
            <a:solidFill>
              <a:srgbClr val="30CAD1"/>
            </a:solidFill>
            <a:prstDash val="solid"/>
            <a:round/>
            <a:headEnd len="sm" w="sm" type="none"/>
            <a:tailEnd len="sm" w="sm" type="none"/>
          </a:ln>
        </p:spPr>
      </p:cxnSp>
      <p:cxnSp>
        <p:nvCxnSpPr>
          <p:cNvPr id="1443" name="Google Shape;1443;p53"/>
          <p:cNvCxnSpPr/>
          <p:nvPr/>
        </p:nvCxnSpPr>
        <p:spPr>
          <a:xfrm>
            <a:off x="8528611" y="2830602"/>
            <a:ext cx="0" cy="221100"/>
          </a:xfrm>
          <a:prstGeom prst="straightConnector1">
            <a:avLst/>
          </a:prstGeom>
          <a:noFill/>
          <a:ln cap="flat" cmpd="sng" w="28575">
            <a:solidFill>
              <a:srgbClr val="30CAD1"/>
            </a:solidFill>
            <a:prstDash val="solid"/>
            <a:round/>
            <a:headEnd len="sm" w="sm" type="none"/>
            <a:tailEnd len="sm" w="sm" type="none"/>
          </a:ln>
        </p:spPr>
      </p:cxnSp>
      <p:pic>
        <p:nvPicPr>
          <p:cNvPr id="1444" name="Google Shape;1444;p53"/>
          <p:cNvPicPr preferRelativeResize="0"/>
          <p:nvPr/>
        </p:nvPicPr>
        <p:blipFill rotWithShape="1">
          <a:blip r:embed="rId22">
            <a:alphaModFix/>
          </a:blip>
          <a:srcRect b="0" l="0" r="0" t="0"/>
          <a:stretch/>
        </p:blipFill>
        <p:spPr>
          <a:xfrm>
            <a:off x="805228" y="4209909"/>
            <a:ext cx="439258" cy="298501"/>
          </a:xfrm>
          <a:prstGeom prst="rect">
            <a:avLst/>
          </a:prstGeom>
          <a:noFill/>
          <a:ln>
            <a:noFill/>
          </a:ln>
        </p:spPr>
      </p:pic>
      <p:pic>
        <p:nvPicPr>
          <p:cNvPr id="1445" name="Google Shape;1445;p53"/>
          <p:cNvPicPr preferRelativeResize="0"/>
          <p:nvPr/>
        </p:nvPicPr>
        <p:blipFill rotWithShape="1">
          <a:blip r:embed="rId23">
            <a:alphaModFix/>
          </a:blip>
          <a:srcRect b="0" l="0" r="0" t="0"/>
          <a:stretch/>
        </p:blipFill>
        <p:spPr>
          <a:xfrm>
            <a:off x="4382797" y="4287039"/>
            <a:ext cx="1073944" cy="282893"/>
          </a:xfrm>
          <a:prstGeom prst="rect">
            <a:avLst/>
          </a:prstGeom>
          <a:noFill/>
          <a:ln>
            <a:noFill/>
          </a:ln>
        </p:spPr>
      </p:pic>
      <p:pic>
        <p:nvPicPr>
          <p:cNvPr id="1446" name="Google Shape;1446;p53"/>
          <p:cNvPicPr preferRelativeResize="0"/>
          <p:nvPr/>
        </p:nvPicPr>
        <p:blipFill rotWithShape="1">
          <a:blip r:embed="rId24">
            <a:alphaModFix/>
          </a:blip>
          <a:srcRect b="0" l="0" r="0" t="0"/>
          <a:stretch/>
        </p:blipFill>
        <p:spPr>
          <a:xfrm>
            <a:off x="2503593" y="3232104"/>
            <a:ext cx="554125" cy="149840"/>
          </a:xfrm>
          <a:prstGeom prst="rect">
            <a:avLst/>
          </a:prstGeom>
          <a:noFill/>
          <a:ln>
            <a:noFill/>
          </a:ln>
        </p:spPr>
      </p:pic>
      <p:sp>
        <p:nvSpPr>
          <p:cNvPr id="1447" name="Google Shape;1447;p53"/>
          <p:cNvSpPr txBox="1"/>
          <p:nvPr/>
        </p:nvSpPr>
        <p:spPr>
          <a:xfrm>
            <a:off x="6778632" y="3993401"/>
            <a:ext cx="15993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Other Tools</a:t>
            </a:r>
            <a:endParaRPr sz="1100"/>
          </a:p>
        </p:txBody>
      </p:sp>
      <p:pic>
        <p:nvPicPr>
          <p:cNvPr id="1448" name="Google Shape;1448;p53"/>
          <p:cNvPicPr preferRelativeResize="0"/>
          <p:nvPr/>
        </p:nvPicPr>
        <p:blipFill rotWithShape="1">
          <a:blip r:embed="rId25">
            <a:alphaModFix/>
          </a:blip>
          <a:srcRect b="0" l="0" r="0" t="0"/>
          <a:stretch/>
        </p:blipFill>
        <p:spPr>
          <a:xfrm>
            <a:off x="6697300" y="4288128"/>
            <a:ext cx="587725" cy="180494"/>
          </a:xfrm>
          <a:prstGeom prst="rect">
            <a:avLst/>
          </a:prstGeom>
          <a:noFill/>
          <a:ln>
            <a:noFill/>
          </a:ln>
        </p:spPr>
      </p:pic>
      <p:pic>
        <p:nvPicPr>
          <p:cNvPr id="1449" name="Google Shape;1449;p53"/>
          <p:cNvPicPr preferRelativeResize="0"/>
          <p:nvPr/>
        </p:nvPicPr>
        <p:blipFill rotWithShape="1">
          <a:blip r:embed="rId26">
            <a:alphaModFix/>
          </a:blip>
          <a:srcRect b="0" l="0" r="0" t="0"/>
          <a:stretch/>
        </p:blipFill>
        <p:spPr>
          <a:xfrm>
            <a:off x="5588054" y="4206302"/>
            <a:ext cx="735806" cy="414338"/>
          </a:xfrm>
          <a:prstGeom prst="rect">
            <a:avLst/>
          </a:prstGeom>
          <a:noFill/>
          <a:ln>
            <a:noFill/>
          </a:ln>
        </p:spPr>
      </p:pic>
      <p:pic>
        <p:nvPicPr>
          <p:cNvPr id="1450" name="Google Shape;1450;p53"/>
          <p:cNvPicPr preferRelativeResize="0"/>
          <p:nvPr/>
        </p:nvPicPr>
        <p:blipFill rotWithShape="1">
          <a:blip r:embed="rId27">
            <a:alphaModFix/>
          </a:blip>
          <a:srcRect b="0" l="0" r="0" t="0"/>
          <a:stretch/>
        </p:blipFill>
        <p:spPr>
          <a:xfrm>
            <a:off x="2731689" y="2889848"/>
            <a:ext cx="267500" cy="290146"/>
          </a:xfrm>
          <a:prstGeom prst="rect">
            <a:avLst/>
          </a:prstGeom>
          <a:noFill/>
          <a:ln>
            <a:noFill/>
          </a:ln>
        </p:spPr>
      </p:pic>
      <p:pic>
        <p:nvPicPr>
          <p:cNvPr id="1451" name="Google Shape;1451;p53"/>
          <p:cNvPicPr preferRelativeResize="0"/>
          <p:nvPr/>
        </p:nvPicPr>
        <p:blipFill rotWithShape="1">
          <a:blip r:embed="rId28">
            <a:alphaModFix/>
          </a:blip>
          <a:srcRect b="0" l="0" r="0" t="0"/>
          <a:stretch/>
        </p:blipFill>
        <p:spPr>
          <a:xfrm>
            <a:off x="7173169" y="4520299"/>
            <a:ext cx="564520" cy="191284"/>
          </a:xfrm>
          <a:prstGeom prst="rect">
            <a:avLst/>
          </a:prstGeom>
          <a:noFill/>
          <a:ln>
            <a:noFill/>
          </a:ln>
        </p:spPr>
      </p:pic>
      <p:pic>
        <p:nvPicPr>
          <p:cNvPr id="1452" name="Google Shape;1452;p53"/>
          <p:cNvPicPr preferRelativeResize="0"/>
          <p:nvPr/>
        </p:nvPicPr>
        <p:blipFill rotWithShape="1">
          <a:blip r:embed="rId29">
            <a:alphaModFix/>
          </a:blip>
          <a:srcRect b="0" l="0" r="0" t="0"/>
          <a:stretch/>
        </p:blipFill>
        <p:spPr>
          <a:xfrm>
            <a:off x="4658201" y="4552924"/>
            <a:ext cx="585674" cy="325964"/>
          </a:xfrm>
          <a:prstGeom prst="rect">
            <a:avLst/>
          </a:prstGeom>
          <a:noFill/>
          <a:ln>
            <a:noFill/>
          </a:ln>
        </p:spPr>
      </p:pic>
      <p:pic>
        <p:nvPicPr>
          <p:cNvPr id="1453" name="Google Shape;1453;p53"/>
          <p:cNvPicPr preferRelativeResize="0"/>
          <p:nvPr/>
        </p:nvPicPr>
        <p:blipFill rotWithShape="1">
          <a:blip r:embed="rId30">
            <a:alphaModFix/>
          </a:blip>
          <a:srcRect b="0" l="0" r="0" t="0"/>
          <a:stretch/>
        </p:blipFill>
        <p:spPr>
          <a:xfrm>
            <a:off x="5951811" y="2936740"/>
            <a:ext cx="230317" cy="193504"/>
          </a:xfrm>
          <a:prstGeom prst="rect">
            <a:avLst/>
          </a:prstGeom>
          <a:noFill/>
          <a:ln>
            <a:noFill/>
          </a:ln>
        </p:spPr>
      </p:pic>
      <p:pic>
        <p:nvPicPr>
          <p:cNvPr id="1454" name="Google Shape;1454;p53"/>
          <p:cNvPicPr preferRelativeResize="0"/>
          <p:nvPr/>
        </p:nvPicPr>
        <p:blipFill rotWithShape="1">
          <a:blip r:embed="rId31">
            <a:alphaModFix/>
          </a:blip>
          <a:srcRect b="0" l="0" r="0" t="0"/>
          <a:stretch/>
        </p:blipFill>
        <p:spPr>
          <a:xfrm>
            <a:off x="7315763" y="3333444"/>
            <a:ext cx="1138335" cy="291068"/>
          </a:xfrm>
          <a:prstGeom prst="rect">
            <a:avLst/>
          </a:prstGeom>
          <a:noFill/>
          <a:ln>
            <a:noFill/>
          </a:ln>
        </p:spPr>
      </p:pic>
      <p:pic>
        <p:nvPicPr>
          <p:cNvPr id="1455" name="Google Shape;1455;p53"/>
          <p:cNvPicPr preferRelativeResize="0"/>
          <p:nvPr/>
        </p:nvPicPr>
        <p:blipFill rotWithShape="1">
          <a:blip r:embed="rId32">
            <a:alphaModFix/>
          </a:blip>
          <a:srcRect b="0" l="0" r="0" t="0"/>
          <a:stretch/>
        </p:blipFill>
        <p:spPr>
          <a:xfrm>
            <a:off x="7612738" y="4285228"/>
            <a:ext cx="746522" cy="209233"/>
          </a:xfrm>
          <a:prstGeom prst="rect">
            <a:avLst/>
          </a:prstGeom>
          <a:noFill/>
          <a:ln>
            <a:noFill/>
          </a:ln>
        </p:spPr>
      </p:pic>
      <p:cxnSp>
        <p:nvCxnSpPr>
          <p:cNvPr id="1456" name="Google Shape;1456;p53"/>
          <p:cNvCxnSpPr/>
          <p:nvPr/>
        </p:nvCxnSpPr>
        <p:spPr>
          <a:xfrm>
            <a:off x="766053" y="4198784"/>
            <a:ext cx="3427800" cy="0"/>
          </a:xfrm>
          <a:prstGeom prst="straightConnector1">
            <a:avLst/>
          </a:prstGeom>
          <a:noFill/>
          <a:ln cap="flat" cmpd="sng" w="28575">
            <a:solidFill>
              <a:srgbClr val="30CAD1"/>
            </a:solidFill>
            <a:prstDash val="solid"/>
            <a:round/>
            <a:headEnd len="sm" w="sm" type="none"/>
            <a:tailEnd len="sm" w="sm" type="none"/>
          </a:ln>
        </p:spPr>
      </p:cxnSp>
      <p:cxnSp>
        <p:nvCxnSpPr>
          <p:cNvPr id="1457" name="Google Shape;1457;p53"/>
          <p:cNvCxnSpPr/>
          <p:nvPr/>
        </p:nvCxnSpPr>
        <p:spPr>
          <a:xfrm>
            <a:off x="4239572" y="4192315"/>
            <a:ext cx="2317200" cy="0"/>
          </a:xfrm>
          <a:prstGeom prst="straightConnector1">
            <a:avLst/>
          </a:prstGeom>
          <a:noFill/>
          <a:ln cap="flat" cmpd="sng" w="28575">
            <a:solidFill>
              <a:srgbClr val="30CAD1"/>
            </a:solidFill>
            <a:prstDash val="solid"/>
            <a:round/>
            <a:headEnd len="sm" w="sm" type="none"/>
            <a:tailEnd len="sm" w="sm" type="none"/>
          </a:ln>
        </p:spPr>
      </p:cxnSp>
      <p:cxnSp>
        <p:nvCxnSpPr>
          <p:cNvPr id="1458" name="Google Shape;1458;p53"/>
          <p:cNvCxnSpPr/>
          <p:nvPr/>
        </p:nvCxnSpPr>
        <p:spPr>
          <a:xfrm>
            <a:off x="6594095" y="4198784"/>
            <a:ext cx="1934700" cy="0"/>
          </a:xfrm>
          <a:prstGeom prst="straightConnector1">
            <a:avLst/>
          </a:prstGeom>
          <a:noFill/>
          <a:ln cap="flat" cmpd="sng" w="28575">
            <a:solidFill>
              <a:srgbClr val="30CAD1"/>
            </a:solidFill>
            <a:prstDash val="solid"/>
            <a:round/>
            <a:headEnd len="sm" w="sm" type="none"/>
            <a:tailEnd len="sm" w="sm" type="none"/>
          </a:ln>
        </p:spPr>
      </p:cxnSp>
      <p:cxnSp>
        <p:nvCxnSpPr>
          <p:cNvPr id="1459" name="Google Shape;1459;p53"/>
          <p:cNvCxnSpPr/>
          <p:nvPr/>
        </p:nvCxnSpPr>
        <p:spPr>
          <a:xfrm>
            <a:off x="766053" y="4198784"/>
            <a:ext cx="0" cy="221100"/>
          </a:xfrm>
          <a:prstGeom prst="straightConnector1">
            <a:avLst/>
          </a:prstGeom>
          <a:noFill/>
          <a:ln cap="flat" cmpd="sng" w="28575">
            <a:solidFill>
              <a:srgbClr val="30CAD1"/>
            </a:solidFill>
            <a:prstDash val="solid"/>
            <a:round/>
            <a:headEnd len="sm" w="sm" type="none"/>
            <a:tailEnd len="sm" w="sm" type="none"/>
          </a:ln>
        </p:spPr>
      </p:cxnSp>
      <p:cxnSp>
        <p:nvCxnSpPr>
          <p:cNvPr id="1460" name="Google Shape;1460;p53"/>
          <p:cNvCxnSpPr/>
          <p:nvPr/>
        </p:nvCxnSpPr>
        <p:spPr>
          <a:xfrm>
            <a:off x="4193764" y="4198784"/>
            <a:ext cx="0" cy="221100"/>
          </a:xfrm>
          <a:prstGeom prst="straightConnector1">
            <a:avLst/>
          </a:prstGeom>
          <a:noFill/>
          <a:ln cap="flat" cmpd="sng" w="28575">
            <a:solidFill>
              <a:srgbClr val="30CAD1"/>
            </a:solidFill>
            <a:prstDash val="solid"/>
            <a:round/>
            <a:headEnd len="sm" w="sm" type="none"/>
            <a:tailEnd len="sm" w="sm" type="none"/>
          </a:ln>
        </p:spPr>
      </p:cxnSp>
      <p:cxnSp>
        <p:nvCxnSpPr>
          <p:cNvPr id="1461" name="Google Shape;1461;p53"/>
          <p:cNvCxnSpPr/>
          <p:nvPr/>
        </p:nvCxnSpPr>
        <p:spPr>
          <a:xfrm>
            <a:off x="4239572" y="4192315"/>
            <a:ext cx="0" cy="221100"/>
          </a:xfrm>
          <a:prstGeom prst="straightConnector1">
            <a:avLst/>
          </a:prstGeom>
          <a:noFill/>
          <a:ln cap="flat" cmpd="sng" w="28575">
            <a:solidFill>
              <a:srgbClr val="30CAD1"/>
            </a:solidFill>
            <a:prstDash val="solid"/>
            <a:round/>
            <a:headEnd len="sm" w="sm" type="none"/>
            <a:tailEnd len="sm" w="sm" type="none"/>
          </a:ln>
        </p:spPr>
      </p:cxnSp>
      <p:cxnSp>
        <p:nvCxnSpPr>
          <p:cNvPr id="1462" name="Google Shape;1462;p53"/>
          <p:cNvCxnSpPr/>
          <p:nvPr/>
        </p:nvCxnSpPr>
        <p:spPr>
          <a:xfrm>
            <a:off x="6556653" y="4192315"/>
            <a:ext cx="0" cy="221100"/>
          </a:xfrm>
          <a:prstGeom prst="straightConnector1">
            <a:avLst/>
          </a:prstGeom>
          <a:noFill/>
          <a:ln cap="flat" cmpd="sng" w="28575">
            <a:solidFill>
              <a:srgbClr val="30CAD1"/>
            </a:solidFill>
            <a:prstDash val="solid"/>
            <a:round/>
            <a:headEnd len="sm" w="sm" type="none"/>
            <a:tailEnd len="sm" w="sm" type="none"/>
          </a:ln>
        </p:spPr>
      </p:cxnSp>
      <p:cxnSp>
        <p:nvCxnSpPr>
          <p:cNvPr id="1463" name="Google Shape;1463;p53"/>
          <p:cNvCxnSpPr/>
          <p:nvPr/>
        </p:nvCxnSpPr>
        <p:spPr>
          <a:xfrm>
            <a:off x="6594095" y="4198784"/>
            <a:ext cx="0" cy="221100"/>
          </a:xfrm>
          <a:prstGeom prst="straightConnector1">
            <a:avLst/>
          </a:prstGeom>
          <a:noFill/>
          <a:ln cap="flat" cmpd="sng" w="28575">
            <a:solidFill>
              <a:srgbClr val="30CAD1"/>
            </a:solidFill>
            <a:prstDash val="solid"/>
            <a:round/>
            <a:headEnd len="sm" w="sm" type="none"/>
            <a:tailEnd len="sm" w="sm" type="none"/>
          </a:ln>
        </p:spPr>
      </p:cxnSp>
      <p:cxnSp>
        <p:nvCxnSpPr>
          <p:cNvPr id="1464" name="Google Shape;1464;p53"/>
          <p:cNvCxnSpPr/>
          <p:nvPr/>
        </p:nvCxnSpPr>
        <p:spPr>
          <a:xfrm>
            <a:off x="8528611" y="4198784"/>
            <a:ext cx="0" cy="221100"/>
          </a:xfrm>
          <a:prstGeom prst="straightConnector1">
            <a:avLst/>
          </a:prstGeom>
          <a:noFill/>
          <a:ln cap="flat" cmpd="sng" w="28575">
            <a:solidFill>
              <a:srgbClr val="30CAD1"/>
            </a:solidFill>
            <a:prstDash val="solid"/>
            <a:round/>
            <a:headEnd len="sm" w="sm" type="none"/>
            <a:tailEnd len="sm" w="sm" type="none"/>
          </a:ln>
        </p:spPr>
      </p:cxnSp>
      <p:sp>
        <p:nvSpPr>
          <p:cNvPr id="1465" name="Google Shape;1465;p53"/>
          <p:cNvSpPr txBox="1"/>
          <p:nvPr/>
        </p:nvSpPr>
        <p:spPr>
          <a:xfrm>
            <a:off x="4251770" y="3993401"/>
            <a:ext cx="2426100" cy="238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n" sz="1100" u="none" cap="none" strike="noStrike">
                <a:solidFill>
                  <a:srgbClr val="000000"/>
                </a:solidFill>
                <a:latin typeface="Calibri"/>
                <a:ea typeface="Calibri"/>
                <a:cs typeface="Calibri"/>
                <a:sym typeface="Calibri"/>
              </a:rPr>
              <a:t>Management Tools</a:t>
            </a:r>
            <a:endParaRPr sz="1100"/>
          </a:p>
        </p:txBody>
      </p:sp>
      <p:pic>
        <p:nvPicPr>
          <p:cNvPr id="1466" name="Google Shape;1466;p53"/>
          <p:cNvPicPr preferRelativeResize="0"/>
          <p:nvPr/>
        </p:nvPicPr>
        <p:blipFill rotWithShape="1">
          <a:blip r:embed="rId33">
            <a:alphaModFix/>
          </a:blip>
          <a:srcRect b="0" l="0" r="0" t="0"/>
          <a:stretch/>
        </p:blipFill>
        <p:spPr>
          <a:xfrm>
            <a:off x="1448192" y="4221455"/>
            <a:ext cx="916792" cy="223917"/>
          </a:xfrm>
          <a:prstGeom prst="rect">
            <a:avLst/>
          </a:prstGeom>
          <a:noFill/>
          <a:ln>
            <a:noFill/>
          </a:ln>
        </p:spPr>
      </p:pic>
      <p:pic>
        <p:nvPicPr>
          <p:cNvPr id="1467" name="Google Shape;1467;p53"/>
          <p:cNvPicPr preferRelativeResize="0"/>
          <p:nvPr/>
        </p:nvPicPr>
        <p:blipFill rotWithShape="1">
          <a:blip r:embed="rId34">
            <a:alphaModFix/>
          </a:blip>
          <a:srcRect b="0" l="0" r="0" t="0"/>
          <a:stretch/>
        </p:blipFill>
        <p:spPr>
          <a:xfrm>
            <a:off x="797533" y="4485365"/>
            <a:ext cx="457787" cy="223918"/>
          </a:xfrm>
          <a:prstGeom prst="rect">
            <a:avLst/>
          </a:prstGeom>
          <a:noFill/>
          <a:ln>
            <a:noFill/>
          </a:ln>
        </p:spPr>
      </p:pic>
      <p:pic>
        <p:nvPicPr>
          <p:cNvPr id="1468" name="Google Shape;1468;p53"/>
          <p:cNvPicPr preferRelativeResize="0"/>
          <p:nvPr/>
        </p:nvPicPr>
        <p:blipFill rotWithShape="1">
          <a:blip r:embed="rId35">
            <a:alphaModFix/>
          </a:blip>
          <a:srcRect b="0" l="0" r="0" t="0"/>
          <a:stretch/>
        </p:blipFill>
        <p:spPr>
          <a:xfrm>
            <a:off x="2818046" y="4450076"/>
            <a:ext cx="883222" cy="246863"/>
          </a:xfrm>
          <a:prstGeom prst="rect">
            <a:avLst/>
          </a:prstGeom>
          <a:noFill/>
          <a:ln>
            <a:noFill/>
          </a:ln>
        </p:spPr>
      </p:pic>
      <p:pic>
        <p:nvPicPr>
          <p:cNvPr id="1469" name="Google Shape;1469;p53"/>
          <p:cNvPicPr preferRelativeResize="0"/>
          <p:nvPr/>
        </p:nvPicPr>
        <p:blipFill rotWithShape="1">
          <a:blip r:embed="rId36">
            <a:alphaModFix/>
          </a:blip>
          <a:srcRect b="0" l="0" r="0" t="0"/>
          <a:stretch/>
        </p:blipFill>
        <p:spPr>
          <a:xfrm>
            <a:off x="1908901" y="4506097"/>
            <a:ext cx="883223" cy="148977"/>
          </a:xfrm>
          <a:prstGeom prst="rect">
            <a:avLst/>
          </a:prstGeom>
          <a:noFill/>
          <a:ln>
            <a:noFill/>
          </a:ln>
        </p:spPr>
      </p:pic>
      <p:pic>
        <p:nvPicPr>
          <p:cNvPr id="1470" name="Google Shape;1470;p53"/>
          <p:cNvPicPr preferRelativeResize="0"/>
          <p:nvPr/>
        </p:nvPicPr>
        <p:blipFill rotWithShape="1">
          <a:blip r:embed="rId37">
            <a:alphaModFix/>
          </a:blip>
          <a:srcRect b="0" l="0" r="0" t="0"/>
          <a:stretch/>
        </p:blipFill>
        <p:spPr>
          <a:xfrm>
            <a:off x="3804442" y="4236766"/>
            <a:ext cx="306395" cy="264020"/>
          </a:xfrm>
          <a:prstGeom prst="rect">
            <a:avLst/>
          </a:prstGeom>
          <a:noFill/>
          <a:ln>
            <a:noFill/>
          </a:ln>
        </p:spPr>
      </p:pic>
      <p:pic>
        <p:nvPicPr>
          <p:cNvPr id="1471" name="Google Shape;1471;p53"/>
          <p:cNvPicPr preferRelativeResize="0"/>
          <p:nvPr/>
        </p:nvPicPr>
        <p:blipFill rotWithShape="1">
          <a:blip r:embed="rId38">
            <a:alphaModFix/>
          </a:blip>
          <a:srcRect b="0" l="0" r="0" t="0"/>
          <a:stretch/>
        </p:blipFill>
        <p:spPr>
          <a:xfrm>
            <a:off x="2508208" y="4236766"/>
            <a:ext cx="511686" cy="191253"/>
          </a:xfrm>
          <a:prstGeom prst="rect">
            <a:avLst/>
          </a:prstGeom>
          <a:noFill/>
          <a:ln>
            <a:noFill/>
          </a:ln>
        </p:spPr>
      </p:pic>
      <p:pic>
        <p:nvPicPr>
          <p:cNvPr id="1472" name="Google Shape;1472;p53"/>
          <p:cNvPicPr preferRelativeResize="0"/>
          <p:nvPr/>
        </p:nvPicPr>
        <p:blipFill rotWithShape="1">
          <a:blip r:embed="rId39">
            <a:alphaModFix/>
          </a:blip>
          <a:srcRect b="0" l="0" r="0" t="0"/>
          <a:stretch/>
        </p:blipFill>
        <p:spPr>
          <a:xfrm>
            <a:off x="1386633" y="4485194"/>
            <a:ext cx="354543" cy="192997"/>
          </a:xfrm>
          <a:prstGeom prst="rect">
            <a:avLst/>
          </a:prstGeom>
          <a:noFill/>
          <a:ln>
            <a:noFill/>
          </a:ln>
        </p:spPr>
      </p:pic>
      <p:pic>
        <p:nvPicPr>
          <p:cNvPr id="1473" name="Google Shape;1473;p53"/>
          <p:cNvPicPr preferRelativeResize="0"/>
          <p:nvPr/>
        </p:nvPicPr>
        <p:blipFill rotWithShape="1">
          <a:blip r:embed="rId40">
            <a:alphaModFix/>
          </a:blip>
          <a:srcRect b="0" l="0" r="0" t="0"/>
          <a:stretch/>
        </p:blipFill>
        <p:spPr>
          <a:xfrm>
            <a:off x="819590" y="3447037"/>
            <a:ext cx="624144" cy="156587"/>
          </a:xfrm>
          <a:prstGeom prst="rect">
            <a:avLst/>
          </a:prstGeom>
          <a:noFill/>
          <a:ln>
            <a:noFill/>
          </a:ln>
        </p:spPr>
      </p:pic>
      <p:grpSp>
        <p:nvGrpSpPr>
          <p:cNvPr id="1474" name="Google Shape;1474;p53"/>
          <p:cNvGrpSpPr/>
          <p:nvPr/>
        </p:nvGrpSpPr>
        <p:grpSpPr>
          <a:xfrm>
            <a:off x="2772101" y="3716859"/>
            <a:ext cx="542914" cy="182549"/>
            <a:chOff x="3564512" y="6157965"/>
            <a:chExt cx="496492" cy="166940"/>
          </a:xfrm>
        </p:grpSpPr>
        <p:pic>
          <p:nvPicPr>
            <p:cNvPr id="1475" name="Google Shape;1475;p53"/>
            <p:cNvPicPr preferRelativeResize="0"/>
            <p:nvPr/>
          </p:nvPicPr>
          <p:blipFill rotWithShape="1">
            <a:blip r:embed="rId41">
              <a:alphaModFix/>
            </a:blip>
            <a:srcRect b="0" l="0" r="0" t="0"/>
            <a:stretch/>
          </p:blipFill>
          <p:spPr>
            <a:xfrm>
              <a:off x="3564512" y="6157965"/>
              <a:ext cx="308671" cy="106366"/>
            </a:xfrm>
            <a:prstGeom prst="rect">
              <a:avLst/>
            </a:prstGeom>
            <a:noFill/>
            <a:ln>
              <a:noFill/>
            </a:ln>
          </p:spPr>
        </p:pic>
        <p:sp>
          <p:nvSpPr>
            <p:cNvPr id="1476" name="Google Shape;1476;p53"/>
            <p:cNvSpPr txBox="1"/>
            <p:nvPr/>
          </p:nvSpPr>
          <p:spPr>
            <a:xfrm>
              <a:off x="3685404" y="6219305"/>
              <a:ext cx="375600" cy="10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300" u="none" cap="none" strike="noStrike">
                  <a:solidFill>
                    <a:srgbClr val="000000"/>
                  </a:solidFill>
                  <a:latin typeface="Calibri"/>
                  <a:ea typeface="Calibri"/>
                  <a:cs typeface="Calibri"/>
                  <a:sym typeface="Calibri"/>
                </a:rPr>
                <a:t>Japan</a:t>
              </a:r>
              <a:endParaRPr sz="1100"/>
            </a:p>
          </p:txBody>
        </p:sp>
      </p:grpSp>
    </p:spTree>
  </p:cSld>
  <p:clrMapOvr>
    <a:masterClrMapping/>
  </p:clrMapOvr>
</p:sld>
</file>

<file path=ppt/theme/theme1.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ale VP Slide Template">
  <a:themeElements>
    <a:clrScheme name="Custom 1">
      <a:dk1>
        <a:srgbClr val="050019"/>
      </a:dk1>
      <a:lt1>
        <a:srgbClr val="FFFFFF"/>
      </a:lt1>
      <a:dk2>
        <a:srgbClr val="214F40"/>
      </a:dk2>
      <a:lt2>
        <a:srgbClr val="E9E9E9"/>
      </a:lt2>
      <a:accent1>
        <a:srgbClr val="528575"/>
      </a:accent1>
      <a:accent2>
        <a:srgbClr val="E5ECE9"/>
      </a:accent2>
      <a:accent3>
        <a:srgbClr val="E5A61A"/>
      </a:accent3>
      <a:accent4>
        <a:srgbClr val="0A71A8"/>
      </a:accent4>
      <a:accent5>
        <a:srgbClr val="6EAAC9"/>
      </a:accent5>
      <a:accent6>
        <a:srgbClr val="E1ECF4"/>
      </a:accent6>
      <a:hlink>
        <a:srgbClr val="E5A719"/>
      </a:hlink>
      <a:folHlink>
        <a:srgbClr val="E5A7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