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331.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357.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39.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42.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68.xml"/>
  <Override ContentType="application/vnd.openxmlformats-officedocument.presentationml.slideLayout+xml" PartName="/ppt/slideLayouts/slideLayout335.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46.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341.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336.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55.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005" r:id="rId6"/>
    <p:sldMasterId id="2147484006" r:id="rId7"/>
    <p:sldMasterId id="2147484007" r:id="rId8"/>
    <p:sldMasterId id="2147484008" r:id="rId9"/>
    <p:sldMasterId id="2147484009" r:id="rId10"/>
    <p:sldMasterId id="2147484010" r:id="rId11"/>
    <p:sldMasterId id="2147484011" r:id="rId12"/>
    <p:sldMasterId id="2147484012" r:id="rId13"/>
    <p:sldMasterId id="2147484013" r:id="rId14"/>
    <p:sldMasterId id="2147484014" r:id="rId15"/>
    <p:sldMasterId id="2147484015"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Lst>
  <p:sldSz cy="5143500" cx="9144000"/>
  <p:notesSz cx="6858000" cy="9144000"/>
  <p:embeddedFontLs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raig Rosenberg"/>
  <p:cmAuthor clrIdx="1" id="1" initials="" lastIdx="1" name="Anisha Agarw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964609-6EE0-4A4F-8E9D-7ABD274A4130}">
  <a:tblStyle styleId="{10964609-6EE0-4A4F-8E9D-7ABD274A413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BA070BB-D968-46FC-8205-9DDBF680AC41}"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1B9A7EE-3840-49F5-A4D4-1EE7BA826238}"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C1E2E80-2D26-42EC-A4A9-9F836E509925}" styleName="Table_3">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9F1E7"/>
          </a:solidFill>
        </a:fill>
      </a:tcStyle>
    </a:wholeTbl>
    <a:band1H>
      <a:tcTxStyle b="off" i="off"/>
      <a:tcStyle>
        <a:fill>
          <a:solidFill>
            <a:srgbClr val="F4E3CB"/>
          </a:solidFill>
        </a:fill>
      </a:tcStyle>
    </a:band1H>
    <a:band2H>
      <a:tcTxStyle b="off" i="off"/>
    </a:band2H>
    <a:band1V>
      <a:tcTxStyle b="off" i="off"/>
      <a:tcStyle>
        <a:fill>
          <a:solidFill>
            <a:srgbClr val="F4E3CB"/>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26" Type="http://schemas.openxmlformats.org/officeDocument/2006/relationships/slide" Target="slides/slide9.xml"/><Relationship Id="rId25" Type="http://schemas.openxmlformats.org/officeDocument/2006/relationships/slide" Target="slides/slide8.xml"/><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11" Type="http://schemas.openxmlformats.org/officeDocument/2006/relationships/slideMaster" Target="slideMasters/slideMaster6.xml"/><Relationship Id="rId55" Type="http://schemas.openxmlformats.org/officeDocument/2006/relationships/slide" Target="slides/slide38.xml"/><Relationship Id="rId10" Type="http://schemas.openxmlformats.org/officeDocument/2006/relationships/slideMaster" Target="slideMasters/slideMaster5.xml"/><Relationship Id="rId54" Type="http://schemas.openxmlformats.org/officeDocument/2006/relationships/slide" Target="slides/slide37.xml"/><Relationship Id="rId13" Type="http://schemas.openxmlformats.org/officeDocument/2006/relationships/slideMaster" Target="slideMasters/slideMaster8.xml"/><Relationship Id="rId57" Type="http://schemas.openxmlformats.org/officeDocument/2006/relationships/font" Target="fonts/CenturyGothic-bold.fntdata"/><Relationship Id="rId12" Type="http://schemas.openxmlformats.org/officeDocument/2006/relationships/slideMaster" Target="slideMasters/slideMaster7.xml"/><Relationship Id="rId56" Type="http://schemas.openxmlformats.org/officeDocument/2006/relationships/font" Target="fonts/CenturyGothic-regular.fntdata"/><Relationship Id="rId15" Type="http://schemas.openxmlformats.org/officeDocument/2006/relationships/slideMaster" Target="slideMasters/slideMaster10.xml"/><Relationship Id="rId59" Type="http://schemas.openxmlformats.org/officeDocument/2006/relationships/font" Target="fonts/CenturyGothic-boldItalic.fntdata"/><Relationship Id="rId14" Type="http://schemas.openxmlformats.org/officeDocument/2006/relationships/slideMaster" Target="slideMasters/slideMaster9.xml"/><Relationship Id="rId58" Type="http://schemas.openxmlformats.org/officeDocument/2006/relationships/font" Target="fonts/CenturyGothic-italic.fntdata"/><Relationship Id="rId17" Type="http://schemas.openxmlformats.org/officeDocument/2006/relationships/notesMaster" Target="notesMasters/notesMaster1.xml"/><Relationship Id="rId16" Type="http://schemas.openxmlformats.org/officeDocument/2006/relationships/slideMaster" Target="slideMasters/slideMaster11.xml"/><Relationship Id="rId19" Type="http://schemas.openxmlformats.org/officeDocument/2006/relationships/slide" Target="slides/slide2.xml"/><Relationship Id="rId1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10T23:07:58.814">
    <p:pos x="6000" y="0"/>
    <p:text>@anisha@scalevp.com In. @robert@scalevp.com if you want to look
_Assigned to Anisha Agarwal_</p:text>
  </p:cm>
  <p:cm authorId="1" idx="1" dt="2023-08-10T22:01:55.132">
    <p:pos x="6000" y="100"/>
    <p:text>@craig@scalevp.com your slides go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2" name="Shape 2822"/>
        <p:cNvGrpSpPr/>
        <p:nvPr/>
      </p:nvGrpSpPr>
      <p:grpSpPr>
        <a:xfrm>
          <a:off x="0" y="0"/>
          <a:ext cx="0" cy="0"/>
          <a:chOff x="0" y="0"/>
          <a:chExt cx="0" cy="0"/>
        </a:xfrm>
      </p:grpSpPr>
      <p:sp>
        <p:nvSpPr>
          <p:cNvPr id="2823" name="Google Shape;2823;g25f81e1992c_0_342:notes"/>
          <p:cNvSpPr txBox="1"/>
          <p:nvPr>
            <p:ph idx="1" type="body"/>
          </p:nvPr>
        </p:nvSpPr>
        <p:spPr>
          <a:xfrm>
            <a:off x="685801" y="4400550"/>
            <a:ext cx="5486400" cy="3600600"/>
          </a:xfrm>
          <a:prstGeom prst="rect">
            <a:avLst/>
          </a:prstGeom>
          <a:noFill/>
          <a:ln>
            <a:noFill/>
          </a:ln>
        </p:spPr>
        <p:txBody>
          <a:bodyPr anchorCtr="0" anchor="t" bIns="45550" lIns="91100" spcFirstLastPara="1" rIns="91100" wrap="square" tIns="45550">
            <a:noAutofit/>
          </a:bodyPr>
          <a:lstStyle/>
          <a:p>
            <a:pPr indent="0" lvl="0" marL="0" rtl="0" algn="l">
              <a:lnSpc>
                <a:spcPct val="100000"/>
              </a:lnSpc>
              <a:spcBef>
                <a:spcPts val="0"/>
              </a:spcBef>
              <a:spcAft>
                <a:spcPts val="0"/>
              </a:spcAft>
              <a:buSzPts val="1300"/>
              <a:buNone/>
            </a:pPr>
            <a:r>
              <a:t/>
            </a:r>
            <a:endParaRPr/>
          </a:p>
        </p:txBody>
      </p:sp>
      <p:sp>
        <p:nvSpPr>
          <p:cNvPr id="2824" name="Google Shape;2824;g25f81e1992c_0_342:notes"/>
          <p:cNvSpPr/>
          <p:nvPr>
            <p:ph idx="2" type="sldImg"/>
          </p:nvPr>
        </p:nvSpPr>
        <p:spPr>
          <a:xfrm>
            <a:off x="729068" y="1143000"/>
            <a:ext cx="53997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8" name="Shape 2908"/>
        <p:cNvGrpSpPr/>
        <p:nvPr/>
      </p:nvGrpSpPr>
      <p:grpSpPr>
        <a:xfrm>
          <a:off x="0" y="0"/>
          <a:ext cx="0" cy="0"/>
          <a:chOff x="0" y="0"/>
          <a:chExt cx="0" cy="0"/>
        </a:xfrm>
      </p:grpSpPr>
      <p:sp>
        <p:nvSpPr>
          <p:cNvPr id="2909" name="Google Shape;2909;g23a022d569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0" name="Google Shape;2910;g23a022d569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4" name="Shape 2914"/>
        <p:cNvGrpSpPr/>
        <p:nvPr/>
      </p:nvGrpSpPr>
      <p:grpSpPr>
        <a:xfrm>
          <a:off x="0" y="0"/>
          <a:ext cx="0" cy="0"/>
          <a:chOff x="0" y="0"/>
          <a:chExt cx="0" cy="0"/>
        </a:xfrm>
      </p:grpSpPr>
      <p:sp>
        <p:nvSpPr>
          <p:cNvPr id="2915" name="Google Shape;2915;g2609ba47ca4_1_3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6" name="Google Shape;2916;g2609ba47ca4_1_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g2609ba47ca4_1_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3" name="Google Shape;2923;g2609ba47ca4_1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g2609ba47ca4_1_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0" name="Google Shape;2930;g2609ba47ca4_1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2609ba47ca4_1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7" name="Google Shape;2937;g2609ba47ca4_1_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2609ba47ca4_1_3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4" name="Google Shape;2944;g2609ba47ca4_1_3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g2600e347845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1" name="Google Shape;2951;g2600e347845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4" name="Shape 2954"/>
        <p:cNvGrpSpPr/>
        <p:nvPr/>
      </p:nvGrpSpPr>
      <p:grpSpPr>
        <a:xfrm>
          <a:off x="0" y="0"/>
          <a:ext cx="0" cy="0"/>
          <a:chOff x="0" y="0"/>
          <a:chExt cx="0" cy="0"/>
        </a:xfrm>
      </p:grpSpPr>
      <p:sp>
        <p:nvSpPr>
          <p:cNvPr id="2955" name="Google Shape;2955;g260e6703acc_2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6" name="Google Shape;2956;g260e6703acc_2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0" name="Shape 2960"/>
        <p:cNvGrpSpPr/>
        <p:nvPr/>
      </p:nvGrpSpPr>
      <p:grpSpPr>
        <a:xfrm>
          <a:off x="0" y="0"/>
          <a:ext cx="0" cy="0"/>
          <a:chOff x="0" y="0"/>
          <a:chExt cx="0" cy="0"/>
        </a:xfrm>
      </p:grpSpPr>
      <p:sp>
        <p:nvSpPr>
          <p:cNvPr id="2961" name="Google Shape;2961;g260e6703acc_2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2" name="Google Shape;2962;g260e6703acc_2_3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6" name="Shape 2966"/>
        <p:cNvGrpSpPr/>
        <p:nvPr/>
      </p:nvGrpSpPr>
      <p:grpSpPr>
        <a:xfrm>
          <a:off x="0" y="0"/>
          <a:ext cx="0" cy="0"/>
          <a:chOff x="0" y="0"/>
          <a:chExt cx="0" cy="0"/>
        </a:xfrm>
      </p:grpSpPr>
      <p:sp>
        <p:nvSpPr>
          <p:cNvPr id="2967" name="Google Shape;2967;g260e6703acc_2_6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8" name="Google Shape;2968;g260e6703acc_2_6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2600e347845_0_896:notes"/>
          <p:cNvSpPr txBox="1"/>
          <p:nvPr>
            <p:ph idx="1" type="body"/>
          </p:nvPr>
        </p:nvSpPr>
        <p:spPr>
          <a:xfrm>
            <a:off x="685584" y="4400013"/>
            <a:ext cx="5486700" cy="360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g2600e347845_0_896:notes"/>
          <p:cNvSpPr/>
          <p:nvPr>
            <p:ph idx="2" type="sldImg"/>
          </p:nvPr>
        </p:nvSpPr>
        <p:spPr>
          <a:xfrm>
            <a:off x="1906455" y="1143266"/>
            <a:ext cx="3045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2" name="Shape 2972"/>
        <p:cNvGrpSpPr/>
        <p:nvPr/>
      </p:nvGrpSpPr>
      <p:grpSpPr>
        <a:xfrm>
          <a:off x="0" y="0"/>
          <a:ext cx="0" cy="0"/>
          <a:chOff x="0" y="0"/>
          <a:chExt cx="0" cy="0"/>
        </a:xfrm>
      </p:grpSpPr>
      <p:sp>
        <p:nvSpPr>
          <p:cNvPr id="2973" name="Google Shape;2973;g260e6703acc_2_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4" name="Google Shape;2974;g260e6703acc_2_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1" name="Shape 2981"/>
        <p:cNvGrpSpPr/>
        <p:nvPr/>
      </p:nvGrpSpPr>
      <p:grpSpPr>
        <a:xfrm>
          <a:off x="0" y="0"/>
          <a:ext cx="0" cy="0"/>
          <a:chOff x="0" y="0"/>
          <a:chExt cx="0" cy="0"/>
        </a:xfrm>
      </p:grpSpPr>
      <p:sp>
        <p:nvSpPr>
          <p:cNvPr id="2982" name="Google Shape;2982;g260e6703acc_2_1025:notes"/>
          <p:cNvSpPr txBox="1"/>
          <p:nvPr>
            <p:ph idx="1" type="body"/>
          </p:nvPr>
        </p:nvSpPr>
        <p:spPr>
          <a:xfrm>
            <a:off x="731521" y="4620578"/>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983" name="Google Shape;2983;g260e6703acc_2_10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g260e6703acc_2_1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1" name="Google Shape;2991;g260e6703acc_2_1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CR: We can workshop any of these for you. Email Anisha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g260e6703acc_2_1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7" name="Google Shape;2997;g260e6703acc_2_1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3" name="Shape 3003"/>
        <p:cNvGrpSpPr/>
        <p:nvPr/>
      </p:nvGrpSpPr>
      <p:grpSpPr>
        <a:xfrm>
          <a:off x="0" y="0"/>
          <a:ext cx="0" cy="0"/>
          <a:chOff x="0" y="0"/>
          <a:chExt cx="0" cy="0"/>
        </a:xfrm>
      </p:grpSpPr>
      <p:sp>
        <p:nvSpPr>
          <p:cNvPr id="3004" name="Google Shape;3004;g260e6703acc_2_14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5" name="Google Shape;3005;g260e6703acc_2_14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g260e6703acc_2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g260e6703acc_2_14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g260e6703acc_2_1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9" name="Google Shape;3019;g260e6703acc_2_1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4" name="Shape 3024"/>
        <p:cNvGrpSpPr/>
        <p:nvPr/>
      </p:nvGrpSpPr>
      <p:grpSpPr>
        <a:xfrm>
          <a:off x="0" y="0"/>
          <a:ext cx="0" cy="0"/>
          <a:chOff x="0" y="0"/>
          <a:chExt cx="0" cy="0"/>
        </a:xfrm>
      </p:grpSpPr>
      <p:sp>
        <p:nvSpPr>
          <p:cNvPr id="3025" name="Google Shape;3025;g260e6703acc_2_17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6" name="Google Shape;3026;g260e6703acc_2_1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0" name="Shape 3030"/>
        <p:cNvGrpSpPr/>
        <p:nvPr/>
      </p:nvGrpSpPr>
      <p:grpSpPr>
        <a:xfrm>
          <a:off x="0" y="0"/>
          <a:ext cx="0" cy="0"/>
          <a:chOff x="0" y="0"/>
          <a:chExt cx="0" cy="0"/>
        </a:xfrm>
      </p:grpSpPr>
      <p:sp>
        <p:nvSpPr>
          <p:cNvPr id="3031" name="Google Shape;3031;g260e6703acc_2_17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2" name="Google Shape;3032;g260e6703acc_2_17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7" name="Shape 3037"/>
        <p:cNvGrpSpPr/>
        <p:nvPr/>
      </p:nvGrpSpPr>
      <p:grpSpPr>
        <a:xfrm>
          <a:off x="0" y="0"/>
          <a:ext cx="0" cy="0"/>
          <a:chOff x="0" y="0"/>
          <a:chExt cx="0" cy="0"/>
        </a:xfrm>
      </p:grpSpPr>
      <p:sp>
        <p:nvSpPr>
          <p:cNvPr id="3038" name="Google Shape;3038;g260e6703acc_2_17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9" name="Google Shape;3039;g260e6703acc_2_17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g2600e347845_0_902:notes"/>
          <p:cNvSpPr txBox="1"/>
          <p:nvPr>
            <p:ph idx="1" type="body"/>
          </p:nvPr>
        </p:nvSpPr>
        <p:spPr>
          <a:xfrm>
            <a:off x="685584" y="4400013"/>
            <a:ext cx="5486700" cy="360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8" name="Google Shape;2838;g2600e347845_0_9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6" name="Shape 3056"/>
        <p:cNvGrpSpPr/>
        <p:nvPr/>
      </p:nvGrpSpPr>
      <p:grpSpPr>
        <a:xfrm>
          <a:off x="0" y="0"/>
          <a:ext cx="0" cy="0"/>
          <a:chOff x="0" y="0"/>
          <a:chExt cx="0" cy="0"/>
        </a:xfrm>
      </p:grpSpPr>
      <p:sp>
        <p:nvSpPr>
          <p:cNvPr id="3057" name="Google Shape;3057;g260e6703acc_2_1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8" name="Google Shape;3058;g260e6703acc_2_1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5" name="Shape 3065"/>
        <p:cNvGrpSpPr/>
        <p:nvPr/>
      </p:nvGrpSpPr>
      <p:grpSpPr>
        <a:xfrm>
          <a:off x="0" y="0"/>
          <a:ext cx="0" cy="0"/>
          <a:chOff x="0" y="0"/>
          <a:chExt cx="0" cy="0"/>
        </a:xfrm>
      </p:grpSpPr>
      <p:sp>
        <p:nvSpPr>
          <p:cNvPr id="3066" name="Google Shape;3066;g260e6703acc_2_18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7" name="Google Shape;3067;g260e6703acc_2_18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2" name="Shape 3072"/>
        <p:cNvGrpSpPr/>
        <p:nvPr/>
      </p:nvGrpSpPr>
      <p:grpSpPr>
        <a:xfrm>
          <a:off x="0" y="0"/>
          <a:ext cx="0" cy="0"/>
          <a:chOff x="0" y="0"/>
          <a:chExt cx="0" cy="0"/>
        </a:xfrm>
      </p:grpSpPr>
      <p:sp>
        <p:nvSpPr>
          <p:cNvPr id="3073" name="Google Shape;3073;g260e6703acc_2_1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4" name="Google Shape;3074;g260e6703acc_2_1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4" name="Shape 3084"/>
        <p:cNvGrpSpPr/>
        <p:nvPr/>
      </p:nvGrpSpPr>
      <p:grpSpPr>
        <a:xfrm>
          <a:off x="0" y="0"/>
          <a:ext cx="0" cy="0"/>
          <a:chOff x="0" y="0"/>
          <a:chExt cx="0" cy="0"/>
        </a:xfrm>
      </p:grpSpPr>
      <p:sp>
        <p:nvSpPr>
          <p:cNvPr id="3085" name="Google Shape;3085;g260e6703acc_2_1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6" name="Google Shape;3086;g260e6703acc_2_18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0" name="Shape 3090"/>
        <p:cNvGrpSpPr/>
        <p:nvPr/>
      </p:nvGrpSpPr>
      <p:grpSpPr>
        <a:xfrm>
          <a:off x="0" y="0"/>
          <a:ext cx="0" cy="0"/>
          <a:chOff x="0" y="0"/>
          <a:chExt cx="0" cy="0"/>
        </a:xfrm>
      </p:grpSpPr>
      <p:sp>
        <p:nvSpPr>
          <p:cNvPr id="3091" name="Google Shape;3091;g2600e347845_0_1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2" name="Google Shape;3092;g2600e347845_0_1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5" name="Shape 3095"/>
        <p:cNvGrpSpPr/>
        <p:nvPr/>
      </p:nvGrpSpPr>
      <p:grpSpPr>
        <a:xfrm>
          <a:off x="0" y="0"/>
          <a:ext cx="0" cy="0"/>
          <a:chOff x="0" y="0"/>
          <a:chExt cx="0" cy="0"/>
        </a:xfrm>
      </p:grpSpPr>
      <p:sp>
        <p:nvSpPr>
          <p:cNvPr id="3096" name="Google Shape;3096;g2600e347845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7" name="Google Shape;3097;g2600e347845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1" name="Shape 3101"/>
        <p:cNvGrpSpPr/>
        <p:nvPr/>
      </p:nvGrpSpPr>
      <p:grpSpPr>
        <a:xfrm>
          <a:off x="0" y="0"/>
          <a:ext cx="0" cy="0"/>
          <a:chOff x="0" y="0"/>
          <a:chExt cx="0" cy="0"/>
        </a:xfrm>
      </p:grpSpPr>
      <p:sp>
        <p:nvSpPr>
          <p:cNvPr id="3102" name="Google Shape;3102;g2600e347845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3" name="Google Shape;3103;g2600e347845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600e347845_0_1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9" name="Google Shape;3109;g2600e347845_0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4" name="Shape 3114"/>
        <p:cNvGrpSpPr/>
        <p:nvPr/>
      </p:nvGrpSpPr>
      <p:grpSpPr>
        <a:xfrm>
          <a:off x="0" y="0"/>
          <a:ext cx="0" cy="0"/>
          <a:chOff x="0" y="0"/>
          <a:chExt cx="0" cy="0"/>
        </a:xfrm>
      </p:grpSpPr>
      <p:sp>
        <p:nvSpPr>
          <p:cNvPr id="3115" name="Google Shape;3115;g2600e347845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6" name="Google Shape;3116;g2600e347845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2600e347845_0_1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3" name="Google Shape;2863;g2600e347845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0" name="Shape 2870"/>
        <p:cNvGrpSpPr/>
        <p:nvPr/>
      </p:nvGrpSpPr>
      <p:grpSpPr>
        <a:xfrm>
          <a:off x="0" y="0"/>
          <a:ext cx="0" cy="0"/>
          <a:chOff x="0" y="0"/>
          <a:chExt cx="0" cy="0"/>
        </a:xfrm>
      </p:grpSpPr>
      <p:sp>
        <p:nvSpPr>
          <p:cNvPr id="2871" name="Google Shape;2871;g2600e347845_0_1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2" name="Google Shape;2872;g2600e347845_0_1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6" name="Shape 2876"/>
        <p:cNvGrpSpPr/>
        <p:nvPr/>
      </p:nvGrpSpPr>
      <p:grpSpPr>
        <a:xfrm>
          <a:off x="0" y="0"/>
          <a:ext cx="0" cy="0"/>
          <a:chOff x="0" y="0"/>
          <a:chExt cx="0" cy="0"/>
        </a:xfrm>
      </p:grpSpPr>
      <p:sp>
        <p:nvSpPr>
          <p:cNvPr id="2877" name="Google Shape;2877;g25f81e1992c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8" name="Google Shape;2878;g25f81e1992c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g2600e347845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1" name="Google Shape;2891;g2600e347845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g260a16cbd03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g260a16cbd03_6_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g23a022d56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4" name="Google Shape;2904;g23a022d56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3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 Id="rId3" Type="http://schemas.openxmlformats.org/officeDocument/2006/relationships/image" Target="../media/image3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4.png"/><Relationship Id="rId3" Type="http://schemas.openxmlformats.org/officeDocument/2006/relationships/image" Target="../media/image3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 Id="rId3" Type="http://schemas.openxmlformats.org/officeDocument/2006/relationships/image" Target="../media/image3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3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png"/><Relationship Id="rId3" Type="http://schemas.openxmlformats.org/officeDocument/2006/relationships/image" Target="../media/image3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4.png"/><Relationship Id="rId3"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9.png"/><Relationship Id="rId3" Type="http://schemas.openxmlformats.org/officeDocument/2006/relationships/image" Target="../media/image3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3.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2.png"/><Relationship Id="rId3"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9.png"/><Relationship Id="rId3" Type="http://schemas.openxmlformats.org/officeDocument/2006/relationships/image" Target="../media/image33.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4.png"/><Relationship Id="rId3" Type="http://schemas.openxmlformats.org/officeDocument/2006/relationships/image" Target="../media/image33.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9.png"/><Relationship Id="rId3" Type="http://schemas.openxmlformats.org/officeDocument/2006/relationships/image" Target="../media/image33.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2.png"/><Relationship Id="rId3" Type="http://schemas.openxmlformats.org/officeDocument/2006/relationships/image" Target="../media/image33.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9.png"/><Relationship Id="rId3" Type="http://schemas.openxmlformats.org/officeDocument/2006/relationships/image" Target="../media/image33.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4.png"/><Relationship Id="rId3" Type="http://schemas.openxmlformats.org/officeDocument/2006/relationships/image" Target="../media/image33.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0.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2.png"/><Relationship Id="rId3" Type="http://schemas.openxmlformats.org/officeDocument/2006/relationships/image" Target="../media/image45.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 Id="rId3" Type="http://schemas.openxmlformats.org/officeDocument/2006/relationships/image" Target="../media/image33.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758" name="Shape 758"/>
        <p:cNvGrpSpPr/>
        <p:nvPr/>
      </p:nvGrpSpPr>
      <p:grpSpPr>
        <a:xfrm>
          <a:off x="0" y="0"/>
          <a:ext cx="0" cy="0"/>
          <a:chOff x="0" y="0"/>
          <a:chExt cx="0" cy="0"/>
        </a:xfrm>
      </p:grpSpPr>
      <p:sp>
        <p:nvSpPr>
          <p:cNvPr id="759" name="Google Shape;759;p104"/>
          <p:cNvSpPr/>
          <p:nvPr/>
        </p:nvSpPr>
        <p:spPr>
          <a:xfrm>
            <a:off x="0" y="289"/>
            <a:ext cx="2582412"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60" name="Google Shape;760;p104"/>
          <p:cNvGrpSpPr/>
          <p:nvPr/>
        </p:nvGrpSpPr>
        <p:grpSpPr>
          <a:xfrm>
            <a:off x="-4544" y="4278492"/>
            <a:ext cx="9149079" cy="866805"/>
            <a:chOff x="-9992" y="9387571"/>
            <a:chExt cx="20116709" cy="1905904"/>
          </a:xfrm>
        </p:grpSpPr>
        <p:grpSp>
          <p:nvGrpSpPr>
            <p:cNvPr id="761" name="Google Shape;761;p104"/>
            <p:cNvGrpSpPr/>
            <p:nvPr/>
          </p:nvGrpSpPr>
          <p:grpSpPr>
            <a:xfrm>
              <a:off x="-9992" y="9387571"/>
              <a:ext cx="20116709" cy="1905904"/>
              <a:chOff x="-9992" y="9387571"/>
              <a:chExt cx="20116709" cy="1905904"/>
            </a:xfrm>
          </p:grpSpPr>
          <p:sp>
            <p:nvSpPr>
              <p:cNvPr id="762" name="Google Shape;762;p10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63" name="Google Shape;763;p104"/>
              <p:cNvGrpSpPr/>
              <p:nvPr/>
            </p:nvGrpSpPr>
            <p:grpSpPr>
              <a:xfrm>
                <a:off x="19347601" y="10743921"/>
                <a:ext cx="291723" cy="322458"/>
                <a:chOff x="19347601" y="10743921"/>
                <a:chExt cx="291723" cy="322458"/>
              </a:xfrm>
            </p:grpSpPr>
            <p:sp>
              <p:nvSpPr>
                <p:cNvPr id="764" name="Google Shape;764;p10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65" name="Google Shape;765;p10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766" name="Google Shape;766;p104"/>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767" name="Google Shape;767;p104"/>
          <p:cNvSpPr txBox="1"/>
          <p:nvPr>
            <p:ph idx="1" type="body"/>
          </p:nvPr>
        </p:nvSpPr>
        <p:spPr>
          <a:xfrm>
            <a:off x="2958679" y="1049252"/>
            <a:ext cx="5807100" cy="171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768" name="Google Shape;768;p104"/>
          <p:cNvSpPr txBox="1"/>
          <p:nvPr>
            <p:ph type="title"/>
          </p:nvPr>
        </p:nvSpPr>
        <p:spPr>
          <a:xfrm>
            <a:off x="2952899" y="341257"/>
            <a:ext cx="58128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69" name="Google Shape;769;p10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70" name="Google Shape;770;p10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771" name="Shape 771"/>
        <p:cNvGrpSpPr/>
        <p:nvPr/>
      </p:nvGrpSpPr>
      <p:grpSpPr>
        <a:xfrm>
          <a:off x="0" y="0"/>
          <a:ext cx="0" cy="0"/>
          <a:chOff x="0" y="0"/>
          <a:chExt cx="0" cy="0"/>
        </a:xfrm>
      </p:grpSpPr>
      <p:sp>
        <p:nvSpPr>
          <p:cNvPr id="772" name="Google Shape;772;p105"/>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73" name="Google Shape;773;p105"/>
          <p:cNvSpPr txBox="1"/>
          <p:nvPr>
            <p:ph idx="1" type="body"/>
          </p:nvPr>
        </p:nvSpPr>
        <p:spPr>
          <a:xfrm>
            <a:off x="424217"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774" name="Google Shape;774;p105"/>
          <p:cNvSpPr txBox="1"/>
          <p:nvPr>
            <p:ph idx="2" type="body"/>
          </p:nvPr>
        </p:nvSpPr>
        <p:spPr>
          <a:xfrm>
            <a:off x="4532101"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775" name="Google Shape;775;p10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776" name="Google Shape;776;p10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77" name="Google Shape;777;p105"/>
          <p:cNvSpPr txBox="1"/>
          <p:nvPr>
            <p:ph idx="3" type="body"/>
          </p:nvPr>
        </p:nvSpPr>
        <p:spPr>
          <a:xfrm>
            <a:off x="424217" y="906596"/>
            <a:ext cx="37833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778" name="Google Shape;778;p105"/>
          <p:cNvSpPr txBox="1"/>
          <p:nvPr>
            <p:ph idx="4" type="body"/>
          </p:nvPr>
        </p:nvSpPr>
        <p:spPr>
          <a:xfrm>
            <a:off x="4532101" y="906596"/>
            <a:ext cx="38859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779" name="Shape 779"/>
        <p:cNvGrpSpPr/>
        <p:nvPr/>
      </p:nvGrpSpPr>
      <p:grpSpPr>
        <a:xfrm>
          <a:off x="0" y="0"/>
          <a:ext cx="0" cy="0"/>
          <a:chOff x="0" y="0"/>
          <a:chExt cx="0" cy="0"/>
        </a:xfrm>
      </p:grpSpPr>
      <p:sp>
        <p:nvSpPr>
          <p:cNvPr id="780" name="Google Shape;780;p10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81" name="Google Shape;781;p106"/>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a:spcBef>
                <a:spcPts val="0"/>
              </a:spcBef>
              <a:spcAft>
                <a:spcPts val="0"/>
              </a:spcAft>
              <a:buNone/>
              <a:defRPr/>
            </a:lvl1pPr>
          </a:lstStyle>
          <a:p/>
        </p:txBody>
      </p:sp>
      <p:sp>
        <p:nvSpPr>
          <p:cNvPr id="782" name="Google Shape;782;p106"/>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83" name="Google Shape;783;p10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784" name="Shape 784"/>
        <p:cNvGrpSpPr/>
        <p:nvPr/>
      </p:nvGrpSpPr>
      <p:grpSpPr>
        <a:xfrm>
          <a:off x="0" y="0"/>
          <a:ext cx="0" cy="0"/>
          <a:chOff x="0" y="0"/>
          <a:chExt cx="0" cy="0"/>
        </a:xfrm>
      </p:grpSpPr>
      <p:sp>
        <p:nvSpPr>
          <p:cNvPr id="785" name="Google Shape;785;p107"/>
          <p:cNvSpPr txBox="1"/>
          <p:nvPr>
            <p:ph type="title"/>
          </p:nvPr>
        </p:nvSpPr>
        <p:spPr>
          <a:xfrm>
            <a:off x="424216" y="341013"/>
            <a:ext cx="8291100" cy="390900"/>
          </a:xfrm>
          <a:prstGeom prst="rect">
            <a:avLst/>
          </a:prstGeom>
          <a:noFill/>
          <a:ln>
            <a:noFill/>
          </a:ln>
        </p:spPr>
        <p:txBody>
          <a:bodyPr anchorCtr="0" anchor="ctr" bIns="20775" lIns="0" spcFirstLastPara="1" rIns="41575" wrap="square" tIns="20775">
            <a:normAutofit/>
          </a:bodyPr>
          <a:lstStyle>
            <a:lvl1pPr lvl="0" rtl="0" algn="l">
              <a:lnSpc>
                <a:spcPct val="90000"/>
              </a:lnSpc>
              <a:spcBef>
                <a:spcPts val="0"/>
              </a:spcBef>
              <a:spcAft>
                <a:spcPts val="0"/>
              </a:spcAft>
              <a:buClr>
                <a:schemeClr val="dk1"/>
              </a:buClr>
              <a:buSzPts val="800"/>
              <a:buFont typeface="Century Gothic"/>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86" name="Google Shape;786;p107"/>
          <p:cNvSpPr txBox="1"/>
          <p:nvPr>
            <p:ph idx="12" type="sldNum"/>
          </p:nvPr>
        </p:nvSpPr>
        <p:spPr>
          <a:xfrm>
            <a:off x="6657972" y="4848476"/>
            <a:ext cx="2057400" cy="273900"/>
          </a:xfrm>
          <a:prstGeom prst="rect">
            <a:avLst/>
          </a:prstGeom>
          <a:noFill/>
          <a:ln>
            <a:noFill/>
          </a:ln>
        </p:spPr>
        <p:txBody>
          <a:bodyPr anchorCtr="0" anchor="ctr" bIns="20775" lIns="41575" spcFirstLastPara="1" rIns="41575" wrap="square" tIns="20775">
            <a:noAutofit/>
          </a:bodyPr>
          <a:lstStyle>
            <a:lvl1pPr indent="0" lvl="0"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1pPr>
            <a:lvl2pPr indent="0" lvl="1"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2pPr>
            <a:lvl3pPr indent="0" lvl="2"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3pPr>
            <a:lvl4pPr indent="0" lvl="3"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4pPr>
            <a:lvl5pPr indent="0" lvl="4"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5pPr>
            <a:lvl6pPr indent="0" lvl="5"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6pPr>
            <a:lvl7pPr indent="0" lvl="6"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7pPr>
            <a:lvl8pPr indent="0" lvl="7"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8pPr>
            <a:lvl9pPr indent="0" lvl="8" marL="0" marR="0" rtl="0" algn="r">
              <a:spcBef>
                <a:spcPts val="0"/>
              </a:spcBef>
              <a:spcAft>
                <a:spcPts val="0"/>
              </a:spcAft>
              <a:buClr>
                <a:srgbClr val="B5E5DC"/>
              </a:buClr>
              <a:buSzPts val="800"/>
              <a:buFont typeface="Century Gothic"/>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87" name="Google Shape;787;p10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 4">
    <p:spTree>
      <p:nvGrpSpPr>
        <p:cNvPr id="788" name="Shape 788"/>
        <p:cNvGrpSpPr/>
        <p:nvPr/>
      </p:nvGrpSpPr>
      <p:grpSpPr>
        <a:xfrm>
          <a:off x="0" y="0"/>
          <a:ext cx="0" cy="0"/>
          <a:chOff x="0" y="0"/>
          <a:chExt cx="0" cy="0"/>
        </a:xfrm>
      </p:grpSpPr>
      <p:sp>
        <p:nvSpPr>
          <p:cNvPr id="789" name="Google Shape;789;p10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90" name="Google Shape;790;p108"/>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791" name="Google Shape;791;p108"/>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92" name="Google Shape;792;p10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793" name="Shape 793"/>
        <p:cNvGrpSpPr/>
        <p:nvPr/>
      </p:nvGrpSpPr>
      <p:grpSpPr>
        <a:xfrm>
          <a:off x="0" y="0"/>
          <a:ext cx="0" cy="0"/>
          <a:chOff x="0" y="0"/>
          <a:chExt cx="0" cy="0"/>
        </a:xfrm>
      </p:grpSpPr>
      <p:sp>
        <p:nvSpPr>
          <p:cNvPr id="794" name="Google Shape;794;p109"/>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pic>
        <p:nvPicPr>
          <p:cNvPr id="795" name="Google Shape;795;p109"/>
          <p:cNvPicPr preferRelativeResize="0"/>
          <p:nvPr/>
        </p:nvPicPr>
        <p:blipFill rotWithShape="1">
          <a:blip r:embed="rId2">
            <a:alphaModFix/>
          </a:blip>
          <a:srcRect b="0" l="0" r="5829" t="0"/>
          <a:stretch/>
        </p:blipFill>
        <p:spPr>
          <a:xfrm>
            <a:off x="0" y="1367078"/>
            <a:ext cx="9144000" cy="3776133"/>
          </a:xfrm>
          <a:prstGeom prst="rect">
            <a:avLst/>
          </a:prstGeom>
          <a:noFill/>
          <a:ln>
            <a:noFill/>
          </a:ln>
        </p:spPr>
      </p:pic>
      <p:grpSp>
        <p:nvGrpSpPr>
          <p:cNvPr id="796" name="Google Shape;796;p109"/>
          <p:cNvGrpSpPr/>
          <p:nvPr/>
        </p:nvGrpSpPr>
        <p:grpSpPr>
          <a:xfrm>
            <a:off x="-4544" y="4278492"/>
            <a:ext cx="9149079" cy="866805"/>
            <a:chOff x="-9992" y="9387571"/>
            <a:chExt cx="20116709" cy="1905904"/>
          </a:xfrm>
        </p:grpSpPr>
        <p:grpSp>
          <p:nvGrpSpPr>
            <p:cNvPr id="797" name="Google Shape;797;p109"/>
            <p:cNvGrpSpPr/>
            <p:nvPr/>
          </p:nvGrpSpPr>
          <p:grpSpPr>
            <a:xfrm>
              <a:off x="-9992" y="9387571"/>
              <a:ext cx="20116709" cy="1905904"/>
              <a:chOff x="-9992" y="9387571"/>
              <a:chExt cx="20116709" cy="1905904"/>
            </a:xfrm>
          </p:grpSpPr>
          <p:sp>
            <p:nvSpPr>
              <p:cNvPr id="798" name="Google Shape;798;p10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99" name="Google Shape;799;p109"/>
              <p:cNvGrpSpPr/>
              <p:nvPr/>
            </p:nvGrpSpPr>
            <p:grpSpPr>
              <a:xfrm>
                <a:off x="19347601" y="10743921"/>
                <a:ext cx="291723" cy="322458"/>
                <a:chOff x="19347601" y="10743921"/>
                <a:chExt cx="291723" cy="322458"/>
              </a:xfrm>
            </p:grpSpPr>
            <p:sp>
              <p:nvSpPr>
                <p:cNvPr id="800" name="Google Shape;800;p10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01" name="Google Shape;801;p10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802" name="Google Shape;802;p109"/>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803" name="Google Shape;803;p10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04" name="Google Shape;804;p10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805" name="Google Shape;805;p109"/>
          <p:cNvSpPr txBox="1"/>
          <p:nvPr>
            <p:ph type="title"/>
          </p:nvPr>
        </p:nvSpPr>
        <p:spPr>
          <a:xfrm>
            <a:off x="1526520" y="3022276"/>
            <a:ext cx="6090900" cy="1799700"/>
          </a:xfrm>
          <a:prstGeom prst="rect">
            <a:avLst/>
          </a:prstGeom>
          <a:noFill/>
          <a:ln>
            <a:noFill/>
          </a:ln>
        </p:spPr>
        <p:txBody>
          <a:bodyPr anchorCtr="0" anchor="t" bIns="20775" lIns="41575" spcFirstLastPara="1" rIns="41575" wrap="square" tIns="20775">
            <a:noAutofit/>
          </a:bodyPr>
          <a:lstStyle>
            <a:lvl1pPr lvl="0" rtl="0" algn="ctr">
              <a:lnSpc>
                <a:spcPct val="90000"/>
              </a:lnSpc>
              <a:spcBef>
                <a:spcPts val="0"/>
              </a:spcBef>
              <a:spcAft>
                <a:spcPts val="0"/>
              </a:spcAft>
              <a:buClr>
                <a:schemeClr val="dk1"/>
              </a:buClr>
              <a:buSzPts val="2700"/>
              <a:buFont typeface="Century Gothic"/>
              <a:buNone/>
              <a:defRPr b="1" sz="2700">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06" name="Shape 806"/>
        <p:cNvGrpSpPr/>
        <p:nvPr/>
      </p:nvGrpSpPr>
      <p:grpSpPr>
        <a:xfrm>
          <a:off x="0" y="0"/>
          <a:ext cx="0" cy="0"/>
          <a:chOff x="0" y="0"/>
          <a:chExt cx="0" cy="0"/>
        </a:xfrm>
      </p:grpSpPr>
      <p:sp>
        <p:nvSpPr>
          <p:cNvPr id="807" name="Google Shape;807;p110"/>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pic>
        <p:nvPicPr>
          <p:cNvPr id="808" name="Google Shape;808;p110"/>
          <p:cNvPicPr preferRelativeResize="0"/>
          <p:nvPr/>
        </p:nvPicPr>
        <p:blipFill rotWithShape="1">
          <a:blip r:embed="rId2">
            <a:alphaModFix/>
          </a:blip>
          <a:srcRect b="0" l="0" r="0" t="0"/>
          <a:stretch/>
        </p:blipFill>
        <p:spPr>
          <a:xfrm>
            <a:off x="-972" y="1965140"/>
            <a:ext cx="9144331" cy="3176702"/>
          </a:xfrm>
          <a:prstGeom prst="rect">
            <a:avLst/>
          </a:prstGeom>
          <a:noFill/>
          <a:ln>
            <a:noFill/>
          </a:ln>
        </p:spPr>
      </p:pic>
      <p:grpSp>
        <p:nvGrpSpPr>
          <p:cNvPr id="809" name="Google Shape;809;p110"/>
          <p:cNvGrpSpPr/>
          <p:nvPr/>
        </p:nvGrpSpPr>
        <p:grpSpPr>
          <a:xfrm>
            <a:off x="-4544" y="4278492"/>
            <a:ext cx="9149079" cy="866805"/>
            <a:chOff x="-9992" y="9387571"/>
            <a:chExt cx="20116709" cy="1905904"/>
          </a:xfrm>
        </p:grpSpPr>
        <p:grpSp>
          <p:nvGrpSpPr>
            <p:cNvPr id="810" name="Google Shape;810;p110"/>
            <p:cNvGrpSpPr/>
            <p:nvPr/>
          </p:nvGrpSpPr>
          <p:grpSpPr>
            <a:xfrm>
              <a:off x="-9992" y="9387571"/>
              <a:ext cx="20116709" cy="1905904"/>
              <a:chOff x="-9992" y="9387571"/>
              <a:chExt cx="20116709" cy="1905904"/>
            </a:xfrm>
          </p:grpSpPr>
          <p:sp>
            <p:nvSpPr>
              <p:cNvPr id="811" name="Google Shape;811;p110"/>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812" name="Google Shape;812;p110"/>
              <p:cNvGrpSpPr/>
              <p:nvPr/>
            </p:nvGrpSpPr>
            <p:grpSpPr>
              <a:xfrm>
                <a:off x="19347601" y="10743921"/>
                <a:ext cx="291723" cy="322458"/>
                <a:chOff x="19347601" y="10743921"/>
                <a:chExt cx="291723" cy="322458"/>
              </a:xfrm>
            </p:grpSpPr>
            <p:sp>
              <p:nvSpPr>
                <p:cNvPr id="813" name="Google Shape;813;p11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14" name="Google Shape;814;p11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815" name="Google Shape;815;p110"/>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816" name="Google Shape;816;p11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17" name="Google Shape;817;p11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818" name="Google Shape;818;p110"/>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819" name="Google Shape;819;p110"/>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820" name="Shape 820"/>
        <p:cNvGrpSpPr/>
        <p:nvPr/>
      </p:nvGrpSpPr>
      <p:grpSpPr>
        <a:xfrm>
          <a:off x="0" y="0"/>
          <a:ext cx="0" cy="0"/>
          <a:chOff x="0" y="0"/>
          <a:chExt cx="0" cy="0"/>
        </a:xfrm>
      </p:grpSpPr>
      <p:sp>
        <p:nvSpPr>
          <p:cNvPr id="821" name="Google Shape;821;p111"/>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pic>
        <p:nvPicPr>
          <p:cNvPr id="822" name="Google Shape;822;p111"/>
          <p:cNvPicPr preferRelativeResize="0"/>
          <p:nvPr/>
        </p:nvPicPr>
        <p:blipFill rotWithShape="1">
          <a:blip r:embed="rId2">
            <a:alphaModFix/>
          </a:blip>
          <a:srcRect b="0" l="0" r="0" t="0"/>
          <a:stretch/>
        </p:blipFill>
        <p:spPr>
          <a:xfrm>
            <a:off x="0" y="1827041"/>
            <a:ext cx="9143356" cy="3301383"/>
          </a:xfrm>
          <a:prstGeom prst="rect">
            <a:avLst/>
          </a:prstGeom>
          <a:noFill/>
          <a:ln>
            <a:noFill/>
          </a:ln>
        </p:spPr>
      </p:pic>
      <p:grpSp>
        <p:nvGrpSpPr>
          <p:cNvPr id="823" name="Google Shape;823;p111"/>
          <p:cNvGrpSpPr/>
          <p:nvPr/>
        </p:nvGrpSpPr>
        <p:grpSpPr>
          <a:xfrm>
            <a:off x="-4544" y="4278492"/>
            <a:ext cx="9149079" cy="866805"/>
            <a:chOff x="-9992" y="9387571"/>
            <a:chExt cx="20116709" cy="1905904"/>
          </a:xfrm>
        </p:grpSpPr>
        <p:grpSp>
          <p:nvGrpSpPr>
            <p:cNvPr id="824" name="Google Shape;824;p111"/>
            <p:cNvGrpSpPr/>
            <p:nvPr/>
          </p:nvGrpSpPr>
          <p:grpSpPr>
            <a:xfrm>
              <a:off x="-9992" y="9387571"/>
              <a:ext cx="20116709" cy="1905904"/>
              <a:chOff x="-9992" y="9387571"/>
              <a:chExt cx="20116709" cy="1905904"/>
            </a:xfrm>
          </p:grpSpPr>
          <p:sp>
            <p:nvSpPr>
              <p:cNvPr id="825" name="Google Shape;825;p11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826" name="Google Shape;826;p111"/>
              <p:cNvGrpSpPr/>
              <p:nvPr/>
            </p:nvGrpSpPr>
            <p:grpSpPr>
              <a:xfrm>
                <a:off x="19347601" y="10743921"/>
                <a:ext cx="291723" cy="322458"/>
                <a:chOff x="19347601" y="10743921"/>
                <a:chExt cx="291723" cy="322458"/>
              </a:xfrm>
            </p:grpSpPr>
            <p:sp>
              <p:nvSpPr>
                <p:cNvPr id="827" name="Google Shape;827;p11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28" name="Google Shape;828;p11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829" name="Google Shape;829;p11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830" name="Google Shape;830;p111"/>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831" name="Google Shape;831;p111"/>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32" name="Google Shape;832;p11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33" name="Google Shape;833;p11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34" name="Shape 834"/>
        <p:cNvGrpSpPr/>
        <p:nvPr/>
      </p:nvGrpSpPr>
      <p:grpSpPr>
        <a:xfrm>
          <a:off x="0" y="0"/>
          <a:ext cx="0" cy="0"/>
          <a:chOff x="0" y="0"/>
          <a:chExt cx="0" cy="0"/>
        </a:xfrm>
      </p:grpSpPr>
      <p:pic>
        <p:nvPicPr>
          <p:cNvPr id="835" name="Google Shape;835;p112"/>
          <p:cNvPicPr preferRelativeResize="0"/>
          <p:nvPr/>
        </p:nvPicPr>
        <p:blipFill rotWithShape="1">
          <a:blip r:embed="rId2">
            <a:alphaModFix/>
          </a:blip>
          <a:srcRect b="0" l="0" r="0" t="0"/>
          <a:stretch/>
        </p:blipFill>
        <p:spPr>
          <a:xfrm>
            <a:off x="0" y="0"/>
            <a:ext cx="2492331" cy="4831598"/>
          </a:xfrm>
          <a:prstGeom prst="rect">
            <a:avLst/>
          </a:prstGeom>
          <a:noFill/>
          <a:ln>
            <a:noFill/>
          </a:ln>
        </p:spPr>
      </p:pic>
      <p:sp>
        <p:nvSpPr>
          <p:cNvPr id="836" name="Google Shape;836;p11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37" name="Google Shape;837;p112"/>
          <p:cNvSpPr txBox="1"/>
          <p:nvPr>
            <p:ph type="ctrTitle"/>
          </p:nvPr>
        </p:nvSpPr>
        <p:spPr>
          <a:xfrm>
            <a:off x="2492506" y="596369"/>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38" name="Google Shape;838;p11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839" name="Shape 839"/>
        <p:cNvGrpSpPr/>
        <p:nvPr/>
      </p:nvGrpSpPr>
      <p:grpSpPr>
        <a:xfrm>
          <a:off x="0" y="0"/>
          <a:ext cx="0" cy="0"/>
          <a:chOff x="0" y="0"/>
          <a:chExt cx="0" cy="0"/>
        </a:xfrm>
      </p:grpSpPr>
      <p:pic>
        <p:nvPicPr>
          <p:cNvPr id="840" name="Google Shape;840;p113"/>
          <p:cNvPicPr preferRelativeResize="0"/>
          <p:nvPr/>
        </p:nvPicPr>
        <p:blipFill rotWithShape="1">
          <a:blip r:embed="rId2">
            <a:alphaModFix/>
          </a:blip>
          <a:srcRect b="0" l="0" r="0" t="0"/>
          <a:stretch/>
        </p:blipFill>
        <p:spPr>
          <a:xfrm>
            <a:off x="3352595" y="1378913"/>
            <a:ext cx="2438638" cy="531133"/>
          </a:xfrm>
          <a:prstGeom prst="rect">
            <a:avLst/>
          </a:prstGeom>
          <a:noFill/>
          <a:ln>
            <a:noFill/>
          </a:ln>
        </p:spPr>
      </p:pic>
      <p:sp>
        <p:nvSpPr>
          <p:cNvPr id="841" name="Google Shape;841;p11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42" name="Google Shape;842;p113"/>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43" name="Google Shape;843;p113"/>
          <p:cNvSpPr txBox="1"/>
          <p:nvPr>
            <p:ph idx="12" type="sldNum"/>
          </p:nvPr>
        </p:nvSpPr>
        <p:spPr>
          <a:xfrm>
            <a:off x="8488382" y="4924554"/>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44" name="Google Shape;844;p11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845" name="Shape 845"/>
        <p:cNvGrpSpPr/>
        <p:nvPr/>
      </p:nvGrpSpPr>
      <p:grpSpPr>
        <a:xfrm>
          <a:off x="0" y="0"/>
          <a:ext cx="0" cy="0"/>
          <a:chOff x="0" y="0"/>
          <a:chExt cx="0" cy="0"/>
        </a:xfrm>
      </p:grpSpPr>
      <p:sp>
        <p:nvSpPr>
          <p:cNvPr id="846" name="Google Shape;846;p114"/>
          <p:cNvSpPr/>
          <p:nvPr>
            <p:ph idx="2" type="pic"/>
          </p:nvPr>
        </p:nvSpPr>
        <p:spPr>
          <a:xfrm>
            <a:off x="4073843" y="1135464"/>
            <a:ext cx="996300" cy="997500"/>
          </a:xfrm>
          <a:prstGeom prst="rect">
            <a:avLst/>
          </a:prstGeom>
          <a:noFill/>
          <a:ln>
            <a:noFill/>
          </a:ln>
        </p:spPr>
      </p:sp>
      <p:sp>
        <p:nvSpPr>
          <p:cNvPr id="847" name="Google Shape;847;p114"/>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48" name="Google Shape;848;p114"/>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49" name="Google Shape;849;p11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50" name="Google Shape;850;p11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51" name="Shape 851"/>
        <p:cNvGrpSpPr/>
        <p:nvPr/>
      </p:nvGrpSpPr>
      <p:grpSpPr>
        <a:xfrm>
          <a:off x="0" y="0"/>
          <a:ext cx="0" cy="0"/>
          <a:chOff x="0" y="0"/>
          <a:chExt cx="0" cy="0"/>
        </a:xfrm>
      </p:grpSpPr>
      <p:sp>
        <p:nvSpPr>
          <p:cNvPr id="852" name="Google Shape;852;p115"/>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53" name="Google Shape;853;p115"/>
          <p:cNvSpPr txBox="1"/>
          <p:nvPr>
            <p:ph idx="1" type="subTitle"/>
          </p:nvPr>
        </p:nvSpPr>
        <p:spPr>
          <a:xfrm>
            <a:off x="1997161" y="2571750"/>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54" name="Google Shape;854;p11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55" name="Google Shape;855;p11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856" name="Shape 856"/>
        <p:cNvGrpSpPr/>
        <p:nvPr/>
      </p:nvGrpSpPr>
      <p:grpSpPr>
        <a:xfrm>
          <a:off x="0" y="0"/>
          <a:ext cx="0" cy="0"/>
          <a:chOff x="0" y="0"/>
          <a:chExt cx="0" cy="0"/>
        </a:xfrm>
      </p:grpSpPr>
      <p:sp>
        <p:nvSpPr>
          <p:cNvPr id="857" name="Google Shape;857;p116"/>
          <p:cNvSpPr txBox="1"/>
          <p:nvPr>
            <p:ph type="title"/>
          </p:nvPr>
        </p:nvSpPr>
        <p:spPr>
          <a:xfrm>
            <a:off x="628650" y="273844"/>
            <a:ext cx="3888600" cy="726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58" name="Google Shape;858;p116"/>
          <p:cNvSpPr txBox="1"/>
          <p:nvPr>
            <p:ph idx="1" type="body"/>
          </p:nvPr>
        </p:nvSpPr>
        <p:spPr>
          <a:xfrm>
            <a:off x="628650"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42900" lvl="1" marL="914400" rtl="0" algn="l">
              <a:lnSpc>
                <a:spcPct val="90000"/>
              </a:lnSpc>
              <a:spcBef>
                <a:spcPts val="400"/>
              </a:spcBef>
              <a:spcAft>
                <a:spcPts val="0"/>
              </a:spcAft>
              <a:buClr>
                <a:schemeClr val="dk1"/>
              </a:buClr>
              <a:buSzPts val="1800"/>
              <a:buChar char="•"/>
              <a:defRPr>
                <a:solidFill>
                  <a:schemeClr val="dk1"/>
                </a:solidFill>
              </a:defRPr>
            </a:lvl2pPr>
            <a:lvl3pPr indent="-342900" lvl="2" marL="1371600" rtl="0" algn="l">
              <a:lnSpc>
                <a:spcPct val="90000"/>
              </a:lnSpc>
              <a:spcBef>
                <a:spcPts val="400"/>
              </a:spcBef>
              <a:spcAft>
                <a:spcPts val="0"/>
              </a:spcAft>
              <a:buClr>
                <a:schemeClr val="dk1"/>
              </a:buClr>
              <a:buSzPts val="18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859" name="Google Shape;859;p116"/>
          <p:cNvSpPr/>
          <p:nvPr>
            <p:ph idx="2" type="pic"/>
          </p:nvPr>
        </p:nvSpPr>
        <p:spPr>
          <a:xfrm>
            <a:off x="4668441" y="0"/>
            <a:ext cx="4475700" cy="5143500"/>
          </a:xfrm>
          <a:prstGeom prst="rect">
            <a:avLst/>
          </a:prstGeom>
          <a:noFill/>
          <a:ln>
            <a:noFill/>
          </a:ln>
        </p:spPr>
      </p:sp>
      <p:sp>
        <p:nvSpPr>
          <p:cNvPr id="860" name="Google Shape;860;p11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61" name="Google Shape;861;p11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862" name="Shape 862"/>
        <p:cNvGrpSpPr/>
        <p:nvPr/>
      </p:nvGrpSpPr>
      <p:grpSpPr>
        <a:xfrm>
          <a:off x="0" y="0"/>
          <a:ext cx="0" cy="0"/>
          <a:chOff x="0" y="0"/>
          <a:chExt cx="0" cy="0"/>
        </a:xfrm>
      </p:grpSpPr>
      <p:sp>
        <p:nvSpPr>
          <p:cNvPr id="863" name="Google Shape;863;p117"/>
          <p:cNvSpPr/>
          <p:nvPr>
            <p:ph idx="2" type="pic"/>
          </p:nvPr>
        </p:nvSpPr>
        <p:spPr>
          <a:xfrm>
            <a:off x="0" y="0"/>
            <a:ext cx="9144000" cy="5143500"/>
          </a:xfrm>
          <a:prstGeom prst="rect">
            <a:avLst/>
          </a:prstGeom>
          <a:noFill/>
          <a:ln>
            <a:noFill/>
          </a:ln>
        </p:spPr>
      </p:sp>
      <p:sp>
        <p:nvSpPr>
          <p:cNvPr id="864" name="Google Shape;864;p11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65" name="Google Shape;865;p11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w/ Logo" showMasterSp="0">
  <p:cSld name="4_Title Slide w/ Logo">
    <p:bg>
      <p:bgPr>
        <a:solidFill>
          <a:schemeClr val="lt2"/>
        </a:solidFill>
      </p:bgPr>
    </p:bg>
    <p:spTree>
      <p:nvGrpSpPr>
        <p:cNvPr id="866" name="Shape 866"/>
        <p:cNvGrpSpPr/>
        <p:nvPr/>
      </p:nvGrpSpPr>
      <p:grpSpPr>
        <a:xfrm>
          <a:off x="0" y="0"/>
          <a:ext cx="0" cy="0"/>
          <a:chOff x="0" y="0"/>
          <a:chExt cx="0" cy="0"/>
        </a:xfrm>
      </p:grpSpPr>
      <p:pic>
        <p:nvPicPr>
          <p:cNvPr id="867" name="Google Shape;867;p118"/>
          <p:cNvPicPr preferRelativeResize="0"/>
          <p:nvPr/>
        </p:nvPicPr>
        <p:blipFill rotWithShape="1">
          <a:blip r:embed="rId2">
            <a:alphaModFix/>
          </a:blip>
          <a:srcRect b="0" l="0" r="5829" t="0"/>
          <a:stretch/>
        </p:blipFill>
        <p:spPr>
          <a:xfrm>
            <a:off x="0" y="1367102"/>
            <a:ext cx="9143269" cy="3776096"/>
          </a:xfrm>
          <a:prstGeom prst="rect">
            <a:avLst/>
          </a:prstGeom>
          <a:noFill/>
          <a:ln>
            <a:noFill/>
          </a:ln>
        </p:spPr>
      </p:pic>
      <p:sp>
        <p:nvSpPr>
          <p:cNvPr id="868" name="Google Shape;868;p118"/>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69" name="Google Shape;869;p11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chemeClr val="dk1"/>
                </a:solidFill>
                <a:latin typeface="Century Gothic"/>
                <a:ea typeface="Century Gothic"/>
                <a:cs typeface="Century Gothic"/>
                <a:sym typeface="Century Gothic"/>
              </a:defRPr>
            </a:lvl1pPr>
            <a:lvl2pPr indent="0" lvl="1" marL="0" rtl="0" algn="r">
              <a:spcBef>
                <a:spcPts val="0"/>
              </a:spcBef>
              <a:buNone/>
              <a:defRPr b="1" sz="800">
                <a:solidFill>
                  <a:schemeClr val="dk1"/>
                </a:solidFill>
                <a:latin typeface="Century Gothic"/>
                <a:ea typeface="Century Gothic"/>
                <a:cs typeface="Century Gothic"/>
                <a:sym typeface="Century Gothic"/>
              </a:defRPr>
            </a:lvl2pPr>
            <a:lvl3pPr indent="0" lvl="2" marL="0" rtl="0" algn="r">
              <a:spcBef>
                <a:spcPts val="0"/>
              </a:spcBef>
              <a:buNone/>
              <a:defRPr b="1" sz="800">
                <a:solidFill>
                  <a:schemeClr val="dk1"/>
                </a:solidFill>
                <a:latin typeface="Century Gothic"/>
                <a:ea typeface="Century Gothic"/>
                <a:cs typeface="Century Gothic"/>
                <a:sym typeface="Century Gothic"/>
              </a:defRPr>
            </a:lvl3pPr>
            <a:lvl4pPr indent="0" lvl="3" marL="0" rtl="0" algn="r">
              <a:spcBef>
                <a:spcPts val="0"/>
              </a:spcBef>
              <a:buNone/>
              <a:defRPr b="1" sz="800">
                <a:solidFill>
                  <a:schemeClr val="dk1"/>
                </a:solidFill>
                <a:latin typeface="Century Gothic"/>
                <a:ea typeface="Century Gothic"/>
                <a:cs typeface="Century Gothic"/>
                <a:sym typeface="Century Gothic"/>
              </a:defRPr>
            </a:lvl4pPr>
            <a:lvl5pPr indent="0" lvl="4" marL="0" rtl="0" algn="r">
              <a:spcBef>
                <a:spcPts val="0"/>
              </a:spcBef>
              <a:buNone/>
              <a:defRPr b="1" sz="800">
                <a:solidFill>
                  <a:schemeClr val="dk1"/>
                </a:solidFill>
                <a:latin typeface="Century Gothic"/>
                <a:ea typeface="Century Gothic"/>
                <a:cs typeface="Century Gothic"/>
                <a:sym typeface="Century Gothic"/>
              </a:defRPr>
            </a:lvl5pPr>
            <a:lvl6pPr indent="0" lvl="5" marL="0" rtl="0" algn="r">
              <a:spcBef>
                <a:spcPts val="0"/>
              </a:spcBef>
              <a:buNone/>
              <a:defRPr b="1" sz="800">
                <a:solidFill>
                  <a:schemeClr val="dk1"/>
                </a:solidFill>
                <a:latin typeface="Century Gothic"/>
                <a:ea typeface="Century Gothic"/>
                <a:cs typeface="Century Gothic"/>
                <a:sym typeface="Century Gothic"/>
              </a:defRPr>
            </a:lvl6pPr>
            <a:lvl7pPr indent="0" lvl="6" marL="0" rtl="0" algn="r">
              <a:spcBef>
                <a:spcPts val="0"/>
              </a:spcBef>
              <a:buNone/>
              <a:defRPr b="1" sz="800">
                <a:solidFill>
                  <a:schemeClr val="dk1"/>
                </a:solidFill>
                <a:latin typeface="Century Gothic"/>
                <a:ea typeface="Century Gothic"/>
                <a:cs typeface="Century Gothic"/>
                <a:sym typeface="Century Gothic"/>
              </a:defRPr>
            </a:lvl7pPr>
            <a:lvl8pPr indent="0" lvl="7" marL="0" rtl="0" algn="r">
              <a:spcBef>
                <a:spcPts val="0"/>
              </a:spcBef>
              <a:buNone/>
              <a:defRPr b="1" sz="800">
                <a:solidFill>
                  <a:schemeClr val="dk1"/>
                </a:solidFill>
                <a:latin typeface="Century Gothic"/>
                <a:ea typeface="Century Gothic"/>
                <a:cs typeface="Century Gothic"/>
                <a:sym typeface="Century Gothic"/>
              </a:defRPr>
            </a:lvl8pPr>
            <a:lvl9pPr indent="0" lvl="8" marL="0" rtl="0" algn="r">
              <a:spcBef>
                <a:spcPts val="0"/>
              </a:spcBef>
              <a:buNone/>
              <a:defRPr b="1" sz="8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70" name="Google Shape;870;p11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pic>
        <p:nvPicPr>
          <p:cNvPr id="871" name="Google Shape;871;p118"/>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872" name="Google Shape;872;p118"/>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73" name="Google Shape;873;p118"/>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74" name="Google Shape;874;p118"/>
          <p:cNvSpPr/>
          <p:nvPr>
            <p:ph idx="2" type="pic"/>
          </p:nvPr>
        </p:nvSpPr>
        <p:spPr>
          <a:xfrm>
            <a:off x="4073843" y="1670699"/>
            <a:ext cx="996300" cy="997500"/>
          </a:xfrm>
          <a:prstGeom prst="rect">
            <a:avLst/>
          </a:prstGeom>
          <a:noFill/>
          <a:ln>
            <a:noFill/>
          </a:ln>
        </p:spPr>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w/ Logo" showMasterSp="0">
  <p:cSld name="6_Title Slide w/ Logo">
    <p:bg>
      <p:bgPr>
        <a:solidFill>
          <a:schemeClr val="lt2"/>
        </a:solidFill>
      </p:bgPr>
    </p:bg>
    <p:spTree>
      <p:nvGrpSpPr>
        <p:cNvPr id="875" name="Shape 875"/>
        <p:cNvGrpSpPr/>
        <p:nvPr/>
      </p:nvGrpSpPr>
      <p:grpSpPr>
        <a:xfrm>
          <a:off x="0" y="0"/>
          <a:ext cx="0" cy="0"/>
          <a:chOff x="0" y="0"/>
          <a:chExt cx="0" cy="0"/>
        </a:xfrm>
      </p:grpSpPr>
      <p:pic>
        <p:nvPicPr>
          <p:cNvPr id="876" name="Google Shape;876;p119"/>
          <p:cNvPicPr preferRelativeResize="0"/>
          <p:nvPr/>
        </p:nvPicPr>
        <p:blipFill rotWithShape="1">
          <a:blip r:embed="rId2">
            <a:alphaModFix/>
          </a:blip>
          <a:srcRect b="0" l="0" r="5829" t="0"/>
          <a:stretch/>
        </p:blipFill>
        <p:spPr>
          <a:xfrm>
            <a:off x="0" y="1367102"/>
            <a:ext cx="9143269" cy="3776096"/>
          </a:xfrm>
          <a:prstGeom prst="rect">
            <a:avLst/>
          </a:prstGeom>
          <a:noFill/>
          <a:ln>
            <a:noFill/>
          </a:ln>
        </p:spPr>
      </p:pic>
      <p:sp>
        <p:nvSpPr>
          <p:cNvPr id="877" name="Google Shape;877;p119"/>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78" name="Google Shape;878;p11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chemeClr val="dk1"/>
                </a:solidFill>
                <a:latin typeface="Century Gothic"/>
                <a:ea typeface="Century Gothic"/>
                <a:cs typeface="Century Gothic"/>
                <a:sym typeface="Century Gothic"/>
              </a:defRPr>
            </a:lvl1pPr>
            <a:lvl2pPr indent="0" lvl="1" marL="0" rtl="0" algn="r">
              <a:spcBef>
                <a:spcPts val="0"/>
              </a:spcBef>
              <a:buNone/>
              <a:defRPr b="1" sz="800">
                <a:solidFill>
                  <a:schemeClr val="dk1"/>
                </a:solidFill>
                <a:latin typeface="Century Gothic"/>
                <a:ea typeface="Century Gothic"/>
                <a:cs typeface="Century Gothic"/>
                <a:sym typeface="Century Gothic"/>
              </a:defRPr>
            </a:lvl2pPr>
            <a:lvl3pPr indent="0" lvl="2" marL="0" rtl="0" algn="r">
              <a:spcBef>
                <a:spcPts val="0"/>
              </a:spcBef>
              <a:buNone/>
              <a:defRPr b="1" sz="800">
                <a:solidFill>
                  <a:schemeClr val="dk1"/>
                </a:solidFill>
                <a:latin typeface="Century Gothic"/>
                <a:ea typeface="Century Gothic"/>
                <a:cs typeface="Century Gothic"/>
                <a:sym typeface="Century Gothic"/>
              </a:defRPr>
            </a:lvl3pPr>
            <a:lvl4pPr indent="0" lvl="3" marL="0" rtl="0" algn="r">
              <a:spcBef>
                <a:spcPts val="0"/>
              </a:spcBef>
              <a:buNone/>
              <a:defRPr b="1" sz="800">
                <a:solidFill>
                  <a:schemeClr val="dk1"/>
                </a:solidFill>
                <a:latin typeface="Century Gothic"/>
                <a:ea typeface="Century Gothic"/>
                <a:cs typeface="Century Gothic"/>
                <a:sym typeface="Century Gothic"/>
              </a:defRPr>
            </a:lvl4pPr>
            <a:lvl5pPr indent="0" lvl="4" marL="0" rtl="0" algn="r">
              <a:spcBef>
                <a:spcPts val="0"/>
              </a:spcBef>
              <a:buNone/>
              <a:defRPr b="1" sz="800">
                <a:solidFill>
                  <a:schemeClr val="dk1"/>
                </a:solidFill>
                <a:latin typeface="Century Gothic"/>
                <a:ea typeface="Century Gothic"/>
                <a:cs typeface="Century Gothic"/>
                <a:sym typeface="Century Gothic"/>
              </a:defRPr>
            </a:lvl5pPr>
            <a:lvl6pPr indent="0" lvl="5" marL="0" rtl="0" algn="r">
              <a:spcBef>
                <a:spcPts val="0"/>
              </a:spcBef>
              <a:buNone/>
              <a:defRPr b="1" sz="800">
                <a:solidFill>
                  <a:schemeClr val="dk1"/>
                </a:solidFill>
                <a:latin typeface="Century Gothic"/>
                <a:ea typeface="Century Gothic"/>
                <a:cs typeface="Century Gothic"/>
                <a:sym typeface="Century Gothic"/>
              </a:defRPr>
            </a:lvl6pPr>
            <a:lvl7pPr indent="0" lvl="6" marL="0" rtl="0" algn="r">
              <a:spcBef>
                <a:spcPts val="0"/>
              </a:spcBef>
              <a:buNone/>
              <a:defRPr b="1" sz="800">
                <a:solidFill>
                  <a:schemeClr val="dk1"/>
                </a:solidFill>
                <a:latin typeface="Century Gothic"/>
                <a:ea typeface="Century Gothic"/>
                <a:cs typeface="Century Gothic"/>
                <a:sym typeface="Century Gothic"/>
              </a:defRPr>
            </a:lvl7pPr>
            <a:lvl8pPr indent="0" lvl="7" marL="0" rtl="0" algn="r">
              <a:spcBef>
                <a:spcPts val="0"/>
              </a:spcBef>
              <a:buNone/>
              <a:defRPr b="1" sz="800">
                <a:solidFill>
                  <a:schemeClr val="dk1"/>
                </a:solidFill>
                <a:latin typeface="Century Gothic"/>
                <a:ea typeface="Century Gothic"/>
                <a:cs typeface="Century Gothic"/>
                <a:sym typeface="Century Gothic"/>
              </a:defRPr>
            </a:lvl8pPr>
            <a:lvl9pPr indent="0" lvl="8" marL="0" rtl="0" algn="r">
              <a:spcBef>
                <a:spcPts val="0"/>
              </a:spcBef>
              <a:buNone/>
              <a:defRPr b="1" sz="8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79" name="Google Shape;879;p11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pic>
        <p:nvPicPr>
          <p:cNvPr id="880" name="Google Shape;880;p119"/>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881" name="Google Shape;881;p119"/>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82" name="Google Shape;882;p119"/>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883" name="Shape 883"/>
        <p:cNvGrpSpPr/>
        <p:nvPr/>
      </p:nvGrpSpPr>
      <p:grpSpPr>
        <a:xfrm>
          <a:off x="0" y="0"/>
          <a:ext cx="0" cy="0"/>
          <a:chOff x="0" y="0"/>
          <a:chExt cx="0" cy="0"/>
        </a:xfrm>
      </p:grpSpPr>
      <p:pic>
        <p:nvPicPr>
          <p:cNvPr id="884" name="Google Shape;884;p120"/>
          <p:cNvPicPr preferRelativeResize="0"/>
          <p:nvPr/>
        </p:nvPicPr>
        <p:blipFill rotWithShape="1">
          <a:blip r:embed="rId2">
            <a:alphaModFix/>
          </a:blip>
          <a:srcRect b="0" l="0" r="0" t="0"/>
          <a:stretch/>
        </p:blipFill>
        <p:spPr>
          <a:xfrm>
            <a:off x="-972" y="2398471"/>
            <a:ext cx="9144975" cy="2500782"/>
          </a:xfrm>
          <a:prstGeom prst="rect">
            <a:avLst/>
          </a:prstGeom>
          <a:noFill/>
          <a:ln>
            <a:noFill/>
          </a:ln>
        </p:spPr>
      </p:pic>
      <p:grpSp>
        <p:nvGrpSpPr>
          <p:cNvPr id="885" name="Google Shape;885;p120"/>
          <p:cNvGrpSpPr/>
          <p:nvPr/>
        </p:nvGrpSpPr>
        <p:grpSpPr>
          <a:xfrm>
            <a:off x="-4544" y="4278492"/>
            <a:ext cx="9149079" cy="866805"/>
            <a:chOff x="-9992" y="9387571"/>
            <a:chExt cx="20116709" cy="1905904"/>
          </a:xfrm>
        </p:grpSpPr>
        <p:grpSp>
          <p:nvGrpSpPr>
            <p:cNvPr id="886" name="Google Shape;886;p120"/>
            <p:cNvGrpSpPr/>
            <p:nvPr/>
          </p:nvGrpSpPr>
          <p:grpSpPr>
            <a:xfrm>
              <a:off x="-9992" y="9387571"/>
              <a:ext cx="20116709" cy="1905904"/>
              <a:chOff x="-9992" y="9387571"/>
              <a:chExt cx="20116709" cy="1905904"/>
            </a:xfrm>
          </p:grpSpPr>
          <p:sp>
            <p:nvSpPr>
              <p:cNvPr id="887" name="Google Shape;887;p120"/>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888" name="Google Shape;888;p120"/>
              <p:cNvGrpSpPr/>
              <p:nvPr/>
            </p:nvGrpSpPr>
            <p:grpSpPr>
              <a:xfrm>
                <a:off x="19347601" y="10743921"/>
                <a:ext cx="291723" cy="322458"/>
                <a:chOff x="19347601" y="10743921"/>
                <a:chExt cx="291723" cy="322458"/>
              </a:xfrm>
            </p:grpSpPr>
            <p:sp>
              <p:nvSpPr>
                <p:cNvPr id="889" name="Google Shape;889;p12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890" name="Google Shape;890;p12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891" name="Google Shape;891;p120"/>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892" name="Google Shape;892;p12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rgbClr val="B5E5DC"/>
                </a:solidFill>
                <a:latin typeface="Century Gothic"/>
                <a:ea typeface="Century Gothic"/>
                <a:cs typeface="Century Gothic"/>
                <a:sym typeface="Century Gothic"/>
              </a:defRPr>
            </a:lvl1pPr>
            <a:lvl2pPr indent="0" lvl="1" marL="0" rtl="0" algn="r">
              <a:spcBef>
                <a:spcPts val="0"/>
              </a:spcBef>
              <a:buNone/>
              <a:defRPr b="1" sz="800">
                <a:solidFill>
                  <a:srgbClr val="B5E5DC"/>
                </a:solidFill>
                <a:latin typeface="Century Gothic"/>
                <a:ea typeface="Century Gothic"/>
                <a:cs typeface="Century Gothic"/>
                <a:sym typeface="Century Gothic"/>
              </a:defRPr>
            </a:lvl2pPr>
            <a:lvl3pPr indent="0" lvl="2" marL="0" rtl="0" algn="r">
              <a:spcBef>
                <a:spcPts val="0"/>
              </a:spcBef>
              <a:buNone/>
              <a:defRPr b="1" sz="800">
                <a:solidFill>
                  <a:srgbClr val="B5E5DC"/>
                </a:solidFill>
                <a:latin typeface="Century Gothic"/>
                <a:ea typeface="Century Gothic"/>
                <a:cs typeface="Century Gothic"/>
                <a:sym typeface="Century Gothic"/>
              </a:defRPr>
            </a:lvl3pPr>
            <a:lvl4pPr indent="0" lvl="3" marL="0" rtl="0" algn="r">
              <a:spcBef>
                <a:spcPts val="0"/>
              </a:spcBef>
              <a:buNone/>
              <a:defRPr b="1" sz="800">
                <a:solidFill>
                  <a:srgbClr val="B5E5DC"/>
                </a:solidFill>
                <a:latin typeface="Century Gothic"/>
                <a:ea typeface="Century Gothic"/>
                <a:cs typeface="Century Gothic"/>
                <a:sym typeface="Century Gothic"/>
              </a:defRPr>
            </a:lvl4pPr>
            <a:lvl5pPr indent="0" lvl="4" marL="0" rtl="0" algn="r">
              <a:spcBef>
                <a:spcPts val="0"/>
              </a:spcBef>
              <a:buNone/>
              <a:defRPr b="1" sz="800">
                <a:solidFill>
                  <a:srgbClr val="B5E5DC"/>
                </a:solidFill>
                <a:latin typeface="Century Gothic"/>
                <a:ea typeface="Century Gothic"/>
                <a:cs typeface="Century Gothic"/>
                <a:sym typeface="Century Gothic"/>
              </a:defRPr>
            </a:lvl5pPr>
            <a:lvl6pPr indent="0" lvl="5" marL="0" rtl="0" algn="r">
              <a:spcBef>
                <a:spcPts val="0"/>
              </a:spcBef>
              <a:buNone/>
              <a:defRPr b="1" sz="800">
                <a:solidFill>
                  <a:srgbClr val="B5E5DC"/>
                </a:solidFill>
                <a:latin typeface="Century Gothic"/>
                <a:ea typeface="Century Gothic"/>
                <a:cs typeface="Century Gothic"/>
                <a:sym typeface="Century Gothic"/>
              </a:defRPr>
            </a:lvl6pPr>
            <a:lvl7pPr indent="0" lvl="6" marL="0" rtl="0" algn="r">
              <a:spcBef>
                <a:spcPts val="0"/>
              </a:spcBef>
              <a:buNone/>
              <a:defRPr b="1" sz="800">
                <a:solidFill>
                  <a:srgbClr val="B5E5DC"/>
                </a:solidFill>
                <a:latin typeface="Century Gothic"/>
                <a:ea typeface="Century Gothic"/>
                <a:cs typeface="Century Gothic"/>
                <a:sym typeface="Century Gothic"/>
              </a:defRPr>
            </a:lvl7pPr>
            <a:lvl8pPr indent="0" lvl="7" marL="0" rtl="0" algn="r">
              <a:spcBef>
                <a:spcPts val="0"/>
              </a:spcBef>
              <a:buNone/>
              <a:defRPr b="1" sz="800">
                <a:solidFill>
                  <a:srgbClr val="B5E5DC"/>
                </a:solidFill>
                <a:latin typeface="Century Gothic"/>
                <a:ea typeface="Century Gothic"/>
                <a:cs typeface="Century Gothic"/>
                <a:sym typeface="Century Gothic"/>
              </a:defRPr>
            </a:lvl8pPr>
            <a:lvl9pPr indent="0" lvl="8" marL="0" rtl="0" algn="r">
              <a:spcBef>
                <a:spcPts val="0"/>
              </a:spcBef>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93" name="Google Shape;893;p12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894" name="Google Shape;894;p120"/>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895" name="Google Shape;895;p120"/>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896" name="Shape 896"/>
        <p:cNvGrpSpPr/>
        <p:nvPr/>
      </p:nvGrpSpPr>
      <p:grpSpPr>
        <a:xfrm>
          <a:off x="0" y="0"/>
          <a:ext cx="0" cy="0"/>
          <a:chOff x="0" y="0"/>
          <a:chExt cx="0" cy="0"/>
        </a:xfrm>
      </p:grpSpPr>
      <p:sp>
        <p:nvSpPr>
          <p:cNvPr id="897" name="Google Shape;897;p121"/>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898" name="Google Shape;898;p121"/>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899" name="Google Shape;899;p121"/>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900" name="Google Shape;900;p12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915" name="Shape 915"/>
        <p:cNvGrpSpPr/>
        <p:nvPr/>
      </p:nvGrpSpPr>
      <p:grpSpPr>
        <a:xfrm>
          <a:off x="0" y="0"/>
          <a:ext cx="0" cy="0"/>
          <a:chOff x="0" y="0"/>
          <a:chExt cx="0" cy="0"/>
        </a:xfrm>
      </p:grpSpPr>
      <p:sp>
        <p:nvSpPr>
          <p:cNvPr id="916" name="Google Shape;916;p12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17" name="Google Shape;917;p123"/>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918" name="Google Shape;918;p123"/>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19" name="Google Shape;919;p12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0" name="Shape 920"/>
        <p:cNvGrpSpPr/>
        <p:nvPr/>
      </p:nvGrpSpPr>
      <p:grpSpPr>
        <a:xfrm>
          <a:off x="0" y="0"/>
          <a:ext cx="0" cy="0"/>
          <a:chOff x="0" y="0"/>
          <a:chExt cx="0" cy="0"/>
        </a:xfrm>
      </p:grpSpPr>
      <p:sp>
        <p:nvSpPr>
          <p:cNvPr id="921" name="Google Shape;921;p124"/>
          <p:cNvSpPr txBox="1"/>
          <p:nvPr>
            <p:ph type="ctrTitle"/>
          </p:nvPr>
        </p:nvSpPr>
        <p:spPr>
          <a:xfrm>
            <a:off x="1908976" y="2478584"/>
            <a:ext cx="5307000" cy="607200"/>
          </a:xfrm>
          <a:prstGeom prst="rect">
            <a:avLst/>
          </a:prstGeom>
          <a:noFill/>
          <a:ln>
            <a:noFill/>
          </a:ln>
        </p:spPr>
        <p:txBody>
          <a:bodyPr anchorCtr="0" anchor="b" bIns="20775" lIns="0" spcFirstLastPara="1" rIns="41575" wrap="square" tIns="20775">
            <a:normAutofit/>
          </a:bodyPr>
          <a:lstStyle>
            <a:lvl1pPr lvl="0" rtl="0" algn="ctr">
              <a:lnSpc>
                <a:spcPct val="90000"/>
              </a:lnSpc>
              <a:spcBef>
                <a:spcPts val="0"/>
              </a:spcBef>
              <a:spcAft>
                <a:spcPts val="0"/>
              </a:spcAft>
              <a:buClr>
                <a:schemeClr val="dk1"/>
              </a:buClr>
              <a:buSzPts val="1600"/>
              <a:buFont typeface="Century Gothic"/>
              <a:buNone/>
              <a:defRPr sz="2700"/>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22" name="Google Shape;922;p124"/>
          <p:cNvSpPr txBox="1"/>
          <p:nvPr>
            <p:ph idx="1" type="subTitle"/>
          </p:nvPr>
        </p:nvSpPr>
        <p:spPr>
          <a:xfrm>
            <a:off x="1996315" y="3085753"/>
            <a:ext cx="5148900" cy="7611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800"/>
              <a:buNone/>
              <a:defRPr b="1" sz="1400"/>
            </a:lvl1pPr>
            <a:lvl2pPr lvl="1" rtl="0" algn="ctr">
              <a:lnSpc>
                <a:spcPct val="90000"/>
              </a:lnSpc>
              <a:spcBef>
                <a:spcPts val="400"/>
              </a:spcBef>
              <a:spcAft>
                <a:spcPts val="0"/>
              </a:spcAft>
              <a:buClr>
                <a:schemeClr val="dk1"/>
              </a:buClr>
              <a:buSzPts val="900"/>
              <a:buNone/>
              <a:defRPr sz="1500"/>
            </a:lvl2pPr>
            <a:lvl3pPr lvl="2" rtl="0" algn="ctr">
              <a:lnSpc>
                <a:spcPct val="90000"/>
              </a:lnSpc>
              <a:spcBef>
                <a:spcPts val="400"/>
              </a:spcBef>
              <a:spcAft>
                <a:spcPts val="0"/>
              </a:spcAft>
              <a:buClr>
                <a:schemeClr val="dk1"/>
              </a:buClr>
              <a:buSzPts val="800"/>
              <a:buNone/>
              <a:defRPr sz="1300"/>
            </a:lvl3pPr>
            <a:lvl4pPr lvl="3" rtl="0" algn="ctr">
              <a:lnSpc>
                <a:spcPct val="90000"/>
              </a:lnSpc>
              <a:spcBef>
                <a:spcPts val="400"/>
              </a:spcBef>
              <a:spcAft>
                <a:spcPts val="0"/>
              </a:spcAft>
              <a:buClr>
                <a:schemeClr val="dk1"/>
              </a:buClr>
              <a:buSzPts val="700"/>
              <a:buNone/>
              <a:defRPr sz="1200"/>
            </a:lvl4pPr>
            <a:lvl5pPr lvl="4" rtl="0" algn="ctr">
              <a:lnSpc>
                <a:spcPct val="90000"/>
              </a:lnSpc>
              <a:spcBef>
                <a:spcPts val="400"/>
              </a:spcBef>
              <a:spcAft>
                <a:spcPts val="0"/>
              </a:spcAft>
              <a:buClr>
                <a:schemeClr val="dk1"/>
              </a:buClr>
              <a:buSzPts val="700"/>
              <a:buNone/>
              <a:defRPr sz="1200"/>
            </a:lvl5pPr>
            <a:lvl6pPr lvl="5" rtl="0" algn="ctr">
              <a:lnSpc>
                <a:spcPct val="90000"/>
              </a:lnSpc>
              <a:spcBef>
                <a:spcPts val="400"/>
              </a:spcBef>
              <a:spcAft>
                <a:spcPts val="0"/>
              </a:spcAft>
              <a:buClr>
                <a:schemeClr val="dk1"/>
              </a:buClr>
              <a:buSzPts val="700"/>
              <a:buNone/>
              <a:defRPr sz="1200"/>
            </a:lvl6pPr>
            <a:lvl7pPr lvl="6" rtl="0" algn="ctr">
              <a:lnSpc>
                <a:spcPct val="90000"/>
              </a:lnSpc>
              <a:spcBef>
                <a:spcPts val="400"/>
              </a:spcBef>
              <a:spcAft>
                <a:spcPts val="0"/>
              </a:spcAft>
              <a:buClr>
                <a:schemeClr val="dk1"/>
              </a:buClr>
              <a:buSzPts val="700"/>
              <a:buNone/>
              <a:defRPr sz="1200"/>
            </a:lvl7pPr>
            <a:lvl8pPr lvl="7" rtl="0" algn="ctr">
              <a:lnSpc>
                <a:spcPct val="90000"/>
              </a:lnSpc>
              <a:spcBef>
                <a:spcPts val="400"/>
              </a:spcBef>
              <a:spcAft>
                <a:spcPts val="0"/>
              </a:spcAft>
              <a:buClr>
                <a:schemeClr val="dk1"/>
              </a:buClr>
              <a:buSzPts val="700"/>
              <a:buNone/>
              <a:defRPr sz="1200"/>
            </a:lvl8pPr>
            <a:lvl9pPr lvl="8" rtl="0" algn="ctr">
              <a:lnSpc>
                <a:spcPct val="90000"/>
              </a:lnSpc>
              <a:spcBef>
                <a:spcPts val="400"/>
              </a:spcBef>
              <a:spcAft>
                <a:spcPts val="0"/>
              </a:spcAft>
              <a:buClr>
                <a:schemeClr val="dk1"/>
              </a:buClr>
              <a:buSzPts val="700"/>
              <a:buNone/>
              <a:defRPr sz="1200"/>
            </a:lvl9pPr>
          </a:lstStyle>
          <a:p/>
        </p:txBody>
      </p:sp>
      <p:sp>
        <p:nvSpPr>
          <p:cNvPr id="923" name="Google Shape;923;p124"/>
          <p:cNvSpPr txBox="1"/>
          <p:nvPr>
            <p:ph idx="11" type="ftr"/>
          </p:nvPr>
        </p:nvSpPr>
        <p:spPr>
          <a:xfrm>
            <a:off x="3035902" y="4855407"/>
            <a:ext cx="3086100" cy="2739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Clr>
                <a:srgbClr val="B5E5DC"/>
              </a:buClr>
              <a:buSzPts val="600"/>
              <a:buFont typeface="Century Gothic"/>
              <a:buNone/>
              <a:defRPr/>
            </a:lvl1pPr>
            <a:lvl2pPr lvl="1" rtl="0" algn="l">
              <a:lnSpc>
                <a:spcPct val="100000"/>
              </a:lnSpc>
              <a:spcBef>
                <a:spcPts val="0"/>
              </a:spcBef>
              <a:spcAft>
                <a:spcPts val="0"/>
              </a:spcAft>
              <a:buClr>
                <a:schemeClr val="dk1"/>
              </a:buClr>
              <a:buSzPts val="600"/>
              <a:buFont typeface="Century Gothic"/>
              <a:buNone/>
              <a:defRPr/>
            </a:lvl2pPr>
            <a:lvl3pPr lvl="2" rtl="0" algn="l">
              <a:lnSpc>
                <a:spcPct val="100000"/>
              </a:lnSpc>
              <a:spcBef>
                <a:spcPts val="0"/>
              </a:spcBef>
              <a:spcAft>
                <a:spcPts val="0"/>
              </a:spcAft>
              <a:buClr>
                <a:schemeClr val="dk1"/>
              </a:buClr>
              <a:buSzPts val="600"/>
              <a:buFont typeface="Century Gothic"/>
              <a:buNone/>
              <a:defRPr/>
            </a:lvl3pPr>
            <a:lvl4pPr lvl="3" rtl="0" algn="l">
              <a:lnSpc>
                <a:spcPct val="100000"/>
              </a:lnSpc>
              <a:spcBef>
                <a:spcPts val="0"/>
              </a:spcBef>
              <a:spcAft>
                <a:spcPts val="0"/>
              </a:spcAft>
              <a:buClr>
                <a:schemeClr val="dk1"/>
              </a:buClr>
              <a:buSzPts val="600"/>
              <a:buFont typeface="Century Gothic"/>
              <a:buNone/>
              <a:defRPr/>
            </a:lvl4pPr>
            <a:lvl5pPr lvl="4" rtl="0" algn="l">
              <a:lnSpc>
                <a:spcPct val="100000"/>
              </a:lnSpc>
              <a:spcBef>
                <a:spcPts val="0"/>
              </a:spcBef>
              <a:spcAft>
                <a:spcPts val="0"/>
              </a:spcAft>
              <a:buClr>
                <a:schemeClr val="dk1"/>
              </a:buClr>
              <a:buSzPts val="600"/>
              <a:buFont typeface="Century Gothic"/>
              <a:buNone/>
              <a:defRPr/>
            </a:lvl5pPr>
            <a:lvl6pPr lvl="5" rtl="0" algn="l">
              <a:lnSpc>
                <a:spcPct val="100000"/>
              </a:lnSpc>
              <a:spcBef>
                <a:spcPts val="0"/>
              </a:spcBef>
              <a:spcAft>
                <a:spcPts val="0"/>
              </a:spcAft>
              <a:buClr>
                <a:schemeClr val="dk1"/>
              </a:buClr>
              <a:buSzPts val="600"/>
              <a:buFont typeface="Century Gothic"/>
              <a:buNone/>
              <a:defRPr/>
            </a:lvl6pPr>
            <a:lvl7pPr lvl="6" rtl="0" algn="l">
              <a:lnSpc>
                <a:spcPct val="100000"/>
              </a:lnSpc>
              <a:spcBef>
                <a:spcPts val="0"/>
              </a:spcBef>
              <a:spcAft>
                <a:spcPts val="0"/>
              </a:spcAft>
              <a:buClr>
                <a:schemeClr val="dk1"/>
              </a:buClr>
              <a:buSzPts val="600"/>
              <a:buFont typeface="Century Gothic"/>
              <a:buNone/>
              <a:defRPr/>
            </a:lvl7pPr>
            <a:lvl8pPr lvl="7" rtl="0" algn="l">
              <a:lnSpc>
                <a:spcPct val="100000"/>
              </a:lnSpc>
              <a:spcBef>
                <a:spcPts val="0"/>
              </a:spcBef>
              <a:spcAft>
                <a:spcPts val="0"/>
              </a:spcAft>
              <a:buClr>
                <a:schemeClr val="dk1"/>
              </a:buClr>
              <a:buSzPts val="600"/>
              <a:buFont typeface="Century Gothic"/>
              <a:buNone/>
              <a:defRPr/>
            </a:lvl8pPr>
            <a:lvl9pPr lvl="8" rtl="0" algn="l">
              <a:lnSpc>
                <a:spcPct val="100000"/>
              </a:lnSpc>
              <a:spcBef>
                <a:spcPts val="0"/>
              </a:spcBef>
              <a:spcAft>
                <a:spcPts val="0"/>
              </a:spcAft>
              <a:buClr>
                <a:schemeClr val="dk1"/>
              </a:buClr>
              <a:buSzPts val="600"/>
              <a:buFont typeface="Century Gothic"/>
              <a:buNone/>
              <a:defRPr/>
            </a:lvl9pPr>
          </a:lstStyle>
          <a:p/>
        </p:txBody>
      </p:sp>
      <p:pic>
        <p:nvPicPr>
          <p:cNvPr id="924" name="Google Shape;924;p124"/>
          <p:cNvPicPr preferRelativeResize="0"/>
          <p:nvPr/>
        </p:nvPicPr>
        <p:blipFill rotWithShape="1">
          <a:blip r:embed="rId2">
            <a:alphaModFix/>
          </a:blip>
          <a:srcRect b="0" l="0" r="0" t="0"/>
          <a:stretch/>
        </p:blipFill>
        <p:spPr>
          <a:xfrm>
            <a:off x="3352596" y="1378913"/>
            <a:ext cx="2438638" cy="531133"/>
          </a:xfrm>
          <a:prstGeom prst="rect">
            <a:avLst/>
          </a:prstGeom>
          <a:noFill/>
          <a:ln>
            <a:noFill/>
          </a:ln>
        </p:spPr>
      </p:pic>
      <p:sp>
        <p:nvSpPr>
          <p:cNvPr id="925" name="Google Shape;925;p124"/>
          <p:cNvSpPr txBox="1"/>
          <p:nvPr>
            <p:ph idx="12" type="sldNum"/>
          </p:nvPr>
        </p:nvSpPr>
        <p:spPr>
          <a:xfrm>
            <a:off x="6657973" y="4848476"/>
            <a:ext cx="2057400" cy="2739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64" name="Google Shape;64;p14"/>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 name="Google Shape;65;p14"/>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6" name="Google Shape;66;p1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7" name="Google Shape;67;p1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w/ Logo">
  <p:cSld name="5_Title Slide w/ Logo">
    <p:bg>
      <p:bgPr>
        <a:solidFill>
          <a:schemeClr val="dk1"/>
        </a:solidFill>
      </p:bgPr>
    </p:bg>
    <p:spTree>
      <p:nvGrpSpPr>
        <p:cNvPr id="926" name="Shape 926"/>
        <p:cNvGrpSpPr/>
        <p:nvPr/>
      </p:nvGrpSpPr>
      <p:grpSpPr>
        <a:xfrm>
          <a:off x="0" y="0"/>
          <a:ext cx="0" cy="0"/>
          <a:chOff x="0" y="0"/>
          <a:chExt cx="0" cy="0"/>
        </a:xfrm>
      </p:grpSpPr>
      <p:sp>
        <p:nvSpPr>
          <p:cNvPr id="927" name="Google Shape;927;p125"/>
          <p:cNvSpPr txBox="1"/>
          <p:nvPr>
            <p:ph type="ctrTitle"/>
          </p:nvPr>
        </p:nvSpPr>
        <p:spPr>
          <a:xfrm>
            <a:off x="1918922" y="2850583"/>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lt1"/>
              </a:buClr>
              <a:buSzPts val="2700"/>
              <a:buFont typeface="Century Gothic"/>
              <a:buNone/>
              <a:defRPr sz="2700">
                <a:solidFill>
                  <a:schemeClr val="lt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pic>
        <p:nvPicPr>
          <p:cNvPr id="928" name="Google Shape;928;p125"/>
          <p:cNvPicPr preferRelativeResize="0"/>
          <p:nvPr/>
        </p:nvPicPr>
        <p:blipFill rotWithShape="1">
          <a:blip r:embed="rId2">
            <a:alphaModFix/>
          </a:blip>
          <a:srcRect b="0" l="0" r="0" t="0"/>
          <a:stretch/>
        </p:blipFill>
        <p:spPr>
          <a:xfrm>
            <a:off x="4126214" y="1562207"/>
            <a:ext cx="891510" cy="984879"/>
          </a:xfrm>
          <a:prstGeom prst="rect">
            <a:avLst/>
          </a:prstGeom>
          <a:noFill/>
          <a:ln>
            <a:noFill/>
          </a:ln>
        </p:spPr>
      </p:pic>
      <p:grpSp>
        <p:nvGrpSpPr>
          <p:cNvPr id="929" name="Google Shape;929;p125"/>
          <p:cNvGrpSpPr/>
          <p:nvPr/>
        </p:nvGrpSpPr>
        <p:grpSpPr>
          <a:xfrm>
            <a:off x="-4545" y="4278495"/>
            <a:ext cx="9149079" cy="866805"/>
            <a:chOff x="-9992" y="9387571"/>
            <a:chExt cx="20116709" cy="1905904"/>
          </a:xfrm>
        </p:grpSpPr>
        <p:grpSp>
          <p:nvGrpSpPr>
            <p:cNvPr id="930" name="Google Shape;930;p125"/>
            <p:cNvGrpSpPr/>
            <p:nvPr/>
          </p:nvGrpSpPr>
          <p:grpSpPr>
            <a:xfrm>
              <a:off x="-9992" y="9387571"/>
              <a:ext cx="20116709" cy="1905904"/>
              <a:chOff x="-9992" y="9387571"/>
              <a:chExt cx="20116709" cy="1905904"/>
            </a:xfrm>
          </p:grpSpPr>
          <p:sp>
            <p:nvSpPr>
              <p:cNvPr id="931" name="Google Shape;931;p125"/>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chemeClr val="lt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32" name="Google Shape;932;p125"/>
              <p:cNvGrpSpPr/>
              <p:nvPr/>
            </p:nvGrpSpPr>
            <p:grpSpPr>
              <a:xfrm>
                <a:off x="19347601" y="10743921"/>
                <a:ext cx="291723" cy="322458"/>
                <a:chOff x="19347601" y="10743921"/>
                <a:chExt cx="291723" cy="322458"/>
              </a:xfrm>
            </p:grpSpPr>
            <p:sp>
              <p:nvSpPr>
                <p:cNvPr id="933" name="Google Shape;933;p125"/>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934" name="Google Shape;934;p125"/>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935" name="Google Shape;935;p125"/>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936" name="Google Shape;936;p12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37" name="Google Shape;937;p12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405650"/>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38" name="Shape 938"/>
        <p:cNvGrpSpPr/>
        <p:nvPr/>
      </p:nvGrpSpPr>
      <p:grpSpPr>
        <a:xfrm>
          <a:off x="0" y="0"/>
          <a:ext cx="0" cy="0"/>
          <a:chOff x="0" y="0"/>
          <a:chExt cx="0" cy="0"/>
        </a:xfrm>
      </p:grpSpPr>
      <p:sp>
        <p:nvSpPr>
          <p:cNvPr id="939" name="Google Shape;939;p126"/>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40" name="Google Shape;940;p12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41" name="Google Shape;941;p12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42" name="Google Shape;942;p126"/>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 Layout 7">
    <p:spTree>
      <p:nvGrpSpPr>
        <p:cNvPr id="943" name="Shape 943"/>
        <p:cNvGrpSpPr/>
        <p:nvPr/>
      </p:nvGrpSpPr>
      <p:grpSpPr>
        <a:xfrm>
          <a:off x="0" y="0"/>
          <a:ext cx="0" cy="0"/>
          <a:chOff x="0" y="0"/>
          <a:chExt cx="0" cy="0"/>
        </a:xfrm>
      </p:grpSpPr>
      <p:sp>
        <p:nvSpPr>
          <p:cNvPr id="944" name="Google Shape;944;p127"/>
          <p:cNvSpPr/>
          <p:nvPr/>
        </p:nvSpPr>
        <p:spPr>
          <a:xfrm>
            <a:off x="3462936" y="-2094"/>
            <a:ext cx="567563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45" name="Google Shape;945;p127"/>
          <p:cNvGrpSpPr/>
          <p:nvPr/>
        </p:nvGrpSpPr>
        <p:grpSpPr>
          <a:xfrm>
            <a:off x="-4544" y="4278495"/>
            <a:ext cx="9149079" cy="866805"/>
            <a:chOff x="-9992" y="9387571"/>
            <a:chExt cx="20116709" cy="1905904"/>
          </a:xfrm>
        </p:grpSpPr>
        <p:grpSp>
          <p:nvGrpSpPr>
            <p:cNvPr id="946" name="Google Shape;946;p127"/>
            <p:cNvGrpSpPr/>
            <p:nvPr/>
          </p:nvGrpSpPr>
          <p:grpSpPr>
            <a:xfrm>
              <a:off x="-9992" y="9387571"/>
              <a:ext cx="20116709" cy="1905904"/>
              <a:chOff x="-9992" y="9387571"/>
              <a:chExt cx="20116709" cy="1905904"/>
            </a:xfrm>
          </p:grpSpPr>
          <p:sp>
            <p:nvSpPr>
              <p:cNvPr id="947" name="Google Shape;947;p12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48" name="Google Shape;948;p127"/>
              <p:cNvGrpSpPr/>
              <p:nvPr/>
            </p:nvGrpSpPr>
            <p:grpSpPr>
              <a:xfrm>
                <a:off x="19347601" y="10743921"/>
                <a:ext cx="291723" cy="322458"/>
                <a:chOff x="19347601" y="10743921"/>
                <a:chExt cx="291723" cy="322458"/>
              </a:xfrm>
            </p:grpSpPr>
            <p:sp>
              <p:nvSpPr>
                <p:cNvPr id="949" name="Google Shape;949;p12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950" name="Google Shape;950;p12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951" name="Google Shape;951;p127"/>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952" name="Google Shape;952;p127"/>
          <p:cNvSpPr txBox="1"/>
          <p:nvPr>
            <p:ph type="title"/>
          </p:nvPr>
        </p:nvSpPr>
        <p:spPr>
          <a:xfrm>
            <a:off x="424217" y="341013"/>
            <a:ext cx="54234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2400"/>
              <a:buFont typeface="Century Gothic"/>
              <a:buNone/>
              <a:defRPr>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53" name="Google Shape;953;p12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54" name="Google Shape;954;p12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55" name="Google Shape;955;p127"/>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42900" lvl="1" marL="914400" rtl="0" algn="l">
              <a:lnSpc>
                <a:spcPct val="90000"/>
              </a:lnSpc>
              <a:spcBef>
                <a:spcPts val="400"/>
              </a:spcBef>
              <a:spcAft>
                <a:spcPts val="0"/>
              </a:spcAft>
              <a:buClr>
                <a:schemeClr val="dk1"/>
              </a:buClr>
              <a:buSzPts val="1800"/>
              <a:buChar char="•"/>
              <a:defRPr>
                <a:solidFill>
                  <a:schemeClr val="dk1"/>
                </a:solidFill>
              </a:defRPr>
            </a:lvl2pPr>
            <a:lvl3pPr indent="-342900" lvl="2" marL="1371600" rtl="0" algn="l">
              <a:lnSpc>
                <a:spcPct val="90000"/>
              </a:lnSpc>
              <a:spcBef>
                <a:spcPts val="400"/>
              </a:spcBef>
              <a:spcAft>
                <a:spcPts val="0"/>
              </a:spcAft>
              <a:buClr>
                <a:schemeClr val="dk1"/>
              </a:buClr>
              <a:buSzPts val="18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56" name="Google Shape;956;p127"/>
          <p:cNvSpPr txBox="1"/>
          <p:nvPr>
            <p:ph idx="2" type="body"/>
          </p:nvPr>
        </p:nvSpPr>
        <p:spPr>
          <a:xfrm>
            <a:off x="6373224" y="353778"/>
            <a:ext cx="26349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957" name="Google Shape;957;p127"/>
          <p:cNvSpPr txBox="1"/>
          <p:nvPr>
            <p:ph idx="3" type="body"/>
          </p:nvPr>
        </p:nvSpPr>
        <p:spPr>
          <a:xfrm>
            <a:off x="424217" y="1197705"/>
            <a:ext cx="5423400" cy="33399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958" name="Shape 958"/>
        <p:cNvGrpSpPr/>
        <p:nvPr/>
      </p:nvGrpSpPr>
      <p:grpSpPr>
        <a:xfrm>
          <a:off x="0" y="0"/>
          <a:ext cx="0" cy="0"/>
          <a:chOff x="0" y="0"/>
          <a:chExt cx="0" cy="0"/>
        </a:xfrm>
      </p:grpSpPr>
      <p:sp>
        <p:nvSpPr>
          <p:cNvPr id="959" name="Google Shape;959;p128"/>
          <p:cNvSpPr/>
          <p:nvPr/>
        </p:nvSpPr>
        <p:spPr>
          <a:xfrm>
            <a:off x="0" y="289"/>
            <a:ext cx="2582412"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60" name="Google Shape;960;p128"/>
          <p:cNvGrpSpPr/>
          <p:nvPr/>
        </p:nvGrpSpPr>
        <p:grpSpPr>
          <a:xfrm>
            <a:off x="-4545" y="4278495"/>
            <a:ext cx="9149079" cy="866805"/>
            <a:chOff x="-9992" y="9387571"/>
            <a:chExt cx="20116709" cy="1905904"/>
          </a:xfrm>
        </p:grpSpPr>
        <p:grpSp>
          <p:nvGrpSpPr>
            <p:cNvPr id="961" name="Google Shape;961;p128"/>
            <p:cNvGrpSpPr/>
            <p:nvPr/>
          </p:nvGrpSpPr>
          <p:grpSpPr>
            <a:xfrm>
              <a:off x="-9992" y="9387571"/>
              <a:ext cx="20116709" cy="1905904"/>
              <a:chOff x="-9992" y="9387571"/>
              <a:chExt cx="20116709" cy="1905904"/>
            </a:xfrm>
          </p:grpSpPr>
          <p:sp>
            <p:nvSpPr>
              <p:cNvPr id="962" name="Google Shape;962;p128"/>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63" name="Google Shape;963;p128"/>
              <p:cNvGrpSpPr/>
              <p:nvPr/>
            </p:nvGrpSpPr>
            <p:grpSpPr>
              <a:xfrm>
                <a:off x="19347601" y="10743921"/>
                <a:ext cx="291723" cy="322458"/>
                <a:chOff x="19347601" y="10743921"/>
                <a:chExt cx="291723" cy="322458"/>
              </a:xfrm>
            </p:grpSpPr>
            <p:sp>
              <p:nvSpPr>
                <p:cNvPr id="964" name="Google Shape;964;p12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965" name="Google Shape;965;p12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966" name="Google Shape;966;p128"/>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967" name="Google Shape;967;p128"/>
          <p:cNvSpPr txBox="1"/>
          <p:nvPr>
            <p:ph idx="1" type="body"/>
          </p:nvPr>
        </p:nvSpPr>
        <p:spPr>
          <a:xfrm>
            <a:off x="2958679" y="1049252"/>
            <a:ext cx="5807100" cy="171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68" name="Google Shape;968;p128"/>
          <p:cNvSpPr txBox="1"/>
          <p:nvPr>
            <p:ph type="title"/>
          </p:nvPr>
        </p:nvSpPr>
        <p:spPr>
          <a:xfrm>
            <a:off x="2952899" y="341257"/>
            <a:ext cx="58128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69" name="Google Shape;969;p12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70" name="Google Shape;970;p12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971" name="Shape 971"/>
        <p:cNvGrpSpPr/>
        <p:nvPr/>
      </p:nvGrpSpPr>
      <p:grpSpPr>
        <a:xfrm>
          <a:off x="0" y="0"/>
          <a:ext cx="0" cy="0"/>
          <a:chOff x="0" y="0"/>
          <a:chExt cx="0" cy="0"/>
        </a:xfrm>
      </p:grpSpPr>
      <p:sp>
        <p:nvSpPr>
          <p:cNvPr id="972" name="Google Shape;972;p129"/>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73" name="Google Shape;973;p129"/>
          <p:cNvSpPr txBox="1"/>
          <p:nvPr>
            <p:ph idx="1" type="body"/>
          </p:nvPr>
        </p:nvSpPr>
        <p:spPr>
          <a:xfrm>
            <a:off x="424217"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74" name="Google Shape;974;p129"/>
          <p:cNvSpPr txBox="1"/>
          <p:nvPr>
            <p:ph idx="2" type="body"/>
          </p:nvPr>
        </p:nvSpPr>
        <p:spPr>
          <a:xfrm>
            <a:off x="4532101"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75" name="Google Shape;975;p12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76" name="Google Shape;976;p12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77" name="Google Shape;977;p129"/>
          <p:cNvSpPr txBox="1"/>
          <p:nvPr>
            <p:ph idx="3" type="body"/>
          </p:nvPr>
        </p:nvSpPr>
        <p:spPr>
          <a:xfrm>
            <a:off x="424217" y="906596"/>
            <a:ext cx="37833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978" name="Google Shape;978;p129"/>
          <p:cNvSpPr txBox="1"/>
          <p:nvPr>
            <p:ph idx="4" type="body"/>
          </p:nvPr>
        </p:nvSpPr>
        <p:spPr>
          <a:xfrm>
            <a:off x="4532101" y="906596"/>
            <a:ext cx="38859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979" name="Shape 979"/>
        <p:cNvGrpSpPr/>
        <p:nvPr/>
      </p:nvGrpSpPr>
      <p:grpSpPr>
        <a:xfrm>
          <a:off x="0" y="0"/>
          <a:ext cx="0" cy="0"/>
          <a:chOff x="0" y="0"/>
          <a:chExt cx="0" cy="0"/>
        </a:xfrm>
      </p:grpSpPr>
      <p:sp>
        <p:nvSpPr>
          <p:cNvPr id="980" name="Google Shape;980;p130"/>
          <p:cNvSpPr txBox="1"/>
          <p:nvPr>
            <p:ph type="title"/>
          </p:nvPr>
        </p:nvSpPr>
        <p:spPr>
          <a:xfrm>
            <a:off x="424216" y="341013"/>
            <a:ext cx="8291100" cy="390900"/>
          </a:xfrm>
          <a:prstGeom prst="rect">
            <a:avLst/>
          </a:prstGeom>
          <a:noFill/>
          <a:ln>
            <a:noFill/>
          </a:ln>
        </p:spPr>
        <p:txBody>
          <a:bodyPr anchorCtr="0" anchor="ctr" bIns="20775" lIns="0" spcFirstLastPara="1" rIns="41575" wrap="square" tIns="20775">
            <a:normAutofit/>
          </a:bodyPr>
          <a:lstStyle>
            <a:lvl1pPr lvl="0" rtl="0" algn="l">
              <a:lnSpc>
                <a:spcPct val="90000"/>
              </a:lnSpc>
              <a:spcBef>
                <a:spcPts val="0"/>
              </a:spcBef>
              <a:spcAft>
                <a:spcPts val="0"/>
              </a:spcAft>
              <a:buClr>
                <a:schemeClr val="dk1"/>
              </a:buClr>
              <a:buSzPts val="800"/>
              <a:buFont typeface="Century Gothic"/>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81" name="Google Shape;981;p130"/>
          <p:cNvSpPr txBox="1"/>
          <p:nvPr>
            <p:ph idx="12" type="sldNum"/>
          </p:nvPr>
        </p:nvSpPr>
        <p:spPr>
          <a:xfrm>
            <a:off x="6657972" y="4848476"/>
            <a:ext cx="2057400" cy="2739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82" name="Google Shape;982;p13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 4">
    <p:spTree>
      <p:nvGrpSpPr>
        <p:cNvPr id="983" name="Shape 983"/>
        <p:cNvGrpSpPr/>
        <p:nvPr/>
      </p:nvGrpSpPr>
      <p:grpSpPr>
        <a:xfrm>
          <a:off x="0" y="0"/>
          <a:ext cx="0" cy="0"/>
          <a:chOff x="0" y="0"/>
          <a:chExt cx="0" cy="0"/>
        </a:xfrm>
      </p:grpSpPr>
      <p:sp>
        <p:nvSpPr>
          <p:cNvPr id="984" name="Google Shape;984;p13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85" name="Google Shape;985;p131"/>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86" name="Google Shape;986;p131"/>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87" name="Google Shape;987;p13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988" name="Shape 988"/>
        <p:cNvGrpSpPr/>
        <p:nvPr/>
      </p:nvGrpSpPr>
      <p:grpSpPr>
        <a:xfrm>
          <a:off x="0" y="0"/>
          <a:ext cx="0" cy="0"/>
          <a:chOff x="0" y="0"/>
          <a:chExt cx="0" cy="0"/>
        </a:xfrm>
      </p:grpSpPr>
      <p:sp>
        <p:nvSpPr>
          <p:cNvPr id="989" name="Google Shape;989;p132"/>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990" name="Google Shape;990;p132"/>
          <p:cNvPicPr preferRelativeResize="0"/>
          <p:nvPr/>
        </p:nvPicPr>
        <p:blipFill rotWithShape="1">
          <a:blip r:embed="rId2">
            <a:alphaModFix/>
          </a:blip>
          <a:srcRect b="0" l="0" r="5829" t="0"/>
          <a:stretch/>
        </p:blipFill>
        <p:spPr>
          <a:xfrm>
            <a:off x="0" y="1367078"/>
            <a:ext cx="9144000" cy="3776135"/>
          </a:xfrm>
          <a:prstGeom prst="rect">
            <a:avLst/>
          </a:prstGeom>
          <a:noFill/>
          <a:ln>
            <a:noFill/>
          </a:ln>
        </p:spPr>
      </p:pic>
      <p:grpSp>
        <p:nvGrpSpPr>
          <p:cNvPr id="991" name="Google Shape;991;p132"/>
          <p:cNvGrpSpPr/>
          <p:nvPr/>
        </p:nvGrpSpPr>
        <p:grpSpPr>
          <a:xfrm>
            <a:off x="-4545" y="4278495"/>
            <a:ext cx="9149079" cy="866805"/>
            <a:chOff x="-9992" y="9387571"/>
            <a:chExt cx="20116709" cy="1905904"/>
          </a:xfrm>
        </p:grpSpPr>
        <p:grpSp>
          <p:nvGrpSpPr>
            <p:cNvPr id="992" name="Google Shape;992;p132"/>
            <p:cNvGrpSpPr/>
            <p:nvPr/>
          </p:nvGrpSpPr>
          <p:grpSpPr>
            <a:xfrm>
              <a:off x="-9992" y="9387571"/>
              <a:ext cx="20116709" cy="1905904"/>
              <a:chOff x="-9992" y="9387571"/>
              <a:chExt cx="20116709" cy="1905904"/>
            </a:xfrm>
          </p:grpSpPr>
          <p:sp>
            <p:nvSpPr>
              <p:cNvPr id="993" name="Google Shape;993;p13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94" name="Google Shape;994;p132"/>
              <p:cNvGrpSpPr/>
              <p:nvPr/>
            </p:nvGrpSpPr>
            <p:grpSpPr>
              <a:xfrm>
                <a:off x="19347601" y="10743921"/>
                <a:ext cx="291723" cy="322458"/>
                <a:chOff x="19347601" y="10743921"/>
                <a:chExt cx="291723" cy="322458"/>
              </a:xfrm>
            </p:grpSpPr>
            <p:sp>
              <p:nvSpPr>
                <p:cNvPr id="995" name="Google Shape;995;p13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996" name="Google Shape;996;p13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997" name="Google Shape;997;p13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998" name="Google Shape;998;p13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99" name="Google Shape;999;p13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00" name="Google Shape;1000;p132"/>
          <p:cNvSpPr txBox="1"/>
          <p:nvPr>
            <p:ph type="title"/>
          </p:nvPr>
        </p:nvSpPr>
        <p:spPr>
          <a:xfrm>
            <a:off x="1526520" y="3022276"/>
            <a:ext cx="6090900" cy="1799700"/>
          </a:xfrm>
          <a:prstGeom prst="rect">
            <a:avLst/>
          </a:prstGeom>
          <a:noFill/>
          <a:ln>
            <a:noFill/>
          </a:ln>
        </p:spPr>
        <p:txBody>
          <a:bodyPr anchorCtr="0" anchor="t" bIns="20775" lIns="41575" spcFirstLastPara="1" rIns="41575" wrap="square" tIns="20775">
            <a:noAutofit/>
          </a:bodyPr>
          <a:lstStyle>
            <a:lvl1pPr lvl="0" rtl="0" algn="ctr">
              <a:lnSpc>
                <a:spcPct val="90000"/>
              </a:lnSpc>
              <a:spcBef>
                <a:spcPts val="0"/>
              </a:spcBef>
              <a:spcAft>
                <a:spcPts val="0"/>
              </a:spcAft>
              <a:buClr>
                <a:schemeClr val="dk1"/>
              </a:buClr>
              <a:buSzPts val="2700"/>
              <a:buFont typeface="Century Gothic"/>
              <a:buNone/>
              <a:defRPr b="1" sz="2700">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01" name="Shape 1001"/>
        <p:cNvGrpSpPr/>
        <p:nvPr/>
      </p:nvGrpSpPr>
      <p:grpSpPr>
        <a:xfrm>
          <a:off x="0" y="0"/>
          <a:ext cx="0" cy="0"/>
          <a:chOff x="0" y="0"/>
          <a:chExt cx="0" cy="0"/>
        </a:xfrm>
      </p:grpSpPr>
      <p:sp>
        <p:nvSpPr>
          <p:cNvPr id="1002" name="Google Shape;1002;p133"/>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003" name="Google Shape;1003;p133"/>
          <p:cNvPicPr preferRelativeResize="0"/>
          <p:nvPr/>
        </p:nvPicPr>
        <p:blipFill rotWithShape="1">
          <a:blip r:embed="rId2">
            <a:alphaModFix/>
          </a:blip>
          <a:srcRect b="0" l="0" r="0" t="0"/>
          <a:stretch/>
        </p:blipFill>
        <p:spPr>
          <a:xfrm>
            <a:off x="-972" y="1965140"/>
            <a:ext cx="9144331" cy="3176702"/>
          </a:xfrm>
          <a:prstGeom prst="rect">
            <a:avLst/>
          </a:prstGeom>
          <a:noFill/>
          <a:ln>
            <a:noFill/>
          </a:ln>
        </p:spPr>
      </p:pic>
      <p:grpSp>
        <p:nvGrpSpPr>
          <p:cNvPr id="1004" name="Google Shape;1004;p133"/>
          <p:cNvGrpSpPr/>
          <p:nvPr/>
        </p:nvGrpSpPr>
        <p:grpSpPr>
          <a:xfrm>
            <a:off x="-4545" y="4278495"/>
            <a:ext cx="9149079" cy="866805"/>
            <a:chOff x="-9992" y="9387571"/>
            <a:chExt cx="20116709" cy="1905904"/>
          </a:xfrm>
        </p:grpSpPr>
        <p:grpSp>
          <p:nvGrpSpPr>
            <p:cNvPr id="1005" name="Google Shape;1005;p133"/>
            <p:cNvGrpSpPr/>
            <p:nvPr/>
          </p:nvGrpSpPr>
          <p:grpSpPr>
            <a:xfrm>
              <a:off x="-9992" y="9387571"/>
              <a:ext cx="20116709" cy="1905904"/>
              <a:chOff x="-9992" y="9387571"/>
              <a:chExt cx="20116709" cy="1905904"/>
            </a:xfrm>
          </p:grpSpPr>
          <p:sp>
            <p:nvSpPr>
              <p:cNvPr id="1006" name="Google Shape;1006;p13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007" name="Google Shape;1007;p133"/>
              <p:cNvGrpSpPr/>
              <p:nvPr/>
            </p:nvGrpSpPr>
            <p:grpSpPr>
              <a:xfrm>
                <a:off x="19347601" y="10743921"/>
                <a:ext cx="291723" cy="322458"/>
                <a:chOff x="19347601" y="10743921"/>
                <a:chExt cx="291723" cy="322458"/>
              </a:xfrm>
            </p:grpSpPr>
            <p:sp>
              <p:nvSpPr>
                <p:cNvPr id="1008" name="Google Shape;1008;p13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09" name="Google Shape;1009;p13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010" name="Google Shape;1010;p13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011" name="Google Shape;1011;p13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12" name="Google Shape;1012;p13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13" name="Google Shape;1013;p133"/>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14" name="Google Shape;1014;p133"/>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015" name="Shape 1015"/>
        <p:cNvGrpSpPr/>
        <p:nvPr/>
      </p:nvGrpSpPr>
      <p:grpSpPr>
        <a:xfrm>
          <a:off x="0" y="0"/>
          <a:ext cx="0" cy="0"/>
          <a:chOff x="0" y="0"/>
          <a:chExt cx="0" cy="0"/>
        </a:xfrm>
      </p:grpSpPr>
      <p:sp>
        <p:nvSpPr>
          <p:cNvPr id="1016" name="Google Shape;1016;p134"/>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017" name="Google Shape;1017;p134"/>
          <p:cNvPicPr preferRelativeResize="0"/>
          <p:nvPr/>
        </p:nvPicPr>
        <p:blipFill rotWithShape="1">
          <a:blip r:embed="rId2">
            <a:alphaModFix/>
          </a:blip>
          <a:srcRect b="0" l="0" r="0" t="0"/>
          <a:stretch/>
        </p:blipFill>
        <p:spPr>
          <a:xfrm>
            <a:off x="0" y="1827041"/>
            <a:ext cx="9143356" cy="3301383"/>
          </a:xfrm>
          <a:prstGeom prst="rect">
            <a:avLst/>
          </a:prstGeom>
          <a:noFill/>
          <a:ln>
            <a:noFill/>
          </a:ln>
        </p:spPr>
      </p:pic>
      <p:grpSp>
        <p:nvGrpSpPr>
          <p:cNvPr id="1018" name="Google Shape;1018;p134"/>
          <p:cNvGrpSpPr/>
          <p:nvPr/>
        </p:nvGrpSpPr>
        <p:grpSpPr>
          <a:xfrm>
            <a:off x="-4545" y="4278495"/>
            <a:ext cx="9149079" cy="866805"/>
            <a:chOff x="-9992" y="9387571"/>
            <a:chExt cx="20116709" cy="1905904"/>
          </a:xfrm>
        </p:grpSpPr>
        <p:grpSp>
          <p:nvGrpSpPr>
            <p:cNvPr id="1019" name="Google Shape;1019;p134"/>
            <p:cNvGrpSpPr/>
            <p:nvPr/>
          </p:nvGrpSpPr>
          <p:grpSpPr>
            <a:xfrm>
              <a:off x="-9992" y="9387571"/>
              <a:ext cx="20116709" cy="1905904"/>
              <a:chOff x="-9992" y="9387571"/>
              <a:chExt cx="20116709" cy="1905904"/>
            </a:xfrm>
          </p:grpSpPr>
          <p:sp>
            <p:nvSpPr>
              <p:cNvPr id="1020" name="Google Shape;1020;p13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021" name="Google Shape;1021;p134"/>
              <p:cNvGrpSpPr/>
              <p:nvPr/>
            </p:nvGrpSpPr>
            <p:grpSpPr>
              <a:xfrm>
                <a:off x="19347601" y="10743921"/>
                <a:ext cx="291723" cy="322458"/>
                <a:chOff x="19347601" y="10743921"/>
                <a:chExt cx="291723" cy="322458"/>
              </a:xfrm>
            </p:grpSpPr>
            <p:sp>
              <p:nvSpPr>
                <p:cNvPr id="1022" name="Google Shape;1022;p13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23" name="Google Shape;1023;p13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024" name="Google Shape;1024;p134"/>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025" name="Google Shape;1025;p134"/>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26" name="Google Shape;1026;p134"/>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27" name="Google Shape;1027;p13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28" name="Google Shape;1028;p13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SzPts val="24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70" name="Google Shape;70;p15"/>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SzPts val="1800"/>
              <a:buChar char="•"/>
              <a:defRPr/>
            </a:lvl1pPr>
            <a:lvl2pPr indent="-323850" lvl="1" marL="914400" rtl="0" algn="l">
              <a:lnSpc>
                <a:spcPct val="90000"/>
              </a:lnSpc>
              <a:spcBef>
                <a:spcPts val="400"/>
              </a:spcBef>
              <a:spcAft>
                <a:spcPts val="0"/>
              </a:spcAft>
              <a:buSzPts val="1500"/>
              <a:buChar char="•"/>
              <a:defRPr/>
            </a:lvl2pPr>
            <a:lvl3pPr indent="-298450" lvl="2" marL="1371600" rtl="0" algn="l">
              <a:lnSpc>
                <a:spcPct val="90000"/>
              </a:lnSpc>
              <a:spcBef>
                <a:spcPts val="400"/>
              </a:spcBef>
              <a:spcAft>
                <a:spcPts val="0"/>
              </a:spcAft>
              <a:buSzPts val="1100"/>
              <a:buChar char="•"/>
              <a:defRPr/>
            </a:lvl3pPr>
            <a:lvl4pPr indent="-298450" lvl="3" marL="1828800" rtl="0" algn="l">
              <a:lnSpc>
                <a:spcPct val="90000"/>
              </a:lnSpc>
              <a:spcBef>
                <a:spcPts val="400"/>
              </a:spcBef>
              <a:spcAft>
                <a:spcPts val="0"/>
              </a:spcAft>
              <a:buSzPts val="1100"/>
              <a:buChar char="•"/>
              <a:defRPr/>
            </a:lvl4pPr>
            <a:lvl5pPr indent="-298450" lvl="4" marL="2286000" rtl="0" algn="l">
              <a:lnSpc>
                <a:spcPct val="90000"/>
              </a:lnSpc>
              <a:spcBef>
                <a:spcPts val="400"/>
              </a:spcBef>
              <a:spcAft>
                <a:spcPts val="0"/>
              </a:spcAft>
              <a:buSzPts val="1100"/>
              <a:buChar char="•"/>
              <a:defRPr/>
            </a:lvl5pPr>
            <a:lvl6pPr indent="-311150" lvl="5" marL="2743200" rtl="0" algn="l">
              <a:lnSpc>
                <a:spcPct val="90000"/>
              </a:lnSpc>
              <a:spcBef>
                <a:spcPts val="400"/>
              </a:spcBef>
              <a:spcAft>
                <a:spcPts val="0"/>
              </a:spcAft>
              <a:buSzPts val="1300"/>
              <a:buChar char="•"/>
              <a:defRPr/>
            </a:lvl6pPr>
            <a:lvl7pPr indent="-311150" lvl="6" marL="3200400" rtl="0" algn="l">
              <a:lnSpc>
                <a:spcPct val="90000"/>
              </a:lnSpc>
              <a:spcBef>
                <a:spcPts val="400"/>
              </a:spcBef>
              <a:spcAft>
                <a:spcPts val="0"/>
              </a:spcAft>
              <a:buSzPts val="1300"/>
              <a:buChar char="•"/>
              <a:defRPr/>
            </a:lvl7pPr>
            <a:lvl8pPr indent="-311150" lvl="7" marL="3657600" rtl="0" algn="l">
              <a:lnSpc>
                <a:spcPct val="90000"/>
              </a:lnSpc>
              <a:spcBef>
                <a:spcPts val="400"/>
              </a:spcBef>
              <a:spcAft>
                <a:spcPts val="0"/>
              </a:spcAft>
              <a:buSzPts val="1300"/>
              <a:buChar char="•"/>
              <a:defRPr/>
            </a:lvl8pPr>
            <a:lvl9pPr indent="-311150" lvl="8" marL="4114800" rtl="0" algn="l">
              <a:lnSpc>
                <a:spcPct val="90000"/>
              </a:lnSpc>
              <a:spcBef>
                <a:spcPts val="400"/>
              </a:spcBef>
              <a:spcAft>
                <a:spcPts val="0"/>
              </a:spcAft>
              <a:buSzPts val="1300"/>
              <a:buChar char="•"/>
              <a:defRPr/>
            </a:lvl9pPr>
          </a:lstStyle>
          <a:p/>
        </p:txBody>
      </p:sp>
      <p:sp>
        <p:nvSpPr>
          <p:cNvPr id="71" name="Google Shape;71;p15"/>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29" name="Shape 1029"/>
        <p:cNvGrpSpPr/>
        <p:nvPr/>
      </p:nvGrpSpPr>
      <p:grpSpPr>
        <a:xfrm>
          <a:off x="0" y="0"/>
          <a:ext cx="0" cy="0"/>
          <a:chOff x="0" y="0"/>
          <a:chExt cx="0" cy="0"/>
        </a:xfrm>
      </p:grpSpPr>
      <p:pic>
        <p:nvPicPr>
          <p:cNvPr id="1030" name="Google Shape;1030;p135"/>
          <p:cNvPicPr preferRelativeResize="0"/>
          <p:nvPr/>
        </p:nvPicPr>
        <p:blipFill rotWithShape="1">
          <a:blip r:embed="rId2">
            <a:alphaModFix/>
          </a:blip>
          <a:srcRect b="0" l="0" r="0" t="0"/>
          <a:stretch/>
        </p:blipFill>
        <p:spPr>
          <a:xfrm>
            <a:off x="0" y="0"/>
            <a:ext cx="2492331" cy="4831598"/>
          </a:xfrm>
          <a:prstGeom prst="rect">
            <a:avLst/>
          </a:prstGeom>
          <a:noFill/>
          <a:ln>
            <a:noFill/>
          </a:ln>
        </p:spPr>
      </p:pic>
      <p:sp>
        <p:nvSpPr>
          <p:cNvPr id="1031" name="Google Shape;1031;p13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32" name="Google Shape;1032;p135"/>
          <p:cNvSpPr txBox="1"/>
          <p:nvPr>
            <p:ph type="ctrTitle"/>
          </p:nvPr>
        </p:nvSpPr>
        <p:spPr>
          <a:xfrm>
            <a:off x="2492506" y="596369"/>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33" name="Google Shape;1033;p13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1034" name="Shape 1034"/>
        <p:cNvGrpSpPr/>
        <p:nvPr/>
      </p:nvGrpSpPr>
      <p:grpSpPr>
        <a:xfrm>
          <a:off x="0" y="0"/>
          <a:ext cx="0" cy="0"/>
          <a:chOff x="0" y="0"/>
          <a:chExt cx="0" cy="0"/>
        </a:xfrm>
      </p:grpSpPr>
      <p:pic>
        <p:nvPicPr>
          <p:cNvPr id="1035" name="Google Shape;1035;p136"/>
          <p:cNvPicPr preferRelativeResize="0"/>
          <p:nvPr/>
        </p:nvPicPr>
        <p:blipFill rotWithShape="1">
          <a:blip r:embed="rId2">
            <a:alphaModFix/>
          </a:blip>
          <a:srcRect b="0" l="0" r="0" t="0"/>
          <a:stretch/>
        </p:blipFill>
        <p:spPr>
          <a:xfrm>
            <a:off x="3352595" y="1378913"/>
            <a:ext cx="2438638" cy="531133"/>
          </a:xfrm>
          <a:prstGeom prst="rect">
            <a:avLst/>
          </a:prstGeom>
          <a:noFill/>
          <a:ln>
            <a:noFill/>
          </a:ln>
        </p:spPr>
      </p:pic>
      <p:sp>
        <p:nvSpPr>
          <p:cNvPr id="1036" name="Google Shape;1036;p13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37" name="Google Shape;1037;p136"/>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38" name="Google Shape;1038;p136"/>
          <p:cNvSpPr txBox="1"/>
          <p:nvPr>
            <p:ph idx="12" type="sldNum"/>
          </p:nvPr>
        </p:nvSpPr>
        <p:spPr>
          <a:xfrm>
            <a:off x="8488382" y="4924554"/>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39" name="Google Shape;1039;p13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1040" name="Shape 1040"/>
        <p:cNvGrpSpPr/>
        <p:nvPr/>
      </p:nvGrpSpPr>
      <p:grpSpPr>
        <a:xfrm>
          <a:off x="0" y="0"/>
          <a:ext cx="0" cy="0"/>
          <a:chOff x="0" y="0"/>
          <a:chExt cx="0" cy="0"/>
        </a:xfrm>
      </p:grpSpPr>
      <p:sp>
        <p:nvSpPr>
          <p:cNvPr id="1041" name="Google Shape;1041;p137"/>
          <p:cNvSpPr/>
          <p:nvPr>
            <p:ph idx="2" type="pic"/>
          </p:nvPr>
        </p:nvSpPr>
        <p:spPr>
          <a:xfrm>
            <a:off x="4073843" y="1135464"/>
            <a:ext cx="996300" cy="997500"/>
          </a:xfrm>
          <a:prstGeom prst="rect">
            <a:avLst/>
          </a:prstGeom>
          <a:noFill/>
          <a:ln>
            <a:noFill/>
          </a:ln>
        </p:spPr>
      </p:sp>
      <p:sp>
        <p:nvSpPr>
          <p:cNvPr id="1042" name="Google Shape;1042;p13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43" name="Google Shape;1043;p137"/>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44" name="Google Shape;1044;p13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45" name="Google Shape;1045;p13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46" name="Shape 1046"/>
        <p:cNvGrpSpPr/>
        <p:nvPr/>
      </p:nvGrpSpPr>
      <p:grpSpPr>
        <a:xfrm>
          <a:off x="0" y="0"/>
          <a:ext cx="0" cy="0"/>
          <a:chOff x="0" y="0"/>
          <a:chExt cx="0" cy="0"/>
        </a:xfrm>
      </p:grpSpPr>
      <p:sp>
        <p:nvSpPr>
          <p:cNvPr id="1047" name="Google Shape;1047;p138"/>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48" name="Google Shape;1048;p138"/>
          <p:cNvSpPr txBox="1"/>
          <p:nvPr>
            <p:ph idx="1" type="subTitle"/>
          </p:nvPr>
        </p:nvSpPr>
        <p:spPr>
          <a:xfrm>
            <a:off x="1997161" y="2571750"/>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49" name="Google Shape;1049;p13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50" name="Google Shape;1050;p13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1051" name="Shape 1051"/>
        <p:cNvGrpSpPr/>
        <p:nvPr/>
      </p:nvGrpSpPr>
      <p:grpSpPr>
        <a:xfrm>
          <a:off x="0" y="0"/>
          <a:ext cx="0" cy="0"/>
          <a:chOff x="0" y="0"/>
          <a:chExt cx="0" cy="0"/>
        </a:xfrm>
      </p:grpSpPr>
      <p:sp>
        <p:nvSpPr>
          <p:cNvPr id="1052" name="Google Shape;1052;p139"/>
          <p:cNvSpPr txBox="1"/>
          <p:nvPr>
            <p:ph type="title"/>
          </p:nvPr>
        </p:nvSpPr>
        <p:spPr>
          <a:xfrm>
            <a:off x="628650" y="273844"/>
            <a:ext cx="3888600" cy="726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53" name="Google Shape;1053;p139"/>
          <p:cNvSpPr txBox="1"/>
          <p:nvPr>
            <p:ph idx="1" type="body"/>
          </p:nvPr>
        </p:nvSpPr>
        <p:spPr>
          <a:xfrm>
            <a:off x="628650"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42900" lvl="1" marL="914400" rtl="0" algn="l">
              <a:lnSpc>
                <a:spcPct val="90000"/>
              </a:lnSpc>
              <a:spcBef>
                <a:spcPts val="400"/>
              </a:spcBef>
              <a:spcAft>
                <a:spcPts val="0"/>
              </a:spcAft>
              <a:buClr>
                <a:schemeClr val="dk1"/>
              </a:buClr>
              <a:buSzPts val="1800"/>
              <a:buChar char="•"/>
              <a:defRPr>
                <a:solidFill>
                  <a:schemeClr val="dk1"/>
                </a:solidFill>
              </a:defRPr>
            </a:lvl2pPr>
            <a:lvl3pPr indent="-342900" lvl="2" marL="1371600" rtl="0" algn="l">
              <a:lnSpc>
                <a:spcPct val="90000"/>
              </a:lnSpc>
              <a:spcBef>
                <a:spcPts val="400"/>
              </a:spcBef>
              <a:spcAft>
                <a:spcPts val="0"/>
              </a:spcAft>
              <a:buClr>
                <a:schemeClr val="dk1"/>
              </a:buClr>
              <a:buSzPts val="18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54" name="Google Shape;1054;p139"/>
          <p:cNvSpPr/>
          <p:nvPr>
            <p:ph idx="2" type="pic"/>
          </p:nvPr>
        </p:nvSpPr>
        <p:spPr>
          <a:xfrm>
            <a:off x="4668441" y="0"/>
            <a:ext cx="4475700" cy="5143500"/>
          </a:xfrm>
          <a:prstGeom prst="rect">
            <a:avLst/>
          </a:prstGeom>
          <a:noFill/>
          <a:ln>
            <a:noFill/>
          </a:ln>
        </p:spPr>
      </p:sp>
      <p:sp>
        <p:nvSpPr>
          <p:cNvPr id="1055" name="Google Shape;1055;p13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56" name="Google Shape;1056;p13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1057" name="Shape 1057"/>
        <p:cNvGrpSpPr/>
        <p:nvPr/>
      </p:nvGrpSpPr>
      <p:grpSpPr>
        <a:xfrm>
          <a:off x="0" y="0"/>
          <a:ext cx="0" cy="0"/>
          <a:chOff x="0" y="0"/>
          <a:chExt cx="0" cy="0"/>
        </a:xfrm>
      </p:grpSpPr>
      <p:sp>
        <p:nvSpPr>
          <p:cNvPr id="1058" name="Google Shape;1058;p140"/>
          <p:cNvSpPr/>
          <p:nvPr>
            <p:ph idx="2" type="pic"/>
          </p:nvPr>
        </p:nvSpPr>
        <p:spPr>
          <a:xfrm>
            <a:off x="0" y="0"/>
            <a:ext cx="9144000" cy="5143500"/>
          </a:xfrm>
          <a:prstGeom prst="rect">
            <a:avLst/>
          </a:prstGeom>
          <a:noFill/>
          <a:ln>
            <a:noFill/>
          </a:ln>
        </p:spPr>
      </p:sp>
      <p:sp>
        <p:nvSpPr>
          <p:cNvPr id="1059" name="Google Shape;1059;p14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60" name="Google Shape;1060;p14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w/ Logo" showMasterSp="0">
  <p:cSld name="4_Title Slide w/ Logo">
    <p:bg>
      <p:bgPr>
        <a:solidFill>
          <a:schemeClr val="lt2"/>
        </a:solidFill>
      </p:bgPr>
    </p:bg>
    <p:spTree>
      <p:nvGrpSpPr>
        <p:cNvPr id="1061" name="Shape 1061"/>
        <p:cNvGrpSpPr/>
        <p:nvPr/>
      </p:nvGrpSpPr>
      <p:grpSpPr>
        <a:xfrm>
          <a:off x="0" y="0"/>
          <a:ext cx="0" cy="0"/>
          <a:chOff x="0" y="0"/>
          <a:chExt cx="0" cy="0"/>
        </a:xfrm>
      </p:grpSpPr>
      <p:pic>
        <p:nvPicPr>
          <p:cNvPr id="1062" name="Google Shape;1062;p141"/>
          <p:cNvPicPr preferRelativeResize="0"/>
          <p:nvPr/>
        </p:nvPicPr>
        <p:blipFill rotWithShape="1">
          <a:blip r:embed="rId2">
            <a:alphaModFix/>
          </a:blip>
          <a:srcRect b="0" l="0" r="5829" t="0"/>
          <a:stretch/>
        </p:blipFill>
        <p:spPr>
          <a:xfrm>
            <a:off x="0" y="1367102"/>
            <a:ext cx="9143269" cy="3776096"/>
          </a:xfrm>
          <a:prstGeom prst="rect">
            <a:avLst/>
          </a:prstGeom>
          <a:noFill/>
          <a:ln>
            <a:noFill/>
          </a:ln>
        </p:spPr>
      </p:pic>
      <p:sp>
        <p:nvSpPr>
          <p:cNvPr id="1063" name="Google Shape;1063;p141"/>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64" name="Google Shape;1064;p14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65" name="Google Shape;1065;p14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pic>
        <p:nvPicPr>
          <p:cNvPr id="1066" name="Google Shape;1066;p141"/>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1067" name="Google Shape;1067;p141"/>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68" name="Google Shape;1068;p141"/>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69" name="Google Shape;1069;p141"/>
          <p:cNvSpPr/>
          <p:nvPr>
            <p:ph idx="2" type="pic"/>
          </p:nvPr>
        </p:nvSpPr>
        <p:spPr>
          <a:xfrm>
            <a:off x="4073843" y="1670699"/>
            <a:ext cx="996300" cy="997500"/>
          </a:xfrm>
          <a:prstGeom prst="rect">
            <a:avLst/>
          </a:prstGeom>
          <a:noFill/>
          <a:ln>
            <a:noFill/>
          </a:ln>
        </p:spPr>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w/ Logo" showMasterSp="0">
  <p:cSld name="6_Title Slide w/ Logo">
    <p:bg>
      <p:bgPr>
        <a:solidFill>
          <a:schemeClr val="lt2"/>
        </a:solidFill>
      </p:bgPr>
    </p:bg>
    <p:spTree>
      <p:nvGrpSpPr>
        <p:cNvPr id="1070" name="Shape 1070"/>
        <p:cNvGrpSpPr/>
        <p:nvPr/>
      </p:nvGrpSpPr>
      <p:grpSpPr>
        <a:xfrm>
          <a:off x="0" y="0"/>
          <a:ext cx="0" cy="0"/>
          <a:chOff x="0" y="0"/>
          <a:chExt cx="0" cy="0"/>
        </a:xfrm>
      </p:grpSpPr>
      <p:pic>
        <p:nvPicPr>
          <p:cNvPr id="1071" name="Google Shape;1071;p142"/>
          <p:cNvPicPr preferRelativeResize="0"/>
          <p:nvPr/>
        </p:nvPicPr>
        <p:blipFill rotWithShape="1">
          <a:blip r:embed="rId2">
            <a:alphaModFix/>
          </a:blip>
          <a:srcRect b="0" l="0" r="5829" t="0"/>
          <a:stretch/>
        </p:blipFill>
        <p:spPr>
          <a:xfrm>
            <a:off x="0" y="1367102"/>
            <a:ext cx="9143269" cy="3776096"/>
          </a:xfrm>
          <a:prstGeom prst="rect">
            <a:avLst/>
          </a:prstGeom>
          <a:noFill/>
          <a:ln>
            <a:noFill/>
          </a:ln>
        </p:spPr>
      </p:pic>
      <p:sp>
        <p:nvSpPr>
          <p:cNvPr id="1072" name="Google Shape;1072;p142"/>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73" name="Google Shape;1073;p14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74" name="Google Shape;1074;p14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pic>
        <p:nvPicPr>
          <p:cNvPr id="1075" name="Google Shape;1075;p142"/>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1076" name="Google Shape;1076;p142"/>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77" name="Google Shape;1077;p142"/>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078" name="Shape 1078"/>
        <p:cNvGrpSpPr/>
        <p:nvPr/>
      </p:nvGrpSpPr>
      <p:grpSpPr>
        <a:xfrm>
          <a:off x="0" y="0"/>
          <a:ext cx="0" cy="0"/>
          <a:chOff x="0" y="0"/>
          <a:chExt cx="0" cy="0"/>
        </a:xfrm>
      </p:grpSpPr>
      <p:pic>
        <p:nvPicPr>
          <p:cNvPr id="1079" name="Google Shape;1079;p143"/>
          <p:cNvPicPr preferRelativeResize="0"/>
          <p:nvPr/>
        </p:nvPicPr>
        <p:blipFill rotWithShape="1">
          <a:blip r:embed="rId2">
            <a:alphaModFix/>
          </a:blip>
          <a:srcRect b="0" l="0" r="0" t="0"/>
          <a:stretch/>
        </p:blipFill>
        <p:spPr>
          <a:xfrm>
            <a:off x="-972" y="2398471"/>
            <a:ext cx="9144975" cy="2500782"/>
          </a:xfrm>
          <a:prstGeom prst="rect">
            <a:avLst/>
          </a:prstGeom>
          <a:noFill/>
          <a:ln>
            <a:noFill/>
          </a:ln>
        </p:spPr>
      </p:pic>
      <p:grpSp>
        <p:nvGrpSpPr>
          <p:cNvPr id="1080" name="Google Shape;1080;p143"/>
          <p:cNvGrpSpPr/>
          <p:nvPr/>
        </p:nvGrpSpPr>
        <p:grpSpPr>
          <a:xfrm>
            <a:off x="-4545" y="4278495"/>
            <a:ext cx="9149079" cy="866805"/>
            <a:chOff x="-9992" y="9387571"/>
            <a:chExt cx="20116709" cy="1905904"/>
          </a:xfrm>
        </p:grpSpPr>
        <p:grpSp>
          <p:nvGrpSpPr>
            <p:cNvPr id="1081" name="Google Shape;1081;p143"/>
            <p:cNvGrpSpPr/>
            <p:nvPr/>
          </p:nvGrpSpPr>
          <p:grpSpPr>
            <a:xfrm>
              <a:off x="-9992" y="9387571"/>
              <a:ext cx="20116709" cy="1905904"/>
              <a:chOff x="-9992" y="9387571"/>
              <a:chExt cx="20116709" cy="1905904"/>
            </a:xfrm>
          </p:grpSpPr>
          <p:sp>
            <p:nvSpPr>
              <p:cNvPr id="1082" name="Google Shape;1082;p14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083" name="Google Shape;1083;p143"/>
              <p:cNvGrpSpPr/>
              <p:nvPr/>
            </p:nvGrpSpPr>
            <p:grpSpPr>
              <a:xfrm>
                <a:off x="19347601" y="10743921"/>
                <a:ext cx="291723" cy="322458"/>
                <a:chOff x="19347601" y="10743921"/>
                <a:chExt cx="291723" cy="322458"/>
              </a:xfrm>
            </p:grpSpPr>
            <p:sp>
              <p:nvSpPr>
                <p:cNvPr id="1084" name="Google Shape;1084;p14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085" name="Google Shape;1085;p14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086" name="Google Shape;1086;p14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087" name="Google Shape;1087;p14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88" name="Google Shape;1088;p14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89" name="Google Shape;1089;p143"/>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90" name="Google Shape;1090;p143"/>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091" name="Shape 1091"/>
        <p:cNvGrpSpPr/>
        <p:nvPr/>
      </p:nvGrpSpPr>
      <p:grpSpPr>
        <a:xfrm>
          <a:off x="0" y="0"/>
          <a:ext cx="0" cy="0"/>
          <a:chOff x="0" y="0"/>
          <a:chExt cx="0" cy="0"/>
        </a:xfrm>
      </p:grpSpPr>
      <p:sp>
        <p:nvSpPr>
          <p:cNvPr id="1092" name="Google Shape;1092;p144"/>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93" name="Google Shape;1093;p144"/>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94" name="Google Shape;1094;p144"/>
          <p:cNvPicPr preferRelativeResize="0"/>
          <p:nvPr/>
        </p:nvPicPr>
        <p:blipFill rotWithShape="1">
          <a:blip r:embed="rId2">
            <a:alphaModFix/>
          </a:blip>
          <a:srcRect b="0" l="0" r="0" t="0"/>
          <a:stretch/>
        </p:blipFill>
        <p:spPr>
          <a:xfrm>
            <a:off x="4313649" y="1354364"/>
            <a:ext cx="495595" cy="547500"/>
          </a:xfrm>
          <a:prstGeom prst="rect">
            <a:avLst/>
          </a:prstGeom>
          <a:noFill/>
          <a:ln>
            <a:noFill/>
          </a:ln>
        </p:spPr>
      </p:pic>
      <p:sp>
        <p:nvSpPr>
          <p:cNvPr id="1095" name="Google Shape;1095;p14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6"/>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rtl="0" algn="ctr">
              <a:lnSpc>
                <a:spcPct val="9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4" name="Google Shape;74;p16"/>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75" name="Google Shape;75;p16"/>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1108" name="Shape 1108"/>
        <p:cNvGrpSpPr/>
        <p:nvPr/>
      </p:nvGrpSpPr>
      <p:grpSpPr>
        <a:xfrm>
          <a:off x="0" y="0"/>
          <a:ext cx="0" cy="0"/>
          <a:chOff x="0" y="0"/>
          <a:chExt cx="0" cy="0"/>
        </a:xfrm>
      </p:grpSpPr>
      <p:pic>
        <p:nvPicPr>
          <p:cNvPr id="1109" name="Google Shape;1109;p146"/>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110" name="Google Shape;1110;p14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11" name="Google Shape;1111;p146"/>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12" name="Google Shape;1112;p14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13" name="Google Shape;1113;p14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1114" name="Shape 1114"/>
        <p:cNvGrpSpPr/>
        <p:nvPr/>
      </p:nvGrpSpPr>
      <p:grpSpPr>
        <a:xfrm>
          <a:off x="0" y="0"/>
          <a:ext cx="0" cy="0"/>
          <a:chOff x="0" y="0"/>
          <a:chExt cx="0" cy="0"/>
        </a:xfrm>
      </p:grpSpPr>
      <p:sp>
        <p:nvSpPr>
          <p:cNvPr id="1115" name="Google Shape;1115;p147"/>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16" name="Google Shape;1116;p14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17" name="Google Shape;1117;p14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18" name="Shape 1118"/>
        <p:cNvGrpSpPr/>
        <p:nvPr/>
      </p:nvGrpSpPr>
      <p:grpSpPr>
        <a:xfrm>
          <a:off x="0" y="0"/>
          <a:ext cx="0" cy="0"/>
          <a:chOff x="0" y="0"/>
          <a:chExt cx="0" cy="0"/>
        </a:xfrm>
      </p:grpSpPr>
      <p:sp>
        <p:nvSpPr>
          <p:cNvPr id="1119" name="Google Shape;1119;p14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20" name="Google Shape;1120;p148"/>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21" name="Google Shape;1121;p14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22" name="Google Shape;1122;p14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23" name="Shape 1123"/>
        <p:cNvGrpSpPr/>
        <p:nvPr/>
      </p:nvGrpSpPr>
      <p:grpSpPr>
        <a:xfrm>
          <a:off x="0" y="0"/>
          <a:ext cx="0" cy="0"/>
          <a:chOff x="0" y="0"/>
          <a:chExt cx="0" cy="0"/>
        </a:xfrm>
      </p:grpSpPr>
      <p:sp>
        <p:nvSpPr>
          <p:cNvPr id="1124" name="Google Shape;1124;p149"/>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25" name="Google Shape;1125;p14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26" name="Google Shape;1126;p14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27" name="Google Shape;1127;p149"/>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28" name="Shape 1128"/>
        <p:cNvGrpSpPr/>
        <p:nvPr/>
      </p:nvGrpSpPr>
      <p:grpSpPr>
        <a:xfrm>
          <a:off x="0" y="0"/>
          <a:ext cx="0" cy="0"/>
          <a:chOff x="0" y="0"/>
          <a:chExt cx="0" cy="0"/>
        </a:xfrm>
      </p:grpSpPr>
      <p:sp>
        <p:nvSpPr>
          <p:cNvPr id="1129" name="Google Shape;1129;p150"/>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30" name="Google Shape;1130;p150"/>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SzPts val="1800"/>
              <a:buChar char="•"/>
              <a:defRPr/>
            </a:lvl1pPr>
            <a:lvl2pPr indent="-323850" lvl="1" marL="914400" algn="l">
              <a:lnSpc>
                <a:spcPct val="90000"/>
              </a:lnSpc>
              <a:spcBef>
                <a:spcPts val="400"/>
              </a:spcBef>
              <a:spcAft>
                <a:spcPts val="0"/>
              </a:spcAft>
              <a:buSzPts val="1500"/>
              <a:buChar char="•"/>
              <a:defRPr/>
            </a:lvl2pPr>
            <a:lvl3pPr indent="-298450" lvl="2" marL="1371600" algn="l">
              <a:lnSpc>
                <a:spcPct val="90000"/>
              </a:lnSpc>
              <a:spcBef>
                <a:spcPts val="400"/>
              </a:spcBef>
              <a:spcAft>
                <a:spcPts val="0"/>
              </a:spcAft>
              <a:buSzPts val="11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400"/>
              </a:spcBef>
              <a:spcAft>
                <a:spcPts val="0"/>
              </a:spcAft>
              <a:buSzPts val="1100"/>
              <a:buChar char="•"/>
              <a:defRPr/>
            </a:lvl5pPr>
            <a:lvl6pPr indent="-311150" lvl="5" marL="2743200" algn="l">
              <a:lnSpc>
                <a:spcPct val="90000"/>
              </a:lnSpc>
              <a:spcBef>
                <a:spcPts val="400"/>
              </a:spcBef>
              <a:spcAft>
                <a:spcPts val="0"/>
              </a:spcAft>
              <a:buSzPts val="1300"/>
              <a:buChar char="•"/>
              <a:defRPr/>
            </a:lvl6pPr>
            <a:lvl7pPr indent="-311150" lvl="6" marL="3200400" algn="l">
              <a:lnSpc>
                <a:spcPct val="90000"/>
              </a:lnSpc>
              <a:spcBef>
                <a:spcPts val="400"/>
              </a:spcBef>
              <a:spcAft>
                <a:spcPts val="0"/>
              </a:spcAft>
              <a:buSzPts val="1300"/>
              <a:buChar char="•"/>
              <a:defRPr/>
            </a:lvl7pPr>
            <a:lvl8pPr indent="-311150" lvl="7" marL="3657600" algn="l">
              <a:lnSpc>
                <a:spcPct val="90000"/>
              </a:lnSpc>
              <a:spcBef>
                <a:spcPts val="400"/>
              </a:spcBef>
              <a:spcAft>
                <a:spcPts val="0"/>
              </a:spcAft>
              <a:buSzPts val="1300"/>
              <a:buChar char="•"/>
              <a:defRPr/>
            </a:lvl8pPr>
            <a:lvl9pPr indent="-311150" lvl="8" marL="4114800" algn="l">
              <a:lnSpc>
                <a:spcPct val="90000"/>
              </a:lnSpc>
              <a:spcBef>
                <a:spcPts val="400"/>
              </a:spcBef>
              <a:spcAft>
                <a:spcPts val="0"/>
              </a:spcAft>
              <a:buSzPts val="1300"/>
              <a:buChar char="•"/>
              <a:defRPr/>
            </a:lvl9pPr>
          </a:lstStyle>
          <a:p/>
        </p:txBody>
      </p:sp>
      <p:sp>
        <p:nvSpPr>
          <p:cNvPr id="1131" name="Google Shape;1131;p150"/>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2" name="Shape 1132"/>
        <p:cNvGrpSpPr/>
        <p:nvPr/>
      </p:nvGrpSpPr>
      <p:grpSpPr>
        <a:xfrm>
          <a:off x="0" y="0"/>
          <a:ext cx="0" cy="0"/>
          <a:chOff x="0" y="0"/>
          <a:chExt cx="0" cy="0"/>
        </a:xfrm>
      </p:grpSpPr>
      <p:sp>
        <p:nvSpPr>
          <p:cNvPr id="1133" name="Google Shape;1133;p151"/>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34" name="Google Shape;1134;p151"/>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1135" name="Google Shape;1135;p151"/>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136" name="Shape 1136"/>
        <p:cNvGrpSpPr/>
        <p:nvPr/>
      </p:nvGrpSpPr>
      <p:grpSpPr>
        <a:xfrm>
          <a:off x="0" y="0"/>
          <a:ext cx="0" cy="0"/>
          <a:chOff x="0" y="0"/>
          <a:chExt cx="0" cy="0"/>
        </a:xfrm>
      </p:grpSpPr>
      <p:sp>
        <p:nvSpPr>
          <p:cNvPr id="1137" name="Google Shape;1137;p152"/>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138" name="Google Shape;1138;p152"/>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139" name="Google Shape;1139;p152"/>
          <p:cNvGrpSpPr/>
          <p:nvPr/>
        </p:nvGrpSpPr>
        <p:grpSpPr>
          <a:xfrm>
            <a:off x="-4544" y="4278492"/>
            <a:ext cx="9149079" cy="866805"/>
            <a:chOff x="-9992" y="9387571"/>
            <a:chExt cx="20116709" cy="1905904"/>
          </a:xfrm>
        </p:grpSpPr>
        <p:grpSp>
          <p:nvGrpSpPr>
            <p:cNvPr id="1140" name="Google Shape;1140;p152"/>
            <p:cNvGrpSpPr/>
            <p:nvPr/>
          </p:nvGrpSpPr>
          <p:grpSpPr>
            <a:xfrm>
              <a:off x="-9992" y="9387571"/>
              <a:ext cx="20116709" cy="1905904"/>
              <a:chOff x="-9992" y="9387571"/>
              <a:chExt cx="20116709" cy="1905904"/>
            </a:xfrm>
          </p:grpSpPr>
          <p:sp>
            <p:nvSpPr>
              <p:cNvPr id="1141" name="Google Shape;1141;p15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142" name="Google Shape;1142;p152"/>
              <p:cNvGrpSpPr/>
              <p:nvPr/>
            </p:nvGrpSpPr>
            <p:grpSpPr>
              <a:xfrm>
                <a:off x="19347601" y="10743921"/>
                <a:ext cx="291723" cy="322458"/>
                <a:chOff x="19347601" y="10743921"/>
                <a:chExt cx="291723" cy="322458"/>
              </a:xfrm>
            </p:grpSpPr>
            <p:sp>
              <p:nvSpPr>
                <p:cNvPr id="1143" name="Google Shape;1143;p15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144" name="Google Shape;1144;p15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145" name="Google Shape;1145;p15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146" name="Google Shape;1146;p15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47" name="Google Shape;1147;p15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48" name="Google Shape;1148;p15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49" name="Google Shape;1149;p15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1150" name="Shape 1150"/>
        <p:cNvGrpSpPr/>
        <p:nvPr/>
      </p:nvGrpSpPr>
      <p:grpSpPr>
        <a:xfrm>
          <a:off x="0" y="0"/>
          <a:ext cx="0" cy="0"/>
          <a:chOff x="0" y="0"/>
          <a:chExt cx="0" cy="0"/>
        </a:xfrm>
      </p:grpSpPr>
      <p:sp>
        <p:nvSpPr>
          <p:cNvPr id="1151" name="Google Shape;1151;p15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52" name="Google Shape;1152;p153"/>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153" name="Google Shape;1153;p153"/>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154" name="Google Shape;1154;p15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1155" name="Shape 1155"/>
        <p:cNvGrpSpPr/>
        <p:nvPr/>
      </p:nvGrpSpPr>
      <p:grpSpPr>
        <a:xfrm>
          <a:off x="0" y="0"/>
          <a:ext cx="0" cy="0"/>
          <a:chOff x="0" y="0"/>
          <a:chExt cx="0" cy="0"/>
        </a:xfrm>
      </p:grpSpPr>
      <p:sp>
        <p:nvSpPr>
          <p:cNvPr id="1156" name="Google Shape;1156;p154"/>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57" name="Google Shape;1157;p15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58" name="Google Shape;1158;p15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59" name="Google Shape;1159;p154"/>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60" name="Google Shape;1160;p154"/>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161" name="Google Shape;1161;p154"/>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162" name="Google Shape;1162;p15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1163" name="Shape 1163"/>
        <p:cNvGrpSpPr/>
        <p:nvPr/>
      </p:nvGrpSpPr>
      <p:grpSpPr>
        <a:xfrm>
          <a:off x="0" y="0"/>
          <a:ext cx="0" cy="0"/>
          <a:chOff x="0" y="0"/>
          <a:chExt cx="0" cy="0"/>
        </a:xfrm>
      </p:grpSpPr>
      <p:sp>
        <p:nvSpPr>
          <p:cNvPr id="1164" name="Google Shape;1164;p155"/>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65" name="Google Shape;1165;p15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66" name="Google Shape;1166;p15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67" name="Google Shape;1167;p15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76" name="Shape 76"/>
        <p:cNvGrpSpPr/>
        <p:nvPr/>
      </p:nvGrpSpPr>
      <p:grpSpPr>
        <a:xfrm>
          <a:off x="0" y="0"/>
          <a:ext cx="0" cy="0"/>
          <a:chOff x="0" y="0"/>
          <a:chExt cx="0" cy="0"/>
        </a:xfrm>
      </p:grpSpPr>
      <p:sp>
        <p:nvSpPr>
          <p:cNvPr id="77" name="Google Shape;77;p17"/>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78" name="Google Shape;78;p17"/>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79" name="Google Shape;79;p17"/>
          <p:cNvGrpSpPr/>
          <p:nvPr/>
        </p:nvGrpSpPr>
        <p:grpSpPr>
          <a:xfrm>
            <a:off x="-4544" y="4278492"/>
            <a:ext cx="9149079" cy="866805"/>
            <a:chOff x="-9992" y="9387571"/>
            <a:chExt cx="20116709" cy="1905904"/>
          </a:xfrm>
        </p:grpSpPr>
        <p:grpSp>
          <p:nvGrpSpPr>
            <p:cNvPr id="80" name="Google Shape;80;p17"/>
            <p:cNvGrpSpPr/>
            <p:nvPr/>
          </p:nvGrpSpPr>
          <p:grpSpPr>
            <a:xfrm>
              <a:off x="-9992" y="9387571"/>
              <a:ext cx="20116709" cy="1905904"/>
              <a:chOff x="-9992" y="9387571"/>
              <a:chExt cx="20116709" cy="1905904"/>
            </a:xfrm>
          </p:grpSpPr>
          <p:sp>
            <p:nvSpPr>
              <p:cNvPr id="81" name="Google Shape;81;p1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82" name="Google Shape;82;p17"/>
              <p:cNvGrpSpPr/>
              <p:nvPr/>
            </p:nvGrpSpPr>
            <p:grpSpPr>
              <a:xfrm>
                <a:off x="19347601" y="10743921"/>
                <a:ext cx="291723" cy="322458"/>
                <a:chOff x="19347601" y="10743921"/>
                <a:chExt cx="291723" cy="322458"/>
              </a:xfrm>
            </p:grpSpPr>
            <p:sp>
              <p:nvSpPr>
                <p:cNvPr id="83" name="Google Shape;83;p1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84" name="Google Shape;84;p1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85" name="Google Shape;85;p17"/>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86" name="Google Shape;86;p1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7"/>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88" name="Google Shape;88;p17"/>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89" name="Google Shape;89;p1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1168" name="Shape 1168"/>
        <p:cNvGrpSpPr/>
        <p:nvPr/>
      </p:nvGrpSpPr>
      <p:grpSpPr>
        <a:xfrm>
          <a:off x="0" y="0"/>
          <a:ext cx="0" cy="0"/>
          <a:chOff x="0" y="0"/>
          <a:chExt cx="0" cy="0"/>
        </a:xfrm>
      </p:grpSpPr>
      <p:sp>
        <p:nvSpPr>
          <p:cNvPr id="1169" name="Google Shape;1169;p156"/>
          <p:cNvSpPr/>
          <p:nvPr>
            <p:ph idx="2" type="pic"/>
          </p:nvPr>
        </p:nvSpPr>
        <p:spPr>
          <a:xfrm>
            <a:off x="4073843" y="1135464"/>
            <a:ext cx="996300" cy="997500"/>
          </a:xfrm>
          <a:prstGeom prst="rect">
            <a:avLst/>
          </a:prstGeom>
          <a:noFill/>
          <a:ln>
            <a:noFill/>
          </a:ln>
        </p:spPr>
      </p:sp>
      <p:sp>
        <p:nvSpPr>
          <p:cNvPr id="1170" name="Google Shape;1170;p15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71" name="Google Shape;1171;p156"/>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72" name="Google Shape;1172;p15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73" name="Google Shape;1173;p15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74" name="Shape 1174"/>
        <p:cNvGrpSpPr/>
        <p:nvPr/>
      </p:nvGrpSpPr>
      <p:grpSpPr>
        <a:xfrm>
          <a:off x="0" y="0"/>
          <a:ext cx="0" cy="0"/>
          <a:chOff x="0" y="0"/>
          <a:chExt cx="0" cy="0"/>
        </a:xfrm>
      </p:grpSpPr>
      <p:sp>
        <p:nvSpPr>
          <p:cNvPr id="1175" name="Google Shape;1175;p157"/>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76" name="Google Shape;1176;p157"/>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77" name="Google Shape;1177;p15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78" name="Google Shape;1178;p15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1179" name="Shape 1179"/>
        <p:cNvGrpSpPr/>
        <p:nvPr/>
      </p:nvGrpSpPr>
      <p:grpSpPr>
        <a:xfrm>
          <a:off x="0" y="0"/>
          <a:ext cx="0" cy="0"/>
          <a:chOff x="0" y="0"/>
          <a:chExt cx="0" cy="0"/>
        </a:xfrm>
      </p:grpSpPr>
      <p:sp>
        <p:nvSpPr>
          <p:cNvPr id="1180" name="Google Shape;1180;p158"/>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81" name="Google Shape;1181;p15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82" name="Google Shape;1182;p15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83" name="Google Shape;1183;p158"/>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184" name="Google Shape;1184;p15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1185" name="Shape 1185"/>
        <p:cNvGrpSpPr/>
        <p:nvPr/>
      </p:nvGrpSpPr>
      <p:grpSpPr>
        <a:xfrm>
          <a:off x="0" y="0"/>
          <a:ext cx="0" cy="0"/>
          <a:chOff x="0" y="0"/>
          <a:chExt cx="0" cy="0"/>
        </a:xfrm>
      </p:grpSpPr>
      <p:sp>
        <p:nvSpPr>
          <p:cNvPr id="1186" name="Google Shape;1186;p159"/>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87" name="Google Shape;1187;p15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88" name="Google Shape;1188;p15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89" name="Google Shape;1189;p159"/>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90" name="Google Shape;1190;p15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1191" name="Shape 1191"/>
        <p:cNvGrpSpPr/>
        <p:nvPr/>
      </p:nvGrpSpPr>
      <p:grpSpPr>
        <a:xfrm>
          <a:off x="0" y="0"/>
          <a:ext cx="0" cy="0"/>
          <a:chOff x="0" y="0"/>
          <a:chExt cx="0" cy="0"/>
        </a:xfrm>
      </p:grpSpPr>
      <p:sp>
        <p:nvSpPr>
          <p:cNvPr id="1192" name="Google Shape;1192;p160"/>
          <p:cNvSpPr/>
          <p:nvPr>
            <p:ph idx="2" type="pic"/>
          </p:nvPr>
        </p:nvSpPr>
        <p:spPr>
          <a:xfrm>
            <a:off x="4670742" y="-27436"/>
            <a:ext cx="4510800" cy="4859100"/>
          </a:xfrm>
          <a:prstGeom prst="rect">
            <a:avLst/>
          </a:prstGeom>
          <a:noFill/>
          <a:ln>
            <a:noFill/>
          </a:ln>
        </p:spPr>
      </p:sp>
      <p:sp>
        <p:nvSpPr>
          <p:cNvPr id="1193" name="Google Shape;1193;p160"/>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194" name="Google Shape;1194;p16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95" name="Google Shape;1195;p160"/>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196" name="Google Shape;1196;p16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1197" name="Shape 1197"/>
        <p:cNvGrpSpPr/>
        <p:nvPr/>
      </p:nvGrpSpPr>
      <p:grpSpPr>
        <a:xfrm>
          <a:off x="0" y="0"/>
          <a:ext cx="0" cy="0"/>
          <a:chOff x="0" y="0"/>
          <a:chExt cx="0" cy="0"/>
        </a:xfrm>
      </p:grpSpPr>
      <p:sp>
        <p:nvSpPr>
          <p:cNvPr id="1198" name="Google Shape;1198;p161"/>
          <p:cNvSpPr/>
          <p:nvPr>
            <p:ph idx="2" type="pic"/>
          </p:nvPr>
        </p:nvSpPr>
        <p:spPr>
          <a:xfrm>
            <a:off x="-8121" y="-27435"/>
            <a:ext cx="9189600" cy="4862400"/>
          </a:xfrm>
          <a:prstGeom prst="rect">
            <a:avLst/>
          </a:prstGeom>
          <a:noFill/>
          <a:ln>
            <a:noFill/>
          </a:ln>
        </p:spPr>
      </p:sp>
      <p:sp>
        <p:nvSpPr>
          <p:cNvPr id="1199" name="Google Shape;1199;p16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00" name="Google Shape;1200;p16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201" name="Shape 1201"/>
        <p:cNvGrpSpPr/>
        <p:nvPr/>
      </p:nvGrpSpPr>
      <p:grpSpPr>
        <a:xfrm>
          <a:off x="0" y="0"/>
          <a:ext cx="0" cy="0"/>
          <a:chOff x="0" y="0"/>
          <a:chExt cx="0" cy="0"/>
        </a:xfrm>
      </p:grpSpPr>
      <p:sp>
        <p:nvSpPr>
          <p:cNvPr id="1202" name="Google Shape;1202;p16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03" name="Google Shape;1203;p162"/>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204" name="Google Shape;1204;p16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05" name="Google Shape;1205;p16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206" name="Shape 1206"/>
        <p:cNvGrpSpPr/>
        <p:nvPr/>
      </p:nvGrpSpPr>
      <p:grpSpPr>
        <a:xfrm>
          <a:off x="0" y="0"/>
          <a:ext cx="0" cy="0"/>
          <a:chOff x="0" y="0"/>
          <a:chExt cx="0" cy="0"/>
        </a:xfrm>
      </p:grpSpPr>
      <p:sp>
        <p:nvSpPr>
          <p:cNvPr id="1207" name="Google Shape;1207;p16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08" name="Google Shape;1208;p16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1209" name="Shape 1209"/>
        <p:cNvGrpSpPr/>
        <p:nvPr/>
      </p:nvGrpSpPr>
      <p:grpSpPr>
        <a:xfrm>
          <a:off x="0" y="0"/>
          <a:ext cx="0" cy="0"/>
          <a:chOff x="0" y="0"/>
          <a:chExt cx="0" cy="0"/>
        </a:xfrm>
      </p:grpSpPr>
      <p:sp>
        <p:nvSpPr>
          <p:cNvPr id="1210" name="Google Shape;1210;p164"/>
          <p:cNvSpPr/>
          <p:nvPr>
            <p:ph idx="2" type="pic"/>
          </p:nvPr>
        </p:nvSpPr>
        <p:spPr>
          <a:xfrm>
            <a:off x="0" y="0"/>
            <a:ext cx="9144000" cy="5143500"/>
          </a:xfrm>
          <a:prstGeom prst="rect">
            <a:avLst/>
          </a:prstGeom>
          <a:noFill/>
          <a:ln>
            <a:noFill/>
          </a:ln>
        </p:spPr>
      </p:sp>
      <p:sp>
        <p:nvSpPr>
          <p:cNvPr id="1211" name="Google Shape;1211;p16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12" name="Google Shape;1212;p16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213" name="Shape 1213"/>
        <p:cNvGrpSpPr/>
        <p:nvPr/>
      </p:nvGrpSpPr>
      <p:grpSpPr>
        <a:xfrm>
          <a:off x="0" y="0"/>
          <a:ext cx="0" cy="0"/>
          <a:chOff x="0" y="0"/>
          <a:chExt cx="0" cy="0"/>
        </a:xfrm>
      </p:grpSpPr>
      <p:sp>
        <p:nvSpPr>
          <p:cNvPr id="1214" name="Google Shape;1214;p16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15" name="Google Shape;1215;p165"/>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216" name="Google Shape;1216;p165"/>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217" name="Google Shape;1217;p16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90" name="Shape 90"/>
        <p:cNvGrpSpPr/>
        <p:nvPr/>
      </p:nvGrpSpPr>
      <p:grpSpPr>
        <a:xfrm>
          <a:off x="0" y="0"/>
          <a:ext cx="0" cy="0"/>
          <a:chOff x="0" y="0"/>
          <a:chExt cx="0" cy="0"/>
        </a:xfrm>
      </p:grpSpPr>
      <p:sp>
        <p:nvSpPr>
          <p:cNvPr id="91" name="Google Shape;91;p18"/>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2" name="Google Shape;92;p18"/>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93" name="Google Shape;93;p18"/>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94" name="Google Shape;94;p1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1218" name="Shape 1218"/>
        <p:cNvGrpSpPr/>
        <p:nvPr/>
      </p:nvGrpSpPr>
      <p:grpSpPr>
        <a:xfrm>
          <a:off x="0" y="0"/>
          <a:ext cx="0" cy="0"/>
          <a:chOff x="0" y="0"/>
          <a:chExt cx="0" cy="0"/>
        </a:xfrm>
      </p:grpSpPr>
      <p:pic>
        <p:nvPicPr>
          <p:cNvPr id="1219" name="Google Shape;1219;p166"/>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220" name="Google Shape;1220;p16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21" name="Google Shape;1221;p166"/>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22" name="Google Shape;1222;p16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1223" name="Shape 1223"/>
        <p:cNvGrpSpPr/>
        <p:nvPr/>
      </p:nvGrpSpPr>
      <p:grpSpPr>
        <a:xfrm>
          <a:off x="0" y="0"/>
          <a:ext cx="0" cy="0"/>
          <a:chOff x="0" y="0"/>
          <a:chExt cx="0" cy="0"/>
        </a:xfrm>
      </p:grpSpPr>
      <p:sp>
        <p:nvSpPr>
          <p:cNvPr id="1224" name="Google Shape;1224;p167"/>
          <p:cNvSpPr/>
          <p:nvPr>
            <p:ph idx="2" type="pic"/>
          </p:nvPr>
        </p:nvSpPr>
        <p:spPr>
          <a:xfrm>
            <a:off x="4073843" y="1135464"/>
            <a:ext cx="996300" cy="997500"/>
          </a:xfrm>
          <a:prstGeom prst="rect">
            <a:avLst/>
          </a:prstGeom>
          <a:noFill/>
          <a:ln>
            <a:noFill/>
          </a:ln>
        </p:spPr>
      </p:sp>
      <p:sp>
        <p:nvSpPr>
          <p:cNvPr id="1225" name="Google Shape;1225;p16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26" name="Google Shape;1226;p167"/>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27" name="Google Shape;1227;p16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28" name="Google Shape;1228;p16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29" name="Shape 1229"/>
        <p:cNvGrpSpPr/>
        <p:nvPr/>
      </p:nvGrpSpPr>
      <p:grpSpPr>
        <a:xfrm>
          <a:off x="0" y="0"/>
          <a:ext cx="0" cy="0"/>
          <a:chOff x="0" y="0"/>
          <a:chExt cx="0" cy="0"/>
        </a:xfrm>
      </p:grpSpPr>
      <p:sp>
        <p:nvSpPr>
          <p:cNvPr id="1230" name="Google Shape;1230;p168"/>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31" name="Google Shape;1231;p168"/>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32" name="Google Shape;1232;p16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33" name="Google Shape;1233;p16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1234" name="Shape 1234"/>
        <p:cNvGrpSpPr/>
        <p:nvPr/>
      </p:nvGrpSpPr>
      <p:grpSpPr>
        <a:xfrm>
          <a:off x="0" y="0"/>
          <a:ext cx="0" cy="0"/>
          <a:chOff x="0" y="0"/>
          <a:chExt cx="0" cy="0"/>
        </a:xfrm>
      </p:grpSpPr>
      <p:sp>
        <p:nvSpPr>
          <p:cNvPr id="1235" name="Google Shape;1235;p169"/>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36" name="Google Shape;1236;p16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37" name="Google Shape;1237;p16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38" name="Google Shape;1238;p16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1239" name="Shape 1239"/>
        <p:cNvGrpSpPr/>
        <p:nvPr/>
      </p:nvGrpSpPr>
      <p:grpSpPr>
        <a:xfrm>
          <a:off x="0" y="0"/>
          <a:ext cx="0" cy="0"/>
          <a:chOff x="0" y="0"/>
          <a:chExt cx="0" cy="0"/>
        </a:xfrm>
      </p:grpSpPr>
      <p:sp>
        <p:nvSpPr>
          <p:cNvPr id="1240" name="Google Shape;1240;p170"/>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41" name="Google Shape;1241;p17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42" name="Google Shape;1242;p17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43" name="Google Shape;1243;p17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44" name="Google Shape;1244;p170"/>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1245" name="Shape 1245"/>
        <p:cNvGrpSpPr/>
        <p:nvPr/>
      </p:nvGrpSpPr>
      <p:grpSpPr>
        <a:xfrm>
          <a:off x="0" y="0"/>
          <a:ext cx="0" cy="0"/>
          <a:chOff x="0" y="0"/>
          <a:chExt cx="0" cy="0"/>
        </a:xfrm>
      </p:grpSpPr>
      <p:sp>
        <p:nvSpPr>
          <p:cNvPr id="1246" name="Google Shape;1246;p171"/>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47" name="Google Shape;1247;p17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48" name="Google Shape;1248;p17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49" name="Google Shape;1249;p17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50" name="Google Shape;1250;p171"/>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1251" name="Shape 1251"/>
        <p:cNvGrpSpPr/>
        <p:nvPr/>
      </p:nvGrpSpPr>
      <p:grpSpPr>
        <a:xfrm>
          <a:off x="0" y="0"/>
          <a:ext cx="0" cy="0"/>
          <a:chOff x="0" y="0"/>
          <a:chExt cx="0" cy="0"/>
        </a:xfrm>
      </p:grpSpPr>
      <p:sp>
        <p:nvSpPr>
          <p:cNvPr id="1252" name="Google Shape;1252;p172"/>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53" name="Google Shape;1253;p17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54" name="Google Shape;1254;p17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55" name="Google Shape;1255;p17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56" name="Google Shape;1256;p172"/>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57" name="Google Shape;1257;p172"/>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258" name="Google Shape;1258;p172"/>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1259" name="Shape 1259"/>
        <p:cNvGrpSpPr/>
        <p:nvPr/>
      </p:nvGrpSpPr>
      <p:grpSpPr>
        <a:xfrm>
          <a:off x="0" y="0"/>
          <a:ext cx="0" cy="0"/>
          <a:chOff x="0" y="0"/>
          <a:chExt cx="0" cy="0"/>
        </a:xfrm>
      </p:grpSpPr>
      <p:sp>
        <p:nvSpPr>
          <p:cNvPr id="1260" name="Google Shape;1260;p173"/>
          <p:cNvSpPr/>
          <p:nvPr>
            <p:ph idx="2" type="pic"/>
          </p:nvPr>
        </p:nvSpPr>
        <p:spPr>
          <a:xfrm>
            <a:off x="4670742" y="-27436"/>
            <a:ext cx="4510800" cy="4859100"/>
          </a:xfrm>
          <a:prstGeom prst="rect">
            <a:avLst/>
          </a:prstGeom>
          <a:noFill/>
          <a:ln>
            <a:noFill/>
          </a:ln>
        </p:spPr>
      </p:sp>
      <p:sp>
        <p:nvSpPr>
          <p:cNvPr id="1261" name="Google Shape;1261;p173"/>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262" name="Google Shape;1262;p17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63" name="Google Shape;1263;p17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64" name="Google Shape;1264;p173"/>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1265" name="Shape 1265"/>
        <p:cNvGrpSpPr/>
        <p:nvPr/>
      </p:nvGrpSpPr>
      <p:grpSpPr>
        <a:xfrm>
          <a:off x="0" y="0"/>
          <a:ext cx="0" cy="0"/>
          <a:chOff x="0" y="0"/>
          <a:chExt cx="0" cy="0"/>
        </a:xfrm>
      </p:grpSpPr>
      <p:sp>
        <p:nvSpPr>
          <p:cNvPr id="1266" name="Google Shape;1266;p174"/>
          <p:cNvSpPr/>
          <p:nvPr>
            <p:ph idx="2" type="pic"/>
          </p:nvPr>
        </p:nvSpPr>
        <p:spPr>
          <a:xfrm>
            <a:off x="-8121" y="-27435"/>
            <a:ext cx="9189600" cy="4862400"/>
          </a:xfrm>
          <a:prstGeom prst="rect">
            <a:avLst/>
          </a:prstGeom>
          <a:noFill/>
          <a:ln>
            <a:noFill/>
          </a:ln>
        </p:spPr>
      </p:sp>
      <p:sp>
        <p:nvSpPr>
          <p:cNvPr id="1267" name="Google Shape;1267;p17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68" name="Google Shape;1268;p17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269" name="Shape 1269"/>
        <p:cNvGrpSpPr/>
        <p:nvPr/>
      </p:nvGrpSpPr>
      <p:grpSpPr>
        <a:xfrm>
          <a:off x="0" y="0"/>
          <a:ext cx="0" cy="0"/>
          <a:chOff x="0" y="0"/>
          <a:chExt cx="0" cy="0"/>
        </a:xfrm>
      </p:grpSpPr>
      <p:sp>
        <p:nvSpPr>
          <p:cNvPr id="1270" name="Google Shape;1270;p17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71" name="Google Shape;1271;p17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72" name="Google Shape;1272;p175"/>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273" name="Google Shape;1273;p17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5" name="Shape 95"/>
        <p:cNvGrpSpPr/>
        <p:nvPr/>
      </p:nvGrpSpPr>
      <p:grpSpPr>
        <a:xfrm>
          <a:off x="0" y="0"/>
          <a:ext cx="0" cy="0"/>
          <a:chOff x="0" y="0"/>
          <a:chExt cx="0" cy="0"/>
        </a:xfrm>
      </p:grpSpPr>
      <p:sp>
        <p:nvSpPr>
          <p:cNvPr id="96" name="Google Shape;96;p1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9"/>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98" name="Google Shape;98;p1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99" name="Google Shape;99;p1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274" name="Shape 1274"/>
        <p:cNvGrpSpPr/>
        <p:nvPr/>
      </p:nvGrpSpPr>
      <p:grpSpPr>
        <a:xfrm>
          <a:off x="0" y="0"/>
          <a:ext cx="0" cy="0"/>
          <a:chOff x="0" y="0"/>
          <a:chExt cx="0" cy="0"/>
        </a:xfrm>
      </p:grpSpPr>
      <p:sp>
        <p:nvSpPr>
          <p:cNvPr id="1275" name="Google Shape;1275;p17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76" name="Google Shape;1276;p17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77" name="Google Shape;1277;p17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78" name="Google Shape;1278;p176"/>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279" name="Shape 1279"/>
        <p:cNvGrpSpPr/>
        <p:nvPr/>
      </p:nvGrpSpPr>
      <p:grpSpPr>
        <a:xfrm>
          <a:off x="0" y="0"/>
          <a:ext cx="0" cy="0"/>
          <a:chOff x="0" y="0"/>
          <a:chExt cx="0" cy="0"/>
        </a:xfrm>
      </p:grpSpPr>
      <p:sp>
        <p:nvSpPr>
          <p:cNvPr id="1280" name="Google Shape;1280;p17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81" name="Google Shape;1281;p17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1282" name="Shape 1282"/>
        <p:cNvGrpSpPr/>
        <p:nvPr/>
      </p:nvGrpSpPr>
      <p:grpSpPr>
        <a:xfrm>
          <a:off x="0" y="0"/>
          <a:ext cx="0" cy="0"/>
          <a:chOff x="0" y="0"/>
          <a:chExt cx="0" cy="0"/>
        </a:xfrm>
      </p:grpSpPr>
      <p:sp>
        <p:nvSpPr>
          <p:cNvPr id="1283" name="Google Shape;1283;p178"/>
          <p:cNvSpPr/>
          <p:nvPr>
            <p:ph idx="2" type="pic"/>
          </p:nvPr>
        </p:nvSpPr>
        <p:spPr>
          <a:xfrm>
            <a:off x="0" y="0"/>
            <a:ext cx="9144000" cy="5143500"/>
          </a:xfrm>
          <a:prstGeom prst="rect">
            <a:avLst/>
          </a:prstGeom>
          <a:noFill/>
          <a:ln>
            <a:noFill/>
          </a:ln>
        </p:spPr>
      </p:sp>
      <p:sp>
        <p:nvSpPr>
          <p:cNvPr id="1284" name="Google Shape;1284;p17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85" name="Google Shape;1285;p17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286" name="Shape 1286"/>
        <p:cNvGrpSpPr/>
        <p:nvPr/>
      </p:nvGrpSpPr>
      <p:grpSpPr>
        <a:xfrm>
          <a:off x="0" y="0"/>
          <a:ext cx="0" cy="0"/>
          <a:chOff x="0" y="0"/>
          <a:chExt cx="0" cy="0"/>
        </a:xfrm>
      </p:grpSpPr>
      <p:sp>
        <p:nvSpPr>
          <p:cNvPr id="1287" name="Google Shape;1287;p179"/>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1288" name="Google Shape;1288;p179"/>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1289" name="Google Shape;1289;p179"/>
          <p:cNvSpPr/>
          <p:nvPr/>
        </p:nvSpPr>
        <p:spPr>
          <a:xfrm>
            <a:off x="0" y="181"/>
            <a:ext cx="9144000" cy="1264800"/>
          </a:xfrm>
          <a:prstGeom prst="rect">
            <a:avLst/>
          </a:prstGeom>
          <a:gradFill>
            <a:gsLst>
              <a:gs pos="0">
                <a:srgbClr val="324943">
                  <a:alpha val="72549"/>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290" name="Google Shape;1290;p179"/>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291" name="Google Shape;1291;p179"/>
          <p:cNvGrpSpPr/>
          <p:nvPr/>
        </p:nvGrpSpPr>
        <p:grpSpPr>
          <a:xfrm>
            <a:off x="8799290" y="4895360"/>
            <a:ext cx="132676" cy="146654"/>
            <a:chOff x="19347601" y="10743921"/>
            <a:chExt cx="291723" cy="322458"/>
          </a:xfrm>
        </p:grpSpPr>
        <p:sp>
          <p:nvSpPr>
            <p:cNvPr id="1292" name="Google Shape;1292;p17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293" name="Google Shape;1293;p17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1294" name="Google Shape;1294;p179"/>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295" name="Google Shape;1295;p179"/>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96" name="Google Shape;1296;p17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297" name="Google Shape;1297;p17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1298" name="Google Shape;1298;p179"/>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1299" name="Google Shape;1299;p179"/>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1300" name="Google Shape;1300;p179"/>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1301" name="Google Shape;1301;p179"/>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1302" name="Google Shape;1302;p179"/>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03" name="Google Shape;1303;p179"/>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304" name="Google Shape;1304;p179"/>
          <p:cNvGrpSpPr/>
          <p:nvPr/>
        </p:nvGrpSpPr>
        <p:grpSpPr>
          <a:xfrm>
            <a:off x="3094158" y="1909864"/>
            <a:ext cx="1264446" cy="537724"/>
            <a:chOff x="12294426" y="1092556"/>
            <a:chExt cx="3582000" cy="1523297"/>
          </a:xfrm>
        </p:grpSpPr>
        <p:sp>
          <p:nvSpPr>
            <p:cNvPr id="1305" name="Google Shape;1305;p17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06" name="Google Shape;1306;p17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1307" name="Google Shape;1307;p179"/>
          <p:cNvGrpSpPr/>
          <p:nvPr/>
        </p:nvGrpSpPr>
        <p:grpSpPr>
          <a:xfrm>
            <a:off x="3534161" y="978519"/>
            <a:ext cx="1264446" cy="537724"/>
            <a:chOff x="12294426" y="1092556"/>
            <a:chExt cx="3582000" cy="1523297"/>
          </a:xfrm>
        </p:grpSpPr>
        <p:sp>
          <p:nvSpPr>
            <p:cNvPr id="1308" name="Google Shape;1308;p17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09" name="Google Shape;1309;p17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1310" name="Google Shape;1310;p179"/>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311" name="Google Shape;1311;p179"/>
          <p:cNvGrpSpPr/>
          <p:nvPr/>
        </p:nvGrpSpPr>
        <p:grpSpPr>
          <a:xfrm>
            <a:off x="2346510" y="1148300"/>
            <a:ext cx="405247" cy="405247"/>
            <a:chOff x="4842458" y="1864721"/>
            <a:chExt cx="1672500" cy="1672500"/>
          </a:xfrm>
        </p:grpSpPr>
        <p:sp>
          <p:nvSpPr>
            <p:cNvPr id="1312" name="Google Shape;1312;p179"/>
            <p:cNvSpPr/>
            <p:nvPr/>
          </p:nvSpPr>
          <p:spPr>
            <a:xfrm>
              <a:off x="4842458" y="1864721"/>
              <a:ext cx="1672500" cy="1672500"/>
            </a:xfrm>
            <a:prstGeom prst="ellipse">
              <a:avLst/>
            </a:prstGeom>
            <a:solidFill>
              <a:schemeClr val="accent1">
                <a:alpha val="1960"/>
              </a:schemeClr>
            </a:solidFill>
            <a:ln cap="flat" cmpd="sng" w="12700">
              <a:solidFill>
                <a:schemeClr val="accent1">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13" name="Google Shape;1313;p179"/>
            <p:cNvSpPr/>
            <p:nvPr/>
          </p:nvSpPr>
          <p:spPr>
            <a:xfrm>
              <a:off x="5147895" y="2170158"/>
              <a:ext cx="1061700" cy="1061700"/>
            </a:xfrm>
            <a:prstGeom prst="ellipse">
              <a:avLst/>
            </a:prstGeom>
            <a:solidFill>
              <a:schemeClr val="accent1">
                <a:alpha val="12156"/>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14" name="Google Shape;1314;p17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315" name="Google Shape;1315;p179"/>
          <p:cNvGrpSpPr/>
          <p:nvPr/>
        </p:nvGrpSpPr>
        <p:grpSpPr>
          <a:xfrm>
            <a:off x="615741" y="2087517"/>
            <a:ext cx="405247" cy="405247"/>
            <a:chOff x="4842458" y="1864721"/>
            <a:chExt cx="1672500" cy="1672500"/>
          </a:xfrm>
        </p:grpSpPr>
        <p:sp>
          <p:nvSpPr>
            <p:cNvPr id="1316" name="Google Shape;1316;p179"/>
            <p:cNvSpPr/>
            <p:nvPr/>
          </p:nvSpPr>
          <p:spPr>
            <a:xfrm>
              <a:off x="4842458" y="1864721"/>
              <a:ext cx="1672500" cy="1672500"/>
            </a:xfrm>
            <a:prstGeom prst="ellipse">
              <a:avLst/>
            </a:prstGeom>
            <a:solidFill>
              <a:schemeClr val="accent1">
                <a:alpha val="1960"/>
              </a:schemeClr>
            </a:solidFill>
            <a:ln cap="flat" cmpd="sng" w="12700">
              <a:solidFill>
                <a:schemeClr val="accent1">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17" name="Google Shape;1317;p179"/>
            <p:cNvSpPr/>
            <p:nvPr/>
          </p:nvSpPr>
          <p:spPr>
            <a:xfrm>
              <a:off x="5147895" y="2170158"/>
              <a:ext cx="1061700" cy="1061700"/>
            </a:xfrm>
            <a:prstGeom prst="ellipse">
              <a:avLst/>
            </a:prstGeom>
            <a:solidFill>
              <a:schemeClr val="accent1">
                <a:alpha val="12156"/>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18" name="Google Shape;1318;p17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319" name="Google Shape;1319;p179"/>
          <p:cNvGrpSpPr/>
          <p:nvPr/>
        </p:nvGrpSpPr>
        <p:grpSpPr>
          <a:xfrm>
            <a:off x="2067292" y="2408143"/>
            <a:ext cx="405227" cy="405227"/>
            <a:chOff x="4545498" y="4191723"/>
            <a:chExt cx="891000" cy="891000"/>
          </a:xfrm>
        </p:grpSpPr>
        <p:sp>
          <p:nvSpPr>
            <p:cNvPr id="1320" name="Google Shape;1320;p179"/>
            <p:cNvSpPr/>
            <p:nvPr/>
          </p:nvSpPr>
          <p:spPr>
            <a:xfrm>
              <a:off x="4545498" y="4191723"/>
              <a:ext cx="891000" cy="891000"/>
            </a:xfrm>
            <a:prstGeom prst="ellipse">
              <a:avLst/>
            </a:prstGeom>
            <a:solidFill>
              <a:schemeClr val="lt2">
                <a:alpha val="1960"/>
              </a:schemeClr>
            </a:solidFill>
            <a:ln cap="flat" cmpd="sng" w="12700">
              <a:solidFill>
                <a:schemeClr val="lt2">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21" name="Google Shape;1321;p179"/>
            <p:cNvSpPr/>
            <p:nvPr/>
          </p:nvSpPr>
          <p:spPr>
            <a:xfrm>
              <a:off x="4708209" y="4354434"/>
              <a:ext cx="565500" cy="565500"/>
            </a:xfrm>
            <a:prstGeom prst="ellipse">
              <a:avLst/>
            </a:prstGeom>
            <a:solidFill>
              <a:schemeClr val="lt2">
                <a:alpha val="12156"/>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22" name="Google Shape;1322;p179"/>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1323" name="Google Shape;1323;p179"/>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324" name="Google Shape;1324;p179"/>
          <p:cNvGrpSpPr/>
          <p:nvPr/>
        </p:nvGrpSpPr>
        <p:grpSpPr>
          <a:xfrm>
            <a:off x="5508512" y="2150669"/>
            <a:ext cx="1264446" cy="537724"/>
            <a:chOff x="12294426" y="1092556"/>
            <a:chExt cx="3582000" cy="1523297"/>
          </a:xfrm>
        </p:grpSpPr>
        <p:sp>
          <p:nvSpPr>
            <p:cNvPr id="1325" name="Google Shape;1325;p179"/>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326" name="Google Shape;1326;p17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1327" name="Google Shape;1327;p179"/>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1328" name="Google Shape;1328;p179"/>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329" name="Shape 1329"/>
        <p:cNvGrpSpPr/>
        <p:nvPr/>
      </p:nvGrpSpPr>
      <p:grpSpPr>
        <a:xfrm>
          <a:off x="0" y="0"/>
          <a:ext cx="0" cy="0"/>
          <a:chOff x="0" y="0"/>
          <a:chExt cx="0" cy="0"/>
        </a:xfrm>
      </p:grpSpPr>
      <p:pic>
        <p:nvPicPr>
          <p:cNvPr id="1330" name="Google Shape;1330;p180"/>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1331" name="Google Shape;1331;p180"/>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32" name="Google Shape;1332;p180"/>
          <p:cNvGrpSpPr/>
          <p:nvPr/>
        </p:nvGrpSpPr>
        <p:grpSpPr>
          <a:xfrm>
            <a:off x="8799290" y="4895360"/>
            <a:ext cx="132676" cy="146654"/>
            <a:chOff x="19347601" y="10743921"/>
            <a:chExt cx="291723" cy="322458"/>
          </a:xfrm>
        </p:grpSpPr>
        <p:sp>
          <p:nvSpPr>
            <p:cNvPr id="1333" name="Google Shape;1333;p18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334" name="Google Shape;1334;p18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1335" name="Google Shape;1335;p180"/>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336" name="Google Shape;1336;p180"/>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37" name="Google Shape;1337;p18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38" name="Google Shape;1338;p18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1339" name="Shape 1339"/>
        <p:cNvGrpSpPr/>
        <p:nvPr/>
      </p:nvGrpSpPr>
      <p:grpSpPr>
        <a:xfrm>
          <a:off x="0" y="0"/>
          <a:ext cx="0" cy="0"/>
          <a:chOff x="0" y="0"/>
          <a:chExt cx="0" cy="0"/>
        </a:xfrm>
      </p:grpSpPr>
      <p:sp>
        <p:nvSpPr>
          <p:cNvPr id="1340" name="Google Shape;1340;p181"/>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1341" name="Google Shape;1341;p181"/>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1342" name="Google Shape;1342;p181"/>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43" name="Google Shape;1343;p181"/>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344" name="Google Shape;1344;p181"/>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1345" name="Shape 1345"/>
        <p:cNvGrpSpPr/>
        <p:nvPr/>
      </p:nvGrpSpPr>
      <p:grpSpPr>
        <a:xfrm>
          <a:off x="0" y="0"/>
          <a:ext cx="0" cy="0"/>
          <a:chOff x="0" y="0"/>
          <a:chExt cx="0" cy="0"/>
        </a:xfrm>
      </p:grpSpPr>
      <p:sp>
        <p:nvSpPr>
          <p:cNvPr id="1346" name="Google Shape;1346;p182"/>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347" name="Google Shape;1347;p182"/>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348" name="Google Shape;1348;p182"/>
          <p:cNvGrpSpPr/>
          <p:nvPr/>
        </p:nvGrpSpPr>
        <p:grpSpPr>
          <a:xfrm>
            <a:off x="-4544" y="4278492"/>
            <a:ext cx="9149079" cy="866805"/>
            <a:chOff x="-9992" y="9387571"/>
            <a:chExt cx="20116709" cy="1905904"/>
          </a:xfrm>
        </p:grpSpPr>
        <p:grpSp>
          <p:nvGrpSpPr>
            <p:cNvPr id="1349" name="Google Shape;1349;p182"/>
            <p:cNvGrpSpPr/>
            <p:nvPr/>
          </p:nvGrpSpPr>
          <p:grpSpPr>
            <a:xfrm>
              <a:off x="-9992" y="9387571"/>
              <a:ext cx="20116709" cy="1905904"/>
              <a:chOff x="-9992" y="9387571"/>
              <a:chExt cx="20116709" cy="1905904"/>
            </a:xfrm>
          </p:grpSpPr>
          <p:sp>
            <p:nvSpPr>
              <p:cNvPr id="1350" name="Google Shape;1350;p18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51" name="Google Shape;1351;p182"/>
              <p:cNvGrpSpPr/>
              <p:nvPr/>
            </p:nvGrpSpPr>
            <p:grpSpPr>
              <a:xfrm>
                <a:off x="19347601" y="10743921"/>
                <a:ext cx="291723" cy="322458"/>
                <a:chOff x="19347601" y="10743921"/>
                <a:chExt cx="291723" cy="322458"/>
              </a:xfrm>
            </p:grpSpPr>
            <p:sp>
              <p:nvSpPr>
                <p:cNvPr id="1352" name="Google Shape;1352;p18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353" name="Google Shape;1353;p18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354" name="Google Shape;1354;p18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355" name="Google Shape;1355;p18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356" name="Google Shape;1356;p18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57" name="Google Shape;1357;p18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58" name="Google Shape;1358;p18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359" name="Shape 1359"/>
        <p:cNvGrpSpPr/>
        <p:nvPr/>
      </p:nvGrpSpPr>
      <p:grpSpPr>
        <a:xfrm>
          <a:off x="0" y="0"/>
          <a:ext cx="0" cy="0"/>
          <a:chOff x="0" y="0"/>
          <a:chExt cx="0" cy="0"/>
        </a:xfrm>
      </p:grpSpPr>
      <p:sp>
        <p:nvSpPr>
          <p:cNvPr id="1360" name="Google Shape;1360;p183"/>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361" name="Google Shape;1361;p183"/>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362" name="Google Shape;1362;p183"/>
          <p:cNvGrpSpPr/>
          <p:nvPr/>
        </p:nvGrpSpPr>
        <p:grpSpPr>
          <a:xfrm>
            <a:off x="-4544" y="4278492"/>
            <a:ext cx="9149079" cy="866805"/>
            <a:chOff x="-9992" y="9387571"/>
            <a:chExt cx="20116709" cy="1905904"/>
          </a:xfrm>
        </p:grpSpPr>
        <p:grpSp>
          <p:nvGrpSpPr>
            <p:cNvPr id="1363" name="Google Shape;1363;p183"/>
            <p:cNvGrpSpPr/>
            <p:nvPr/>
          </p:nvGrpSpPr>
          <p:grpSpPr>
            <a:xfrm>
              <a:off x="-9992" y="9387571"/>
              <a:ext cx="20116709" cy="1905904"/>
              <a:chOff x="-9992" y="9387571"/>
              <a:chExt cx="20116709" cy="1905904"/>
            </a:xfrm>
          </p:grpSpPr>
          <p:sp>
            <p:nvSpPr>
              <p:cNvPr id="1364" name="Google Shape;1364;p18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65" name="Google Shape;1365;p183"/>
              <p:cNvGrpSpPr/>
              <p:nvPr/>
            </p:nvGrpSpPr>
            <p:grpSpPr>
              <a:xfrm>
                <a:off x="19347601" y="10743921"/>
                <a:ext cx="291723" cy="322458"/>
                <a:chOff x="19347601" y="10743921"/>
                <a:chExt cx="291723" cy="322458"/>
              </a:xfrm>
            </p:grpSpPr>
            <p:sp>
              <p:nvSpPr>
                <p:cNvPr id="1366" name="Google Shape;1366;p18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367" name="Google Shape;1367;p18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368" name="Google Shape;1368;p18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369" name="Google Shape;1369;p18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70" name="Google Shape;1370;p18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71" name="Google Shape;1371;p18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72" name="Google Shape;1372;p183"/>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1373" name="Shape 1373"/>
        <p:cNvGrpSpPr/>
        <p:nvPr/>
      </p:nvGrpSpPr>
      <p:grpSpPr>
        <a:xfrm>
          <a:off x="0" y="0"/>
          <a:ext cx="0" cy="0"/>
          <a:chOff x="0" y="0"/>
          <a:chExt cx="0" cy="0"/>
        </a:xfrm>
      </p:grpSpPr>
      <p:sp>
        <p:nvSpPr>
          <p:cNvPr id="1374" name="Google Shape;1374;p184"/>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375" name="Google Shape;1375;p184"/>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376" name="Google Shape;1376;p184"/>
          <p:cNvGrpSpPr/>
          <p:nvPr/>
        </p:nvGrpSpPr>
        <p:grpSpPr>
          <a:xfrm>
            <a:off x="-4544" y="4278492"/>
            <a:ext cx="9149079" cy="866805"/>
            <a:chOff x="-9992" y="9387571"/>
            <a:chExt cx="20116709" cy="1905904"/>
          </a:xfrm>
        </p:grpSpPr>
        <p:grpSp>
          <p:nvGrpSpPr>
            <p:cNvPr id="1377" name="Google Shape;1377;p184"/>
            <p:cNvGrpSpPr/>
            <p:nvPr/>
          </p:nvGrpSpPr>
          <p:grpSpPr>
            <a:xfrm>
              <a:off x="-9992" y="9387571"/>
              <a:ext cx="20116709" cy="1905904"/>
              <a:chOff x="-9992" y="9387571"/>
              <a:chExt cx="20116709" cy="1905904"/>
            </a:xfrm>
          </p:grpSpPr>
          <p:sp>
            <p:nvSpPr>
              <p:cNvPr id="1378" name="Google Shape;1378;p18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79" name="Google Shape;1379;p184"/>
              <p:cNvGrpSpPr/>
              <p:nvPr/>
            </p:nvGrpSpPr>
            <p:grpSpPr>
              <a:xfrm>
                <a:off x="19347601" y="10743921"/>
                <a:ext cx="291723" cy="322458"/>
                <a:chOff x="19347601" y="10743921"/>
                <a:chExt cx="291723" cy="322458"/>
              </a:xfrm>
            </p:grpSpPr>
            <p:sp>
              <p:nvSpPr>
                <p:cNvPr id="1380" name="Google Shape;1380;p18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381" name="Google Shape;1381;p18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382" name="Google Shape;1382;p184"/>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383" name="Google Shape;1383;p18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84" name="Google Shape;1384;p18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85" name="Google Shape;1385;p18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386" name="Google Shape;1386;p184"/>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1387" name="Shape 1387"/>
        <p:cNvGrpSpPr/>
        <p:nvPr/>
      </p:nvGrpSpPr>
      <p:grpSpPr>
        <a:xfrm>
          <a:off x="0" y="0"/>
          <a:ext cx="0" cy="0"/>
          <a:chOff x="0" y="0"/>
          <a:chExt cx="0" cy="0"/>
        </a:xfrm>
      </p:grpSpPr>
      <p:pic>
        <p:nvPicPr>
          <p:cNvPr id="1388" name="Google Shape;1388;p185"/>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1389" name="Google Shape;1389;p185"/>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1390" name="Google Shape;1390;p185"/>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391" name="Google Shape;1391;p18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92" name="Google Shape;1392;p185"/>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393" name="Google Shape;1393;p185"/>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100" name="Shape 100"/>
        <p:cNvGrpSpPr/>
        <p:nvPr/>
      </p:nvGrpSpPr>
      <p:grpSpPr>
        <a:xfrm>
          <a:off x="0" y="0"/>
          <a:ext cx="0" cy="0"/>
          <a:chOff x="0" y="0"/>
          <a:chExt cx="0" cy="0"/>
        </a:xfrm>
      </p:grpSpPr>
      <p:sp>
        <p:nvSpPr>
          <p:cNvPr id="101" name="Google Shape;101;p20"/>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2" name="Google Shape;102;p2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04" name="Google Shape;104;p20"/>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05" name="Google Shape;105;p20"/>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106" name="Google Shape;106;p20"/>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107" name="Google Shape;107;p2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1394" name="Shape 1394"/>
        <p:cNvGrpSpPr/>
        <p:nvPr/>
      </p:nvGrpSpPr>
      <p:grpSpPr>
        <a:xfrm>
          <a:off x="0" y="0"/>
          <a:ext cx="0" cy="0"/>
          <a:chOff x="0" y="0"/>
          <a:chExt cx="0" cy="0"/>
        </a:xfrm>
      </p:grpSpPr>
      <p:sp>
        <p:nvSpPr>
          <p:cNvPr id="1395" name="Google Shape;1395;p186"/>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96" name="Google Shape;1396;p186"/>
          <p:cNvGrpSpPr/>
          <p:nvPr/>
        </p:nvGrpSpPr>
        <p:grpSpPr>
          <a:xfrm>
            <a:off x="-4544" y="4278492"/>
            <a:ext cx="9149079" cy="866805"/>
            <a:chOff x="-9992" y="9387571"/>
            <a:chExt cx="20116709" cy="1905904"/>
          </a:xfrm>
        </p:grpSpPr>
        <p:grpSp>
          <p:nvGrpSpPr>
            <p:cNvPr id="1397" name="Google Shape;1397;p186"/>
            <p:cNvGrpSpPr/>
            <p:nvPr/>
          </p:nvGrpSpPr>
          <p:grpSpPr>
            <a:xfrm>
              <a:off x="-9992" y="9387571"/>
              <a:ext cx="20116709" cy="1905904"/>
              <a:chOff x="-9992" y="9387571"/>
              <a:chExt cx="20116709" cy="1905904"/>
            </a:xfrm>
          </p:grpSpPr>
          <p:sp>
            <p:nvSpPr>
              <p:cNvPr id="1398" name="Google Shape;1398;p18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399" name="Google Shape;1399;p186"/>
              <p:cNvGrpSpPr/>
              <p:nvPr/>
            </p:nvGrpSpPr>
            <p:grpSpPr>
              <a:xfrm>
                <a:off x="19347601" y="10743921"/>
                <a:ext cx="291723" cy="322458"/>
                <a:chOff x="19347601" y="10743921"/>
                <a:chExt cx="291723" cy="322458"/>
              </a:xfrm>
            </p:grpSpPr>
            <p:sp>
              <p:nvSpPr>
                <p:cNvPr id="1400" name="Google Shape;1400;p18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401" name="Google Shape;1401;p18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402" name="Google Shape;1402;p186"/>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1403" name="Google Shape;1403;p186"/>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04" name="Google Shape;1404;p186"/>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05" name="Google Shape;1405;p18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06" name="Google Shape;1406;p186"/>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07" name="Google Shape;1407;p186"/>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408" name="Google Shape;1408;p18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1409" name="Shape 1409"/>
        <p:cNvGrpSpPr/>
        <p:nvPr/>
      </p:nvGrpSpPr>
      <p:grpSpPr>
        <a:xfrm>
          <a:off x="0" y="0"/>
          <a:ext cx="0" cy="0"/>
          <a:chOff x="0" y="0"/>
          <a:chExt cx="0" cy="0"/>
        </a:xfrm>
      </p:grpSpPr>
      <p:sp>
        <p:nvSpPr>
          <p:cNvPr id="1410" name="Google Shape;1410;p187"/>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411" name="Google Shape;1411;p187"/>
          <p:cNvGrpSpPr/>
          <p:nvPr/>
        </p:nvGrpSpPr>
        <p:grpSpPr>
          <a:xfrm>
            <a:off x="-4544" y="4278492"/>
            <a:ext cx="9149079" cy="866805"/>
            <a:chOff x="-9992" y="9387571"/>
            <a:chExt cx="20116709" cy="1905904"/>
          </a:xfrm>
        </p:grpSpPr>
        <p:grpSp>
          <p:nvGrpSpPr>
            <p:cNvPr id="1412" name="Google Shape;1412;p187"/>
            <p:cNvGrpSpPr/>
            <p:nvPr/>
          </p:nvGrpSpPr>
          <p:grpSpPr>
            <a:xfrm>
              <a:off x="-9992" y="9387571"/>
              <a:ext cx="20116709" cy="1905904"/>
              <a:chOff x="-9992" y="9387571"/>
              <a:chExt cx="20116709" cy="1905904"/>
            </a:xfrm>
          </p:grpSpPr>
          <p:sp>
            <p:nvSpPr>
              <p:cNvPr id="1413" name="Google Shape;1413;p18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414" name="Google Shape;1414;p187"/>
              <p:cNvGrpSpPr/>
              <p:nvPr/>
            </p:nvGrpSpPr>
            <p:grpSpPr>
              <a:xfrm>
                <a:off x="19347601" y="10743921"/>
                <a:ext cx="291723" cy="322458"/>
                <a:chOff x="19347601" y="10743921"/>
                <a:chExt cx="291723" cy="322458"/>
              </a:xfrm>
            </p:grpSpPr>
            <p:sp>
              <p:nvSpPr>
                <p:cNvPr id="1415" name="Google Shape;1415;p18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416" name="Google Shape;1416;p18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417" name="Google Shape;1417;p187"/>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1418" name="Google Shape;1418;p187"/>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19" name="Google Shape;1419;p18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20" name="Google Shape;1420;p187"/>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21" name="Google Shape;1421;p187"/>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422" name="Google Shape;1422;p18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23" name="Google Shape;1423;p187"/>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298450" lvl="2" marL="1371600" algn="l">
              <a:lnSpc>
                <a:spcPct val="90000"/>
              </a:lnSpc>
              <a:spcBef>
                <a:spcPts val="400"/>
              </a:spcBef>
              <a:spcAft>
                <a:spcPts val="0"/>
              </a:spcAft>
              <a:buClr>
                <a:schemeClr val="dk1"/>
              </a:buClr>
              <a:buSzPts val="1100"/>
              <a:buChar char="•"/>
              <a:defRPr sz="1100">
                <a:solidFill>
                  <a:schemeClr val="dk1"/>
                </a:solidFill>
              </a:defRPr>
            </a:lvl3pPr>
            <a:lvl4pPr indent="-298450" lvl="3" marL="1828800" algn="l">
              <a:lnSpc>
                <a:spcPct val="90000"/>
              </a:lnSpc>
              <a:spcBef>
                <a:spcPts val="400"/>
              </a:spcBef>
              <a:spcAft>
                <a:spcPts val="0"/>
              </a:spcAft>
              <a:buClr>
                <a:schemeClr val="dk1"/>
              </a:buClr>
              <a:buSzPts val="1100"/>
              <a:buChar char="•"/>
              <a:defRPr sz="11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24" name="Shape 1424"/>
        <p:cNvGrpSpPr/>
        <p:nvPr/>
      </p:nvGrpSpPr>
      <p:grpSpPr>
        <a:xfrm>
          <a:off x="0" y="0"/>
          <a:ext cx="0" cy="0"/>
          <a:chOff x="0" y="0"/>
          <a:chExt cx="0" cy="0"/>
        </a:xfrm>
      </p:grpSpPr>
      <p:sp>
        <p:nvSpPr>
          <p:cNvPr id="1425" name="Google Shape;1425;p188"/>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26" name="Google Shape;1426;p18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27" name="Google Shape;1427;p18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188"/>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1441" name="Shape 1441"/>
        <p:cNvGrpSpPr/>
        <p:nvPr/>
      </p:nvGrpSpPr>
      <p:grpSpPr>
        <a:xfrm>
          <a:off x="0" y="0"/>
          <a:ext cx="0" cy="0"/>
          <a:chOff x="0" y="0"/>
          <a:chExt cx="0" cy="0"/>
        </a:xfrm>
      </p:grpSpPr>
      <p:pic>
        <p:nvPicPr>
          <p:cNvPr id="1442" name="Google Shape;1442;p190"/>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443" name="Google Shape;1443;p190"/>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44" name="Google Shape;1444;p190"/>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45" name="Google Shape;1445;p19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46" name="Google Shape;1446;p19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1447" name="Shape 1447"/>
        <p:cNvGrpSpPr/>
        <p:nvPr/>
      </p:nvGrpSpPr>
      <p:grpSpPr>
        <a:xfrm>
          <a:off x="0" y="0"/>
          <a:ext cx="0" cy="0"/>
          <a:chOff x="0" y="0"/>
          <a:chExt cx="0" cy="0"/>
        </a:xfrm>
      </p:grpSpPr>
      <p:sp>
        <p:nvSpPr>
          <p:cNvPr id="1448" name="Google Shape;1448;p191"/>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49" name="Google Shape;1449;p19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50" name="Google Shape;1450;p19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451" name="Shape 1451"/>
        <p:cNvGrpSpPr/>
        <p:nvPr/>
      </p:nvGrpSpPr>
      <p:grpSpPr>
        <a:xfrm>
          <a:off x="0" y="0"/>
          <a:ext cx="0" cy="0"/>
          <a:chOff x="0" y="0"/>
          <a:chExt cx="0" cy="0"/>
        </a:xfrm>
      </p:grpSpPr>
      <p:sp>
        <p:nvSpPr>
          <p:cNvPr id="1452" name="Google Shape;1452;p19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53" name="Google Shape;1453;p19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54" name="Google Shape;1454;p19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55" name="Google Shape;1455;p19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56" name="Shape 1456"/>
        <p:cNvGrpSpPr/>
        <p:nvPr/>
      </p:nvGrpSpPr>
      <p:grpSpPr>
        <a:xfrm>
          <a:off x="0" y="0"/>
          <a:ext cx="0" cy="0"/>
          <a:chOff x="0" y="0"/>
          <a:chExt cx="0" cy="0"/>
        </a:xfrm>
      </p:grpSpPr>
      <p:sp>
        <p:nvSpPr>
          <p:cNvPr id="1457" name="Google Shape;1457;p193"/>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58" name="Google Shape;1458;p19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59" name="Google Shape;1459;p19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60" name="Google Shape;1460;p193"/>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1" name="Shape 1461"/>
        <p:cNvGrpSpPr/>
        <p:nvPr/>
      </p:nvGrpSpPr>
      <p:grpSpPr>
        <a:xfrm>
          <a:off x="0" y="0"/>
          <a:ext cx="0" cy="0"/>
          <a:chOff x="0" y="0"/>
          <a:chExt cx="0" cy="0"/>
        </a:xfrm>
      </p:grpSpPr>
      <p:sp>
        <p:nvSpPr>
          <p:cNvPr id="1462" name="Google Shape;1462;p194"/>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63" name="Google Shape;1463;p194"/>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SzPts val="1800"/>
              <a:buChar char="•"/>
              <a:defRPr/>
            </a:lvl1pPr>
            <a:lvl2pPr indent="-323850" lvl="1" marL="914400" algn="l">
              <a:lnSpc>
                <a:spcPct val="90000"/>
              </a:lnSpc>
              <a:spcBef>
                <a:spcPts val="400"/>
              </a:spcBef>
              <a:spcAft>
                <a:spcPts val="0"/>
              </a:spcAft>
              <a:buSzPts val="1500"/>
              <a:buChar char="•"/>
              <a:defRPr/>
            </a:lvl2pPr>
            <a:lvl3pPr indent="-298450" lvl="2" marL="1371600" algn="l">
              <a:lnSpc>
                <a:spcPct val="90000"/>
              </a:lnSpc>
              <a:spcBef>
                <a:spcPts val="400"/>
              </a:spcBef>
              <a:spcAft>
                <a:spcPts val="0"/>
              </a:spcAft>
              <a:buSzPts val="11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400"/>
              </a:spcBef>
              <a:spcAft>
                <a:spcPts val="0"/>
              </a:spcAft>
              <a:buSzPts val="1100"/>
              <a:buChar char="•"/>
              <a:defRPr/>
            </a:lvl5pPr>
            <a:lvl6pPr indent="-311150" lvl="5" marL="2743200" algn="l">
              <a:lnSpc>
                <a:spcPct val="90000"/>
              </a:lnSpc>
              <a:spcBef>
                <a:spcPts val="400"/>
              </a:spcBef>
              <a:spcAft>
                <a:spcPts val="0"/>
              </a:spcAft>
              <a:buSzPts val="1300"/>
              <a:buChar char="•"/>
              <a:defRPr/>
            </a:lvl6pPr>
            <a:lvl7pPr indent="-311150" lvl="6" marL="3200400" algn="l">
              <a:lnSpc>
                <a:spcPct val="90000"/>
              </a:lnSpc>
              <a:spcBef>
                <a:spcPts val="400"/>
              </a:spcBef>
              <a:spcAft>
                <a:spcPts val="0"/>
              </a:spcAft>
              <a:buSzPts val="1300"/>
              <a:buChar char="•"/>
              <a:defRPr/>
            </a:lvl7pPr>
            <a:lvl8pPr indent="-311150" lvl="7" marL="3657600" algn="l">
              <a:lnSpc>
                <a:spcPct val="90000"/>
              </a:lnSpc>
              <a:spcBef>
                <a:spcPts val="400"/>
              </a:spcBef>
              <a:spcAft>
                <a:spcPts val="0"/>
              </a:spcAft>
              <a:buSzPts val="1300"/>
              <a:buChar char="•"/>
              <a:defRPr/>
            </a:lvl8pPr>
            <a:lvl9pPr indent="-311150" lvl="8" marL="4114800" algn="l">
              <a:lnSpc>
                <a:spcPct val="90000"/>
              </a:lnSpc>
              <a:spcBef>
                <a:spcPts val="400"/>
              </a:spcBef>
              <a:spcAft>
                <a:spcPts val="0"/>
              </a:spcAft>
              <a:buSzPts val="1300"/>
              <a:buChar char="•"/>
              <a:defRPr/>
            </a:lvl9pPr>
          </a:lstStyle>
          <a:p/>
        </p:txBody>
      </p:sp>
      <p:sp>
        <p:nvSpPr>
          <p:cNvPr id="1464" name="Google Shape;1464;p194"/>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5" name="Shape 1465"/>
        <p:cNvGrpSpPr/>
        <p:nvPr/>
      </p:nvGrpSpPr>
      <p:grpSpPr>
        <a:xfrm>
          <a:off x="0" y="0"/>
          <a:ext cx="0" cy="0"/>
          <a:chOff x="0" y="0"/>
          <a:chExt cx="0" cy="0"/>
        </a:xfrm>
      </p:grpSpPr>
      <p:sp>
        <p:nvSpPr>
          <p:cNvPr id="1466" name="Google Shape;1466;p195"/>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67" name="Google Shape;1467;p195"/>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1468" name="Google Shape;1468;p195"/>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469" name="Shape 1469"/>
        <p:cNvGrpSpPr/>
        <p:nvPr/>
      </p:nvGrpSpPr>
      <p:grpSpPr>
        <a:xfrm>
          <a:off x="0" y="0"/>
          <a:ext cx="0" cy="0"/>
          <a:chOff x="0" y="0"/>
          <a:chExt cx="0" cy="0"/>
        </a:xfrm>
      </p:grpSpPr>
      <p:sp>
        <p:nvSpPr>
          <p:cNvPr id="1470" name="Google Shape;1470;p196"/>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471" name="Google Shape;1471;p196"/>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472" name="Google Shape;1472;p196"/>
          <p:cNvGrpSpPr/>
          <p:nvPr/>
        </p:nvGrpSpPr>
        <p:grpSpPr>
          <a:xfrm>
            <a:off x="-4544" y="4278492"/>
            <a:ext cx="9149079" cy="866805"/>
            <a:chOff x="-9992" y="9387571"/>
            <a:chExt cx="20116709" cy="1905904"/>
          </a:xfrm>
        </p:grpSpPr>
        <p:grpSp>
          <p:nvGrpSpPr>
            <p:cNvPr id="1473" name="Google Shape;1473;p196"/>
            <p:cNvGrpSpPr/>
            <p:nvPr/>
          </p:nvGrpSpPr>
          <p:grpSpPr>
            <a:xfrm>
              <a:off x="-9992" y="9387571"/>
              <a:ext cx="20116709" cy="1905904"/>
              <a:chOff x="-9992" y="9387571"/>
              <a:chExt cx="20116709" cy="1905904"/>
            </a:xfrm>
          </p:grpSpPr>
          <p:sp>
            <p:nvSpPr>
              <p:cNvPr id="1474" name="Google Shape;1474;p19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475" name="Google Shape;1475;p196"/>
              <p:cNvGrpSpPr/>
              <p:nvPr/>
            </p:nvGrpSpPr>
            <p:grpSpPr>
              <a:xfrm>
                <a:off x="19347601" y="10743921"/>
                <a:ext cx="291723" cy="322458"/>
                <a:chOff x="19347601" y="10743921"/>
                <a:chExt cx="291723" cy="322458"/>
              </a:xfrm>
            </p:grpSpPr>
            <p:sp>
              <p:nvSpPr>
                <p:cNvPr id="1476" name="Google Shape;1476;p19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477" name="Google Shape;1477;p19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478" name="Google Shape;1478;p196"/>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479" name="Google Shape;1479;p19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80" name="Google Shape;1480;p196"/>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81" name="Google Shape;1481;p19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82" name="Google Shape;1482;p19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108" name="Shape 108"/>
        <p:cNvGrpSpPr/>
        <p:nvPr/>
      </p:nvGrpSpPr>
      <p:grpSpPr>
        <a:xfrm>
          <a:off x="0" y="0"/>
          <a:ext cx="0" cy="0"/>
          <a:chOff x="0" y="0"/>
          <a:chExt cx="0" cy="0"/>
        </a:xfrm>
      </p:grpSpPr>
      <p:sp>
        <p:nvSpPr>
          <p:cNvPr id="109" name="Google Shape;109;p21"/>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10" name="Google Shape;110;p2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2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12" name="Google Shape;112;p2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1483" name="Shape 1483"/>
        <p:cNvGrpSpPr/>
        <p:nvPr/>
      </p:nvGrpSpPr>
      <p:grpSpPr>
        <a:xfrm>
          <a:off x="0" y="0"/>
          <a:ext cx="0" cy="0"/>
          <a:chOff x="0" y="0"/>
          <a:chExt cx="0" cy="0"/>
        </a:xfrm>
      </p:grpSpPr>
      <p:sp>
        <p:nvSpPr>
          <p:cNvPr id="1484" name="Google Shape;1484;p19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85" name="Google Shape;1485;p197"/>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486" name="Google Shape;1486;p197"/>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487" name="Google Shape;1487;p19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1488" name="Shape 1488"/>
        <p:cNvGrpSpPr/>
        <p:nvPr/>
      </p:nvGrpSpPr>
      <p:grpSpPr>
        <a:xfrm>
          <a:off x="0" y="0"/>
          <a:ext cx="0" cy="0"/>
          <a:chOff x="0" y="0"/>
          <a:chExt cx="0" cy="0"/>
        </a:xfrm>
      </p:grpSpPr>
      <p:sp>
        <p:nvSpPr>
          <p:cNvPr id="1489" name="Google Shape;1489;p198"/>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90" name="Google Shape;1490;p19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91" name="Google Shape;1491;p19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492" name="Google Shape;1492;p198"/>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93" name="Google Shape;1493;p198"/>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494" name="Google Shape;1494;p198"/>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495" name="Google Shape;1495;p19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1496" name="Shape 1496"/>
        <p:cNvGrpSpPr/>
        <p:nvPr/>
      </p:nvGrpSpPr>
      <p:grpSpPr>
        <a:xfrm>
          <a:off x="0" y="0"/>
          <a:ext cx="0" cy="0"/>
          <a:chOff x="0" y="0"/>
          <a:chExt cx="0" cy="0"/>
        </a:xfrm>
      </p:grpSpPr>
      <p:sp>
        <p:nvSpPr>
          <p:cNvPr id="1497" name="Google Shape;1497;p199"/>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498" name="Google Shape;1498;p19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99" name="Google Shape;1499;p19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00" name="Google Shape;1500;p19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1501" name="Shape 1501"/>
        <p:cNvGrpSpPr/>
        <p:nvPr/>
      </p:nvGrpSpPr>
      <p:grpSpPr>
        <a:xfrm>
          <a:off x="0" y="0"/>
          <a:ext cx="0" cy="0"/>
          <a:chOff x="0" y="0"/>
          <a:chExt cx="0" cy="0"/>
        </a:xfrm>
      </p:grpSpPr>
      <p:sp>
        <p:nvSpPr>
          <p:cNvPr id="1502" name="Google Shape;1502;p200"/>
          <p:cNvSpPr/>
          <p:nvPr>
            <p:ph idx="2" type="pic"/>
          </p:nvPr>
        </p:nvSpPr>
        <p:spPr>
          <a:xfrm>
            <a:off x="4073843" y="1135464"/>
            <a:ext cx="996300" cy="997500"/>
          </a:xfrm>
          <a:prstGeom prst="rect">
            <a:avLst/>
          </a:prstGeom>
          <a:noFill/>
          <a:ln>
            <a:noFill/>
          </a:ln>
        </p:spPr>
      </p:sp>
      <p:sp>
        <p:nvSpPr>
          <p:cNvPr id="1503" name="Google Shape;1503;p200"/>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04" name="Google Shape;1504;p200"/>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05" name="Google Shape;1505;p20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06" name="Google Shape;1506;p20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07" name="Shape 1507"/>
        <p:cNvGrpSpPr/>
        <p:nvPr/>
      </p:nvGrpSpPr>
      <p:grpSpPr>
        <a:xfrm>
          <a:off x="0" y="0"/>
          <a:ext cx="0" cy="0"/>
          <a:chOff x="0" y="0"/>
          <a:chExt cx="0" cy="0"/>
        </a:xfrm>
      </p:grpSpPr>
      <p:sp>
        <p:nvSpPr>
          <p:cNvPr id="1508" name="Google Shape;1508;p201"/>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09" name="Google Shape;1509;p201"/>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10" name="Google Shape;1510;p20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11" name="Google Shape;1511;p20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1512" name="Shape 1512"/>
        <p:cNvGrpSpPr/>
        <p:nvPr/>
      </p:nvGrpSpPr>
      <p:grpSpPr>
        <a:xfrm>
          <a:off x="0" y="0"/>
          <a:ext cx="0" cy="0"/>
          <a:chOff x="0" y="0"/>
          <a:chExt cx="0" cy="0"/>
        </a:xfrm>
      </p:grpSpPr>
      <p:sp>
        <p:nvSpPr>
          <p:cNvPr id="1513" name="Google Shape;1513;p202"/>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14" name="Google Shape;1514;p20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0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16" name="Google Shape;1516;p202"/>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517" name="Google Shape;1517;p20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1518" name="Shape 1518"/>
        <p:cNvGrpSpPr/>
        <p:nvPr/>
      </p:nvGrpSpPr>
      <p:grpSpPr>
        <a:xfrm>
          <a:off x="0" y="0"/>
          <a:ext cx="0" cy="0"/>
          <a:chOff x="0" y="0"/>
          <a:chExt cx="0" cy="0"/>
        </a:xfrm>
      </p:grpSpPr>
      <p:sp>
        <p:nvSpPr>
          <p:cNvPr id="1519" name="Google Shape;1519;p203"/>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20" name="Google Shape;1520;p20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21" name="Google Shape;1521;p20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22" name="Google Shape;1522;p203"/>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23" name="Google Shape;1523;p20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1524" name="Shape 1524"/>
        <p:cNvGrpSpPr/>
        <p:nvPr/>
      </p:nvGrpSpPr>
      <p:grpSpPr>
        <a:xfrm>
          <a:off x="0" y="0"/>
          <a:ext cx="0" cy="0"/>
          <a:chOff x="0" y="0"/>
          <a:chExt cx="0" cy="0"/>
        </a:xfrm>
      </p:grpSpPr>
      <p:sp>
        <p:nvSpPr>
          <p:cNvPr id="1525" name="Google Shape;1525;p204"/>
          <p:cNvSpPr/>
          <p:nvPr>
            <p:ph idx="2" type="pic"/>
          </p:nvPr>
        </p:nvSpPr>
        <p:spPr>
          <a:xfrm>
            <a:off x="4670742" y="-27436"/>
            <a:ext cx="4510800" cy="4859100"/>
          </a:xfrm>
          <a:prstGeom prst="rect">
            <a:avLst/>
          </a:prstGeom>
          <a:noFill/>
          <a:ln>
            <a:noFill/>
          </a:ln>
        </p:spPr>
      </p:sp>
      <p:sp>
        <p:nvSpPr>
          <p:cNvPr id="1526" name="Google Shape;1526;p204"/>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27" name="Google Shape;1527;p20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28" name="Google Shape;1528;p204"/>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29" name="Google Shape;1529;p20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1530" name="Shape 1530"/>
        <p:cNvGrpSpPr/>
        <p:nvPr/>
      </p:nvGrpSpPr>
      <p:grpSpPr>
        <a:xfrm>
          <a:off x="0" y="0"/>
          <a:ext cx="0" cy="0"/>
          <a:chOff x="0" y="0"/>
          <a:chExt cx="0" cy="0"/>
        </a:xfrm>
      </p:grpSpPr>
      <p:sp>
        <p:nvSpPr>
          <p:cNvPr id="1531" name="Google Shape;1531;p205"/>
          <p:cNvSpPr/>
          <p:nvPr>
            <p:ph idx="2" type="pic"/>
          </p:nvPr>
        </p:nvSpPr>
        <p:spPr>
          <a:xfrm>
            <a:off x="-8121" y="-27435"/>
            <a:ext cx="9189600" cy="4862400"/>
          </a:xfrm>
          <a:prstGeom prst="rect">
            <a:avLst/>
          </a:prstGeom>
          <a:noFill/>
          <a:ln>
            <a:noFill/>
          </a:ln>
        </p:spPr>
      </p:sp>
      <p:sp>
        <p:nvSpPr>
          <p:cNvPr id="1532" name="Google Shape;1532;p20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33" name="Google Shape;1533;p20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534" name="Shape 1534"/>
        <p:cNvGrpSpPr/>
        <p:nvPr/>
      </p:nvGrpSpPr>
      <p:grpSpPr>
        <a:xfrm>
          <a:off x="0" y="0"/>
          <a:ext cx="0" cy="0"/>
          <a:chOff x="0" y="0"/>
          <a:chExt cx="0" cy="0"/>
        </a:xfrm>
      </p:grpSpPr>
      <p:sp>
        <p:nvSpPr>
          <p:cNvPr id="1535" name="Google Shape;1535;p20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36" name="Google Shape;1536;p206"/>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537" name="Google Shape;1537;p20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38" name="Google Shape;1538;p20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113" name="Shape 113"/>
        <p:cNvGrpSpPr/>
        <p:nvPr/>
      </p:nvGrpSpPr>
      <p:grpSpPr>
        <a:xfrm>
          <a:off x="0" y="0"/>
          <a:ext cx="0" cy="0"/>
          <a:chOff x="0" y="0"/>
          <a:chExt cx="0" cy="0"/>
        </a:xfrm>
      </p:grpSpPr>
      <p:sp>
        <p:nvSpPr>
          <p:cNvPr id="114" name="Google Shape;114;p22"/>
          <p:cNvSpPr/>
          <p:nvPr>
            <p:ph idx="2" type="pic"/>
          </p:nvPr>
        </p:nvSpPr>
        <p:spPr>
          <a:xfrm>
            <a:off x="4073843" y="1135464"/>
            <a:ext cx="996300" cy="997500"/>
          </a:xfrm>
          <a:prstGeom prst="rect">
            <a:avLst/>
          </a:prstGeom>
          <a:noFill/>
          <a:ln>
            <a:noFill/>
          </a:ln>
        </p:spPr>
      </p:sp>
      <p:sp>
        <p:nvSpPr>
          <p:cNvPr id="115" name="Google Shape;115;p22"/>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16" name="Google Shape;116;p22"/>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7" name="Google Shape;117;p2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539" name="Shape 1539"/>
        <p:cNvGrpSpPr/>
        <p:nvPr/>
      </p:nvGrpSpPr>
      <p:grpSpPr>
        <a:xfrm>
          <a:off x="0" y="0"/>
          <a:ext cx="0" cy="0"/>
          <a:chOff x="0" y="0"/>
          <a:chExt cx="0" cy="0"/>
        </a:xfrm>
      </p:grpSpPr>
      <p:sp>
        <p:nvSpPr>
          <p:cNvPr id="1540" name="Google Shape;1540;p20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41" name="Google Shape;1541;p20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1542" name="Shape 1542"/>
        <p:cNvGrpSpPr/>
        <p:nvPr/>
      </p:nvGrpSpPr>
      <p:grpSpPr>
        <a:xfrm>
          <a:off x="0" y="0"/>
          <a:ext cx="0" cy="0"/>
          <a:chOff x="0" y="0"/>
          <a:chExt cx="0" cy="0"/>
        </a:xfrm>
      </p:grpSpPr>
      <p:sp>
        <p:nvSpPr>
          <p:cNvPr id="1543" name="Google Shape;1543;p208"/>
          <p:cNvSpPr/>
          <p:nvPr>
            <p:ph idx="2" type="pic"/>
          </p:nvPr>
        </p:nvSpPr>
        <p:spPr>
          <a:xfrm>
            <a:off x="0" y="0"/>
            <a:ext cx="9144000" cy="5143500"/>
          </a:xfrm>
          <a:prstGeom prst="rect">
            <a:avLst/>
          </a:prstGeom>
          <a:noFill/>
          <a:ln>
            <a:noFill/>
          </a:ln>
        </p:spPr>
      </p:sp>
      <p:sp>
        <p:nvSpPr>
          <p:cNvPr id="1544" name="Google Shape;1544;p20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45" name="Google Shape;1545;p20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546" name="Shape 1546"/>
        <p:cNvGrpSpPr/>
        <p:nvPr/>
      </p:nvGrpSpPr>
      <p:grpSpPr>
        <a:xfrm>
          <a:off x="0" y="0"/>
          <a:ext cx="0" cy="0"/>
          <a:chOff x="0" y="0"/>
          <a:chExt cx="0" cy="0"/>
        </a:xfrm>
      </p:grpSpPr>
      <p:sp>
        <p:nvSpPr>
          <p:cNvPr id="1547" name="Google Shape;1547;p209"/>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48" name="Google Shape;1548;p209"/>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549" name="Google Shape;1549;p209"/>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550" name="Google Shape;1550;p20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1551" name="Shape 1551"/>
        <p:cNvGrpSpPr/>
        <p:nvPr/>
      </p:nvGrpSpPr>
      <p:grpSpPr>
        <a:xfrm>
          <a:off x="0" y="0"/>
          <a:ext cx="0" cy="0"/>
          <a:chOff x="0" y="0"/>
          <a:chExt cx="0" cy="0"/>
        </a:xfrm>
      </p:grpSpPr>
      <p:pic>
        <p:nvPicPr>
          <p:cNvPr id="1552" name="Google Shape;1552;p210"/>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553" name="Google Shape;1553;p210"/>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54" name="Google Shape;1554;p210"/>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55" name="Google Shape;1555;p21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1556" name="Shape 1556"/>
        <p:cNvGrpSpPr/>
        <p:nvPr/>
      </p:nvGrpSpPr>
      <p:grpSpPr>
        <a:xfrm>
          <a:off x="0" y="0"/>
          <a:ext cx="0" cy="0"/>
          <a:chOff x="0" y="0"/>
          <a:chExt cx="0" cy="0"/>
        </a:xfrm>
      </p:grpSpPr>
      <p:sp>
        <p:nvSpPr>
          <p:cNvPr id="1557" name="Google Shape;1557;p211"/>
          <p:cNvSpPr/>
          <p:nvPr>
            <p:ph idx="2" type="pic"/>
          </p:nvPr>
        </p:nvSpPr>
        <p:spPr>
          <a:xfrm>
            <a:off x="4073843" y="1135464"/>
            <a:ext cx="996300" cy="997500"/>
          </a:xfrm>
          <a:prstGeom prst="rect">
            <a:avLst/>
          </a:prstGeom>
          <a:noFill/>
          <a:ln>
            <a:noFill/>
          </a:ln>
        </p:spPr>
      </p:sp>
      <p:sp>
        <p:nvSpPr>
          <p:cNvPr id="1558" name="Google Shape;1558;p211"/>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59" name="Google Shape;1559;p211"/>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60" name="Google Shape;1560;p21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61" name="Google Shape;1561;p21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562" name="Shape 1562"/>
        <p:cNvGrpSpPr/>
        <p:nvPr/>
      </p:nvGrpSpPr>
      <p:grpSpPr>
        <a:xfrm>
          <a:off x="0" y="0"/>
          <a:ext cx="0" cy="0"/>
          <a:chOff x="0" y="0"/>
          <a:chExt cx="0" cy="0"/>
        </a:xfrm>
      </p:grpSpPr>
      <p:sp>
        <p:nvSpPr>
          <p:cNvPr id="1563" name="Google Shape;1563;p212"/>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64" name="Google Shape;1564;p212"/>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65" name="Google Shape;1565;p21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66" name="Google Shape;1566;p21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1567" name="Shape 1567"/>
        <p:cNvGrpSpPr/>
        <p:nvPr/>
      </p:nvGrpSpPr>
      <p:grpSpPr>
        <a:xfrm>
          <a:off x="0" y="0"/>
          <a:ext cx="0" cy="0"/>
          <a:chOff x="0" y="0"/>
          <a:chExt cx="0" cy="0"/>
        </a:xfrm>
      </p:grpSpPr>
      <p:sp>
        <p:nvSpPr>
          <p:cNvPr id="1568" name="Google Shape;1568;p213"/>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69" name="Google Shape;1569;p21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70" name="Google Shape;1570;p21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71" name="Google Shape;1571;p21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1572" name="Shape 1572"/>
        <p:cNvGrpSpPr/>
        <p:nvPr/>
      </p:nvGrpSpPr>
      <p:grpSpPr>
        <a:xfrm>
          <a:off x="0" y="0"/>
          <a:ext cx="0" cy="0"/>
          <a:chOff x="0" y="0"/>
          <a:chExt cx="0" cy="0"/>
        </a:xfrm>
      </p:grpSpPr>
      <p:sp>
        <p:nvSpPr>
          <p:cNvPr id="1573" name="Google Shape;1573;p214"/>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74" name="Google Shape;1574;p21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75" name="Google Shape;1575;p21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76" name="Google Shape;1576;p21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77" name="Google Shape;1577;p214"/>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1578" name="Shape 1578"/>
        <p:cNvGrpSpPr/>
        <p:nvPr/>
      </p:nvGrpSpPr>
      <p:grpSpPr>
        <a:xfrm>
          <a:off x="0" y="0"/>
          <a:ext cx="0" cy="0"/>
          <a:chOff x="0" y="0"/>
          <a:chExt cx="0" cy="0"/>
        </a:xfrm>
      </p:grpSpPr>
      <p:sp>
        <p:nvSpPr>
          <p:cNvPr id="1579" name="Google Shape;1579;p215"/>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80" name="Google Shape;1580;p21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81" name="Google Shape;1581;p21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82" name="Google Shape;1582;p21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83" name="Google Shape;1583;p215"/>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1584" name="Shape 1584"/>
        <p:cNvGrpSpPr/>
        <p:nvPr/>
      </p:nvGrpSpPr>
      <p:grpSpPr>
        <a:xfrm>
          <a:off x="0" y="0"/>
          <a:ext cx="0" cy="0"/>
          <a:chOff x="0" y="0"/>
          <a:chExt cx="0" cy="0"/>
        </a:xfrm>
      </p:grpSpPr>
      <p:sp>
        <p:nvSpPr>
          <p:cNvPr id="1585" name="Google Shape;1585;p216"/>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86" name="Google Shape;1586;p21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87" name="Google Shape;1587;p21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88" name="Google Shape;1588;p21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89" name="Google Shape;1589;p216"/>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90" name="Google Shape;1590;p216"/>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591" name="Google Shape;1591;p216"/>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9" name="Shape 119"/>
        <p:cNvGrpSpPr/>
        <p:nvPr/>
      </p:nvGrpSpPr>
      <p:grpSpPr>
        <a:xfrm>
          <a:off x="0" y="0"/>
          <a:ext cx="0" cy="0"/>
          <a:chOff x="0" y="0"/>
          <a:chExt cx="0" cy="0"/>
        </a:xfrm>
      </p:grpSpPr>
      <p:sp>
        <p:nvSpPr>
          <p:cNvPr id="120" name="Google Shape;120;p23"/>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21" name="Google Shape;121;p23"/>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2" name="Google Shape;122;p2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2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1592" name="Shape 1592"/>
        <p:cNvGrpSpPr/>
        <p:nvPr/>
      </p:nvGrpSpPr>
      <p:grpSpPr>
        <a:xfrm>
          <a:off x="0" y="0"/>
          <a:ext cx="0" cy="0"/>
          <a:chOff x="0" y="0"/>
          <a:chExt cx="0" cy="0"/>
        </a:xfrm>
      </p:grpSpPr>
      <p:sp>
        <p:nvSpPr>
          <p:cNvPr id="1593" name="Google Shape;1593;p217"/>
          <p:cNvSpPr/>
          <p:nvPr>
            <p:ph idx="2" type="pic"/>
          </p:nvPr>
        </p:nvSpPr>
        <p:spPr>
          <a:xfrm>
            <a:off x="4670742" y="-27436"/>
            <a:ext cx="4510800" cy="4859100"/>
          </a:xfrm>
          <a:prstGeom prst="rect">
            <a:avLst/>
          </a:prstGeom>
          <a:noFill/>
          <a:ln>
            <a:noFill/>
          </a:ln>
        </p:spPr>
      </p:sp>
      <p:sp>
        <p:nvSpPr>
          <p:cNvPr id="1594" name="Google Shape;1594;p217"/>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595" name="Google Shape;1595;p21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96" name="Google Shape;1596;p21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597" name="Google Shape;1597;p217"/>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1598" name="Shape 1598"/>
        <p:cNvGrpSpPr/>
        <p:nvPr/>
      </p:nvGrpSpPr>
      <p:grpSpPr>
        <a:xfrm>
          <a:off x="0" y="0"/>
          <a:ext cx="0" cy="0"/>
          <a:chOff x="0" y="0"/>
          <a:chExt cx="0" cy="0"/>
        </a:xfrm>
      </p:grpSpPr>
      <p:sp>
        <p:nvSpPr>
          <p:cNvPr id="1599" name="Google Shape;1599;p218"/>
          <p:cNvSpPr/>
          <p:nvPr>
            <p:ph idx="2" type="pic"/>
          </p:nvPr>
        </p:nvSpPr>
        <p:spPr>
          <a:xfrm>
            <a:off x="-8121" y="-27435"/>
            <a:ext cx="9189600" cy="4862400"/>
          </a:xfrm>
          <a:prstGeom prst="rect">
            <a:avLst/>
          </a:prstGeom>
          <a:noFill/>
          <a:ln>
            <a:noFill/>
          </a:ln>
        </p:spPr>
      </p:sp>
      <p:sp>
        <p:nvSpPr>
          <p:cNvPr id="1600" name="Google Shape;1600;p21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01" name="Google Shape;1601;p21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602" name="Shape 1602"/>
        <p:cNvGrpSpPr/>
        <p:nvPr/>
      </p:nvGrpSpPr>
      <p:grpSpPr>
        <a:xfrm>
          <a:off x="0" y="0"/>
          <a:ext cx="0" cy="0"/>
          <a:chOff x="0" y="0"/>
          <a:chExt cx="0" cy="0"/>
        </a:xfrm>
      </p:grpSpPr>
      <p:sp>
        <p:nvSpPr>
          <p:cNvPr id="1603" name="Google Shape;1603;p21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04" name="Google Shape;1604;p21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05" name="Google Shape;1605;p219"/>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606" name="Google Shape;1606;p21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607" name="Shape 1607"/>
        <p:cNvGrpSpPr/>
        <p:nvPr/>
      </p:nvGrpSpPr>
      <p:grpSpPr>
        <a:xfrm>
          <a:off x="0" y="0"/>
          <a:ext cx="0" cy="0"/>
          <a:chOff x="0" y="0"/>
          <a:chExt cx="0" cy="0"/>
        </a:xfrm>
      </p:grpSpPr>
      <p:sp>
        <p:nvSpPr>
          <p:cNvPr id="1608" name="Google Shape;1608;p22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09" name="Google Shape;1609;p22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10" name="Google Shape;1610;p22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11" name="Google Shape;1611;p220"/>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612" name="Shape 1612"/>
        <p:cNvGrpSpPr/>
        <p:nvPr/>
      </p:nvGrpSpPr>
      <p:grpSpPr>
        <a:xfrm>
          <a:off x="0" y="0"/>
          <a:ext cx="0" cy="0"/>
          <a:chOff x="0" y="0"/>
          <a:chExt cx="0" cy="0"/>
        </a:xfrm>
      </p:grpSpPr>
      <p:sp>
        <p:nvSpPr>
          <p:cNvPr id="1613" name="Google Shape;1613;p22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14" name="Google Shape;1614;p22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1615" name="Shape 1615"/>
        <p:cNvGrpSpPr/>
        <p:nvPr/>
      </p:nvGrpSpPr>
      <p:grpSpPr>
        <a:xfrm>
          <a:off x="0" y="0"/>
          <a:ext cx="0" cy="0"/>
          <a:chOff x="0" y="0"/>
          <a:chExt cx="0" cy="0"/>
        </a:xfrm>
      </p:grpSpPr>
      <p:sp>
        <p:nvSpPr>
          <p:cNvPr id="1616" name="Google Shape;1616;p222"/>
          <p:cNvSpPr/>
          <p:nvPr>
            <p:ph idx="2" type="pic"/>
          </p:nvPr>
        </p:nvSpPr>
        <p:spPr>
          <a:xfrm>
            <a:off x="0" y="0"/>
            <a:ext cx="9144000" cy="5143500"/>
          </a:xfrm>
          <a:prstGeom prst="rect">
            <a:avLst/>
          </a:prstGeom>
          <a:noFill/>
          <a:ln>
            <a:noFill/>
          </a:ln>
        </p:spPr>
      </p:sp>
      <p:sp>
        <p:nvSpPr>
          <p:cNvPr id="1617" name="Google Shape;1617;p22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18" name="Google Shape;1618;p22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619" name="Shape 1619"/>
        <p:cNvGrpSpPr/>
        <p:nvPr/>
      </p:nvGrpSpPr>
      <p:grpSpPr>
        <a:xfrm>
          <a:off x="0" y="0"/>
          <a:ext cx="0" cy="0"/>
          <a:chOff x="0" y="0"/>
          <a:chExt cx="0" cy="0"/>
        </a:xfrm>
      </p:grpSpPr>
      <p:sp>
        <p:nvSpPr>
          <p:cNvPr id="1620" name="Google Shape;1620;p223"/>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1621" name="Google Shape;1621;p223"/>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1622" name="Google Shape;1622;p223"/>
          <p:cNvSpPr/>
          <p:nvPr/>
        </p:nvSpPr>
        <p:spPr>
          <a:xfrm>
            <a:off x="0" y="181"/>
            <a:ext cx="9144000" cy="1264800"/>
          </a:xfrm>
          <a:prstGeom prst="rect">
            <a:avLst/>
          </a:prstGeom>
          <a:gradFill>
            <a:gsLst>
              <a:gs pos="0">
                <a:srgbClr val="324943">
                  <a:alpha val="72156"/>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23" name="Google Shape;1623;p223"/>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624" name="Google Shape;1624;p223"/>
          <p:cNvGrpSpPr/>
          <p:nvPr/>
        </p:nvGrpSpPr>
        <p:grpSpPr>
          <a:xfrm>
            <a:off x="8799290" y="4895360"/>
            <a:ext cx="132676" cy="146654"/>
            <a:chOff x="19347601" y="10743921"/>
            <a:chExt cx="291723" cy="322458"/>
          </a:xfrm>
        </p:grpSpPr>
        <p:sp>
          <p:nvSpPr>
            <p:cNvPr id="1625" name="Google Shape;1625;p22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626" name="Google Shape;1626;p22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1627" name="Google Shape;1627;p223"/>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628" name="Google Shape;1628;p223"/>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29" name="Google Shape;1629;p22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30" name="Google Shape;1630;p22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1631" name="Google Shape;1631;p223"/>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1632" name="Google Shape;1632;p223"/>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1633" name="Google Shape;1633;p223"/>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1634" name="Google Shape;1634;p223"/>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1635" name="Google Shape;1635;p223"/>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36" name="Google Shape;1636;p223"/>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637" name="Google Shape;1637;p223"/>
          <p:cNvGrpSpPr/>
          <p:nvPr/>
        </p:nvGrpSpPr>
        <p:grpSpPr>
          <a:xfrm>
            <a:off x="3094158" y="1909864"/>
            <a:ext cx="1264446" cy="537724"/>
            <a:chOff x="12294426" y="1092556"/>
            <a:chExt cx="3582000" cy="1523297"/>
          </a:xfrm>
        </p:grpSpPr>
        <p:sp>
          <p:nvSpPr>
            <p:cNvPr id="1638" name="Google Shape;1638;p223"/>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39" name="Google Shape;1639;p223"/>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1640" name="Google Shape;1640;p223"/>
          <p:cNvGrpSpPr/>
          <p:nvPr/>
        </p:nvGrpSpPr>
        <p:grpSpPr>
          <a:xfrm>
            <a:off x="3534161" y="978519"/>
            <a:ext cx="1264446" cy="537724"/>
            <a:chOff x="12294426" y="1092556"/>
            <a:chExt cx="3582000" cy="1523297"/>
          </a:xfrm>
        </p:grpSpPr>
        <p:sp>
          <p:nvSpPr>
            <p:cNvPr id="1641" name="Google Shape;1641;p223"/>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42" name="Google Shape;1642;p223"/>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1643" name="Google Shape;1643;p223"/>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644" name="Google Shape;1644;p223"/>
          <p:cNvGrpSpPr/>
          <p:nvPr/>
        </p:nvGrpSpPr>
        <p:grpSpPr>
          <a:xfrm>
            <a:off x="2346510" y="1148300"/>
            <a:ext cx="405247" cy="405247"/>
            <a:chOff x="4842458" y="1864721"/>
            <a:chExt cx="1672500" cy="1672500"/>
          </a:xfrm>
        </p:grpSpPr>
        <p:sp>
          <p:nvSpPr>
            <p:cNvPr id="1645" name="Google Shape;1645;p223"/>
            <p:cNvSpPr/>
            <p:nvPr/>
          </p:nvSpPr>
          <p:spPr>
            <a:xfrm>
              <a:off x="4842458" y="1864721"/>
              <a:ext cx="1672500" cy="1672500"/>
            </a:xfrm>
            <a:prstGeom prst="ellipse">
              <a:avLst/>
            </a:prstGeom>
            <a:solidFill>
              <a:schemeClr val="accent1">
                <a:alpha val="1568"/>
              </a:schemeClr>
            </a:solidFill>
            <a:ln cap="flat" cmpd="sng" w="12700">
              <a:solidFill>
                <a:schemeClr val="accent1">
                  <a:alpha val="32156"/>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46" name="Google Shape;1646;p223"/>
            <p:cNvSpPr/>
            <p:nvPr/>
          </p:nvSpPr>
          <p:spPr>
            <a:xfrm>
              <a:off x="5147895" y="2170158"/>
              <a:ext cx="1061700" cy="1061700"/>
            </a:xfrm>
            <a:prstGeom prst="ellipse">
              <a:avLst/>
            </a:prstGeom>
            <a:solidFill>
              <a:schemeClr val="accent1">
                <a:alpha val="11764"/>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47" name="Google Shape;1647;p223"/>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648" name="Google Shape;1648;p223"/>
          <p:cNvGrpSpPr/>
          <p:nvPr/>
        </p:nvGrpSpPr>
        <p:grpSpPr>
          <a:xfrm>
            <a:off x="615741" y="2087517"/>
            <a:ext cx="405247" cy="405247"/>
            <a:chOff x="4842458" y="1864721"/>
            <a:chExt cx="1672500" cy="1672500"/>
          </a:xfrm>
        </p:grpSpPr>
        <p:sp>
          <p:nvSpPr>
            <p:cNvPr id="1649" name="Google Shape;1649;p223"/>
            <p:cNvSpPr/>
            <p:nvPr/>
          </p:nvSpPr>
          <p:spPr>
            <a:xfrm>
              <a:off x="4842458" y="1864721"/>
              <a:ext cx="1672500" cy="1672500"/>
            </a:xfrm>
            <a:prstGeom prst="ellipse">
              <a:avLst/>
            </a:prstGeom>
            <a:solidFill>
              <a:schemeClr val="accent1">
                <a:alpha val="1568"/>
              </a:schemeClr>
            </a:solidFill>
            <a:ln cap="flat" cmpd="sng" w="12700">
              <a:solidFill>
                <a:schemeClr val="accent1">
                  <a:alpha val="32156"/>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50" name="Google Shape;1650;p223"/>
            <p:cNvSpPr/>
            <p:nvPr/>
          </p:nvSpPr>
          <p:spPr>
            <a:xfrm>
              <a:off x="5147895" y="2170158"/>
              <a:ext cx="1061700" cy="1061700"/>
            </a:xfrm>
            <a:prstGeom prst="ellipse">
              <a:avLst/>
            </a:prstGeom>
            <a:solidFill>
              <a:schemeClr val="accent1">
                <a:alpha val="11764"/>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51" name="Google Shape;1651;p223"/>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652" name="Google Shape;1652;p223"/>
          <p:cNvGrpSpPr/>
          <p:nvPr/>
        </p:nvGrpSpPr>
        <p:grpSpPr>
          <a:xfrm>
            <a:off x="2067292" y="2408143"/>
            <a:ext cx="405227" cy="405227"/>
            <a:chOff x="4545498" y="4191723"/>
            <a:chExt cx="891000" cy="891000"/>
          </a:xfrm>
        </p:grpSpPr>
        <p:sp>
          <p:nvSpPr>
            <p:cNvPr id="1653" name="Google Shape;1653;p223"/>
            <p:cNvSpPr/>
            <p:nvPr/>
          </p:nvSpPr>
          <p:spPr>
            <a:xfrm>
              <a:off x="4545498" y="4191723"/>
              <a:ext cx="891000" cy="891000"/>
            </a:xfrm>
            <a:prstGeom prst="ellipse">
              <a:avLst/>
            </a:prstGeom>
            <a:solidFill>
              <a:schemeClr val="lt2">
                <a:alpha val="1568"/>
              </a:schemeClr>
            </a:solidFill>
            <a:ln cap="flat" cmpd="sng" w="12700">
              <a:solidFill>
                <a:schemeClr val="lt2">
                  <a:alpha val="32156"/>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54" name="Google Shape;1654;p223"/>
            <p:cNvSpPr/>
            <p:nvPr/>
          </p:nvSpPr>
          <p:spPr>
            <a:xfrm>
              <a:off x="4708209" y="4354434"/>
              <a:ext cx="565500" cy="565500"/>
            </a:xfrm>
            <a:prstGeom prst="ellipse">
              <a:avLst/>
            </a:prstGeom>
            <a:solidFill>
              <a:schemeClr val="lt2">
                <a:alpha val="11764"/>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55" name="Google Shape;1655;p223"/>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1656" name="Google Shape;1656;p223"/>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657" name="Google Shape;1657;p223"/>
          <p:cNvGrpSpPr/>
          <p:nvPr/>
        </p:nvGrpSpPr>
        <p:grpSpPr>
          <a:xfrm>
            <a:off x="5508512" y="2150669"/>
            <a:ext cx="1264446" cy="537724"/>
            <a:chOff x="12294426" y="1092556"/>
            <a:chExt cx="3582000" cy="1523297"/>
          </a:xfrm>
        </p:grpSpPr>
        <p:sp>
          <p:nvSpPr>
            <p:cNvPr id="1658" name="Google Shape;1658;p223"/>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659" name="Google Shape;1659;p223"/>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1660" name="Google Shape;1660;p223"/>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1661" name="Google Shape;1661;p223"/>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662" name="Shape 1662"/>
        <p:cNvGrpSpPr/>
        <p:nvPr/>
      </p:nvGrpSpPr>
      <p:grpSpPr>
        <a:xfrm>
          <a:off x="0" y="0"/>
          <a:ext cx="0" cy="0"/>
          <a:chOff x="0" y="0"/>
          <a:chExt cx="0" cy="0"/>
        </a:xfrm>
      </p:grpSpPr>
      <p:pic>
        <p:nvPicPr>
          <p:cNvPr id="1663" name="Google Shape;1663;p224"/>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1664" name="Google Shape;1664;p224"/>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665" name="Google Shape;1665;p224"/>
          <p:cNvGrpSpPr/>
          <p:nvPr/>
        </p:nvGrpSpPr>
        <p:grpSpPr>
          <a:xfrm>
            <a:off x="8799290" y="4895360"/>
            <a:ext cx="132676" cy="146654"/>
            <a:chOff x="19347601" y="10743921"/>
            <a:chExt cx="291723" cy="322458"/>
          </a:xfrm>
        </p:grpSpPr>
        <p:sp>
          <p:nvSpPr>
            <p:cNvPr id="1666" name="Google Shape;1666;p22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667" name="Google Shape;1667;p22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1668" name="Google Shape;1668;p224"/>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669" name="Google Shape;1669;p224"/>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70" name="Google Shape;1670;p22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71" name="Google Shape;1671;p22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1672" name="Shape 1672"/>
        <p:cNvGrpSpPr/>
        <p:nvPr/>
      </p:nvGrpSpPr>
      <p:grpSpPr>
        <a:xfrm>
          <a:off x="0" y="0"/>
          <a:ext cx="0" cy="0"/>
          <a:chOff x="0" y="0"/>
          <a:chExt cx="0" cy="0"/>
        </a:xfrm>
      </p:grpSpPr>
      <p:sp>
        <p:nvSpPr>
          <p:cNvPr id="1673" name="Google Shape;1673;p225"/>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1674" name="Google Shape;1674;p225"/>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1675" name="Google Shape;1675;p225"/>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76" name="Google Shape;1676;p225"/>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677" name="Google Shape;1677;p225"/>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1678" name="Shape 1678"/>
        <p:cNvGrpSpPr/>
        <p:nvPr/>
      </p:nvGrpSpPr>
      <p:grpSpPr>
        <a:xfrm>
          <a:off x="0" y="0"/>
          <a:ext cx="0" cy="0"/>
          <a:chOff x="0" y="0"/>
          <a:chExt cx="0" cy="0"/>
        </a:xfrm>
      </p:grpSpPr>
      <p:sp>
        <p:nvSpPr>
          <p:cNvPr id="1679" name="Google Shape;1679;p226"/>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680" name="Google Shape;1680;p226"/>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681" name="Google Shape;1681;p226"/>
          <p:cNvGrpSpPr/>
          <p:nvPr/>
        </p:nvGrpSpPr>
        <p:grpSpPr>
          <a:xfrm>
            <a:off x="-4544" y="4278492"/>
            <a:ext cx="9149079" cy="866805"/>
            <a:chOff x="-9992" y="9387571"/>
            <a:chExt cx="20116709" cy="1905904"/>
          </a:xfrm>
        </p:grpSpPr>
        <p:grpSp>
          <p:nvGrpSpPr>
            <p:cNvPr id="1682" name="Google Shape;1682;p226"/>
            <p:cNvGrpSpPr/>
            <p:nvPr/>
          </p:nvGrpSpPr>
          <p:grpSpPr>
            <a:xfrm>
              <a:off x="-9992" y="9387571"/>
              <a:ext cx="20116709" cy="1905904"/>
              <a:chOff x="-9992" y="9387571"/>
              <a:chExt cx="20116709" cy="1905904"/>
            </a:xfrm>
          </p:grpSpPr>
          <p:sp>
            <p:nvSpPr>
              <p:cNvPr id="1683" name="Google Shape;1683;p22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684" name="Google Shape;1684;p226"/>
              <p:cNvGrpSpPr/>
              <p:nvPr/>
            </p:nvGrpSpPr>
            <p:grpSpPr>
              <a:xfrm>
                <a:off x="19347601" y="10743921"/>
                <a:ext cx="291723" cy="322458"/>
                <a:chOff x="19347601" y="10743921"/>
                <a:chExt cx="291723" cy="322458"/>
              </a:xfrm>
            </p:grpSpPr>
            <p:sp>
              <p:nvSpPr>
                <p:cNvPr id="1685" name="Google Shape;1685;p22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686" name="Google Shape;1686;p22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687" name="Google Shape;1687;p226"/>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688" name="Google Shape;1688;p226"/>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689" name="Google Shape;1689;p22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690" name="Google Shape;1690;p22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691" name="Google Shape;1691;p22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124" name="Shape 124"/>
        <p:cNvGrpSpPr/>
        <p:nvPr/>
      </p:nvGrpSpPr>
      <p:grpSpPr>
        <a:xfrm>
          <a:off x="0" y="0"/>
          <a:ext cx="0" cy="0"/>
          <a:chOff x="0" y="0"/>
          <a:chExt cx="0" cy="0"/>
        </a:xfrm>
      </p:grpSpPr>
      <p:sp>
        <p:nvSpPr>
          <p:cNvPr id="125" name="Google Shape;125;p24"/>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26" name="Google Shape;126;p2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2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28" name="Google Shape;128;p24"/>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129" name="Google Shape;129;p2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692" name="Shape 1692"/>
        <p:cNvGrpSpPr/>
        <p:nvPr/>
      </p:nvGrpSpPr>
      <p:grpSpPr>
        <a:xfrm>
          <a:off x="0" y="0"/>
          <a:ext cx="0" cy="0"/>
          <a:chOff x="0" y="0"/>
          <a:chExt cx="0" cy="0"/>
        </a:xfrm>
      </p:grpSpPr>
      <p:sp>
        <p:nvSpPr>
          <p:cNvPr id="1693" name="Google Shape;1693;p227"/>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694" name="Google Shape;1694;p227"/>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695" name="Google Shape;1695;p227"/>
          <p:cNvGrpSpPr/>
          <p:nvPr/>
        </p:nvGrpSpPr>
        <p:grpSpPr>
          <a:xfrm>
            <a:off x="-4544" y="4278492"/>
            <a:ext cx="9149079" cy="866805"/>
            <a:chOff x="-9992" y="9387571"/>
            <a:chExt cx="20116709" cy="1905904"/>
          </a:xfrm>
        </p:grpSpPr>
        <p:grpSp>
          <p:nvGrpSpPr>
            <p:cNvPr id="1696" name="Google Shape;1696;p227"/>
            <p:cNvGrpSpPr/>
            <p:nvPr/>
          </p:nvGrpSpPr>
          <p:grpSpPr>
            <a:xfrm>
              <a:off x="-9992" y="9387571"/>
              <a:ext cx="20116709" cy="1905904"/>
              <a:chOff x="-9992" y="9387571"/>
              <a:chExt cx="20116709" cy="1905904"/>
            </a:xfrm>
          </p:grpSpPr>
          <p:sp>
            <p:nvSpPr>
              <p:cNvPr id="1697" name="Google Shape;1697;p22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698" name="Google Shape;1698;p227"/>
              <p:cNvGrpSpPr/>
              <p:nvPr/>
            </p:nvGrpSpPr>
            <p:grpSpPr>
              <a:xfrm>
                <a:off x="19347601" y="10743921"/>
                <a:ext cx="291723" cy="322458"/>
                <a:chOff x="19347601" y="10743921"/>
                <a:chExt cx="291723" cy="322458"/>
              </a:xfrm>
            </p:grpSpPr>
            <p:sp>
              <p:nvSpPr>
                <p:cNvPr id="1699" name="Google Shape;1699;p22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00" name="Google Shape;1700;p22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701" name="Google Shape;1701;p227"/>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702" name="Google Shape;1702;p227"/>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03" name="Google Shape;1703;p22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04" name="Google Shape;1704;p22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05" name="Google Shape;1705;p227"/>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1706" name="Shape 1706"/>
        <p:cNvGrpSpPr/>
        <p:nvPr/>
      </p:nvGrpSpPr>
      <p:grpSpPr>
        <a:xfrm>
          <a:off x="0" y="0"/>
          <a:ext cx="0" cy="0"/>
          <a:chOff x="0" y="0"/>
          <a:chExt cx="0" cy="0"/>
        </a:xfrm>
      </p:grpSpPr>
      <p:sp>
        <p:nvSpPr>
          <p:cNvPr id="1707" name="Google Shape;1707;p228"/>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708" name="Google Shape;1708;p228"/>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709" name="Google Shape;1709;p228"/>
          <p:cNvGrpSpPr/>
          <p:nvPr/>
        </p:nvGrpSpPr>
        <p:grpSpPr>
          <a:xfrm>
            <a:off x="-4544" y="4278492"/>
            <a:ext cx="9149079" cy="866805"/>
            <a:chOff x="-9992" y="9387571"/>
            <a:chExt cx="20116709" cy="1905904"/>
          </a:xfrm>
        </p:grpSpPr>
        <p:grpSp>
          <p:nvGrpSpPr>
            <p:cNvPr id="1710" name="Google Shape;1710;p228"/>
            <p:cNvGrpSpPr/>
            <p:nvPr/>
          </p:nvGrpSpPr>
          <p:grpSpPr>
            <a:xfrm>
              <a:off x="-9992" y="9387571"/>
              <a:ext cx="20116709" cy="1905904"/>
              <a:chOff x="-9992" y="9387571"/>
              <a:chExt cx="20116709" cy="1905904"/>
            </a:xfrm>
          </p:grpSpPr>
          <p:sp>
            <p:nvSpPr>
              <p:cNvPr id="1711" name="Google Shape;1711;p228"/>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12" name="Google Shape;1712;p228"/>
              <p:cNvGrpSpPr/>
              <p:nvPr/>
            </p:nvGrpSpPr>
            <p:grpSpPr>
              <a:xfrm>
                <a:off x="19347601" y="10743921"/>
                <a:ext cx="291723" cy="322458"/>
                <a:chOff x="19347601" y="10743921"/>
                <a:chExt cx="291723" cy="322458"/>
              </a:xfrm>
            </p:grpSpPr>
            <p:sp>
              <p:nvSpPr>
                <p:cNvPr id="1713" name="Google Shape;1713;p22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14" name="Google Shape;1714;p22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715" name="Google Shape;1715;p228"/>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716" name="Google Shape;1716;p22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17" name="Google Shape;1717;p22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18" name="Google Shape;1718;p22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19" name="Google Shape;1719;p228"/>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1720" name="Shape 1720"/>
        <p:cNvGrpSpPr/>
        <p:nvPr/>
      </p:nvGrpSpPr>
      <p:grpSpPr>
        <a:xfrm>
          <a:off x="0" y="0"/>
          <a:ext cx="0" cy="0"/>
          <a:chOff x="0" y="0"/>
          <a:chExt cx="0" cy="0"/>
        </a:xfrm>
      </p:grpSpPr>
      <p:pic>
        <p:nvPicPr>
          <p:cNvPr id="1721" name="Google Shape;1721;p229"/>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1722" name="Google Shape;1722;p229"/>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1723" name="Google Shape;1723;p229"/>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724" name="Google Shape;1724;p22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25" name="Google Shape;1725;p229"/>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26" name="Google Shape;1726;p229"/>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1727" name="Shape 1727"/>
        <p:cNvGrpSpPr/>
        <p:nvPr/>
      </p:nvGrpSpPr>
      <p:grpSpPr>
        <a:xfrm>
          <a:off x="0" y="0"/>
          <a:ext cx="0" cy="0"/>
          <a:chOff x="0" y="0"/>
          <a:chExt cx="0" cy="0"/>
        </a:xfrm>
      </p:grpSpPr>
      <p:sp>
        <p:nvSpPr>
          <p:cNvPr id="1728" name="Google Shape;1728;p230"/>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29" name="Google Shape;1729;p230"/>
          <p:cNvGrpSpPr/>
          <p:nvPr/>
        </p:nvGrpSpPr>
        <p:grpSpPr>
          <a:xfrm>
            <a:off x="-4544" y="4278492"/>
            <a:ext cx="9149079" cy="866805"/>
            <a:chOff x="-9992" y="9387571"/>
            <a:chExt cx="20116709" cy="1905904"/>
          </a:xfrm>
        </p:grpSpPr>
        <p:grpSp>
          <p:nvGrpSpPr>
            <p:cNvPr id="1730" name="Google Shape;1730;p230"/>
            <p:cNvGrpSpPr/>
            <p:nvPr/>
          </p:nvGrpSpPr>
          <p:grpSpPr>
            <a:xfrm>
              <a:off x="-9992" y="9387571"/>
              <a:ext cx="20116709" cy="1905904"/>
              <a:chOff x="-9992" y="9387571"/>
              <a:chExt cx="20116709" cy="1905904"/>
            </a:xfrm>
          </p:grpSpPr>
          <p:sp>
            <p:nvSpPr>
              <p:cNvPr id="1731" name="Google Shape;1731;p230"/>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32" name="Google Shape;1732;p230"/>
              <p:cNvGrpSpPr/>
              <p:nvPr/>
            </p:nvGrpSpPr>
            <p:grpSpPr>
              <a:xfrm>
                <a:off x="19347601" y="10743921"/>
                <a:ext cx="291723" cy="322458"/>
                <a:chOff x="19347601" y="10743921"/>
                <a:chExt cx="291723" cy="322458"/>
              </a:xfrm>
            </p:grpSpPr>
            <p:sp>
              <p:nvSpPr>
                <p:cNvPr id="1733" name="Google Shape;1733;p23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34" name="Google Shape;1734;p23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735" name="Google Shape;1735;p230"/>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1736" name="Google Shape;1736;p230"/>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737" name="Google Shape;1737;p230"/>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38" name="Google Shape;1738;p23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39" name="Google Shape;1739;p230"/>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740" name="Google Shape;1740;p230"/>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741" name="Google Shape;1741;p23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1742" name="Shape 1742"/>
        <p:cNvGrpSpPr/>
        <p:nvPr/>
      </p:nvGrpSpPr>
      <p:grpSpPr>
        <a:xfrm>
          <a:off x="0" y="0"/>
          <a:ext cx="0" cy="0"/>
          <a:chOff x="0" y="0"/>
          <a:chExt cx="0" cy="0"/>
        </a:xfrm>
      </p:grpSpPr>
      <p:sp>
        <p:nvSpPr>
          <p:cNvPr id="1743" name="Google Shape;1743;p231"/>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44" name="Google Shape;1744;p231"/>
          <p:cNvGrpSpPr/>
          <p:nvPr/>
        </p:nvGrpSpPr>
        <p:grpSpPr>
          <a:xfrm>
            <a:off x="-4544" y="4278492"/>
            <a:ext cx="9149079" cy="866805"/>
            <a:chOff x="-9992" y="9387571"/>
            <a:chExt cx="20116709" cy="1905904"/>
          </a:xfrm>
        </p:grpSpPr>
        <p:grpSp>
          <p:nvGrpSpPr>
            <p:cNvPr id="1745" name="Google Shape;1745;p231"/>
            <p:cNvGrpSpPr/>
            <p:nvPr/>
          </p:nvGrpSpPr>
          <p:grpSpPr>
            <a:xfrm>
              <a:off x="-9992" y="9387571"/>
              <a:ext cx="20116709" cy="1905904"/>
              <a:chOff x="-9992" y="9387571"/>
              <a:chExt cx="20116709" cy="1905904"/>
            </a:xfrm>
          </p:grpSpPr>
          <p:sp>
            <p:nvSpPr>
              <p:cNvPr id="1746" name="Google Shape;1746;p23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47" name="Google Shape;1747;p231"/>
              <p:cNvGrpSpPr/>
              <p:nvPr/>
            </p:nvGrpSpPr>
            <p:grpSpPr>
              <a:xfrm>
                <a:off x="19347601" y="10743921"/>
                <a:ext cx="291723" cy="322458"/>
                <a:chOff x="19347601" y="10743921"/>
                <a:chExt cx="291723" cy="322458"/>
              </a:xfrm>
            </p:grpSpPr>
            <p:sp>
              <p:nvSpPr>
                <p:cNvPr id="1748" name="Google Shape;1748;p23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49" name="Google Shape;1749;p23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750" name="Google Shape;1750;p231"/>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1751" name="Google Shape;1751;p231"/>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52" name="Google Shape;1752;p23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53" name="Google Shape;1753;p231"/>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754" name="Google Shape;1754;p231"/>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755" name="Google Shape;1755;p23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56" name="Google Shape;1756;p231"/>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298450" lvl="2" marL="1371600" algn="l">
              <a:lnSpc>
                <a:spcPct val="90000"/>
              </a:lnSpc>
              <a:spcBef>
                <a:spcPts val="400"/>
              </a:spcBef>
              <a:spcAft>
                <a:spcPts val="0"/>
              </a:spcAft>
              <a:buClr>
                <a:schemeClr val="dk1"/>
              </a:buClr>
              <a:buSzPts val="1100"/>
              <a:buChar char="•"/>
              <a:defRPr sz="1100">
                <a:solidFill>
                  <a:schemeClr val="dk1"/>
                </a:solidFill>
              </a:defRPr>
            </a:lvl3pPr>
            <a:lvl4pPr indent="-298450" lvl="3" marL="1828800" algn="l">
              <a:lnSpc>
                <a:spcPct val="90000"/>
              </a:lnSpc>
              <a:spcBef>
                <a:spcPts val="400"/>
              </a:spcBef>
              <a:spcAft>
                <a:spcPts val="0"/>
              </a:spcAft>
              <a:buClr>
                <a:schemeClr val="dk1"/>
              </a:buClr>
              <a:buSzPts val="1100"/>
              <a:buChar char="•"/>
              <a:defRPr sz="11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57" name="Shape 1757"/>
        <p:cNvGrpSpPr/>
        <p:nvPr/>
      </p:nvGrpSpPr>
      <p:grpSpPr>
        <a:xfrm>
          <a:off x="0" y="0"/>
          <a:ext cx="0" cy="0"/>
          <a:chOff x="0" y="0"/>
          <a:chExt cx="0" cy="0"/>
        </a:xfrm>
      </p:grpSpPr>
      <p:sp>
        <p:nvSpPr>
          <p:cNvPr id="1758" name="Google Shape;1758;p232"/>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59" name="Google Shape;1759;p23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60" name="Google Shape;1760;p23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61" name="Google Shape;1761;p232"/>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62" name="Shape 1762"/>
        <p:cNvGrpSpPr/>
        <p:nvPr/>
      </p:nvGrpSpPr>
      <p:grpSpPr>
        <a:xfrm>
          <a:off x="0" y="0"/>
          <a:ext cx="0" cy="0"/>
          <a:chOff x="0" y="0"/>
          <a:chExt cx="0" cy="0"/>
        </a:xfrm>
      </p:grpSpPr>
      <p:sp>
        <p:nvSpPr>
          <p:cNvPr id="1763" name="Google Shape;1763;p23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1pPr>
            <a:lvl2pPr indent="0" lvl="1"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2pPr>
            <a:lvl3pPr indent="0" lvl="2"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3pPr>
            <a:lvl4pPr indent="0" lvl="3"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4pPr>
            <a:lvl5pPr indent="0" lvl="4"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5pPr>
            <a:lvl6pPr indent="0" lvl="5"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6pPr>
            <a:lvl7pPr indent="0" lvl="6"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7pPr>
            <a:lvl8pPr indent="0" lvl="7"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8pPr>
            <a:lvl9pPr indent="0" lvl="8" marL="0" rtl="0" algn="r">
              <a:lnSpc>
                <a:spcPct val="100000"/>
              </a:lnSpc>
              <a:spcBef>
                <a:spcPts val="0"/>
              </a:spcBef>
              <a:spcAft>
                <a:spcPts val="0"/>
              </a:spcAft>
              <a:buSzPts val="600"/>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1776" name="Shape 1776"/>
        <p:cNvGrpSpPr/>
        <p:nvPr/>
      </p:nvGrpSpPr>
      <p:grpSpPr>
        <a:xfrm>
          <a:off x="0" y="0"/>
          <a:ext cx="0" cy="0"/>
          <a:chOff x="0" y="0"/>
          <a:chExt cx="0" cy="0"/>
        </a:xfrm>
      </p:grpSpPr>
      <p:sp>
        <p:nvSpPr>
          <p:cNvPr id="1777" name="Google Shape;1777;p235"/>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78" name="Google Shape;1778;p23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79" name="Google Shape;1779;p23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780" name="Shape 1780"/>
        <p:cNvGrpSpPr/>
        <p:nvPr/>
      </p:nvGrpSpPr>
      <p:grpSpPr>
        <a:xfrm>
          <a:off x="0" y="0"/>
          <a:ext cx="0" cy="0"/>
          <a:chOff x="0" y="0"/>
          <a:chExt cx="0" cy="0"/>
        </a:xfrm>
      </p:grpSpPr>
      <p:sp>
        <p:nvSpPr>
          <p:cNvPr id="1781" name="Google Shape;1781;p23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82" name="Google Shape;1782;p236"/>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783" name="Google Shape;1783;p23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84" name="Google Shape;1784;p23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85" name="Shape 1785"/>
        <p:cNvGrpSpPr/>
        <p:nvPr/>
      </p:nvGrpSpPr>
      <p:grpSpPr>
        <a:xfrm>
          <a:off x="0" y="0"/>
          <a:ext cx="0" cy="0"/>
          <a:chOff x="0" y="0"/>
          <a:chExt cx="0" cy="0"/>
        </a:xfrm>
      </p:grpSpPr>
      <p:sp>
        <p:nvSpPr>
          <p:cNvPr id="1786" name="Google Shape;1786;p237"/>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87" name="Google Shape;1787;p23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88" name="Google Shape;1788;p23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89" name="Google Shape;1789;p237"/>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130" name="Shape 130"/>
        <p:cNvGrpSpPr/>
        <p:nvPr/>
      </p:nvGrpSpPr>
      <p:grpSpPr>
        <a:xfrm>
          <a:off x="0" y="0"/>
          <a:ext cx="0" cy="0"/>
          <a:chOff x="0" y="0"/>
          <a:chExt cx="0" cy="0"/>
        </a:xfrm>
      </p:grpSpPr>
      <p:sp>
        <p:nvSpPr>
          <p:cNvPr id="131" name="Google Shape;131;p25"/>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32" name="Google Shape;132;p2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2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34" name="Google Shape;134;p25"/>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35" name="Google Shape;135;p2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90" name="Shape 1790"/>
        <p:cNvGrpSpPr/>
        <p:nvPr/>
      </p:nvGrpSpPr>
      <p:grpSpPr>
        <a:xfrm>
          <a:off x="0" y="0"/>
          <a:ext cx="0" cy="0"/>
          <a:chOff x="0" y="0"/>
          <a:chExt cx="0" cy="0"/>
        </a:xfrm>
      </p:grpSpPr>
      <p:sp>
        <p:nvSpPr>
          <p:cNvPr id="1791" name="Google Shape;1791;p238"/>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92" name="Google Shape;1792;p238"/>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SzPts val="1800"/>
              <a:buChar char="•"/>
              <a:defRPr/>
            </a:lvl1pPr>
            <a:lvl2pPr indent="-323850" lvl="1" marL="914400" algn="l">
              <a:lnSpc>
                <a:spcPct val="90000"/>
              </a:lnSpc>
              <a:spcBef>
                <a:spcPts val="400"/>
              </a:spcBef>
              <a:spcAft>
                <a:spcPts val="0"/>
              </a:spcAft>
              <a:buSzPts val="1500"/>
              <a:buChar char="•"/>
              <a:defRPr/>
            </a:lvl2pPr>
            <a:lvl3pPr indent="-298450" lvl="2" marL="1371600" algn="l">
              <a:lnSpc>
                <a:spcPct val="90000"/>
              </a:lnSpc>
              <a:spcBef>
                <a:spcPts val="400"/>
              </a:spcBef>
              <a:spcAft>
                <a:spcPts val="0"/>
              </a:spcAft>
              <a:buSzPts val="11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400"/>
              </a:spcBef>
              <a:spcAft>
                <a:spcPts val="0"/>
              </a:spcAft>
              <a:buSzPts val="1100"/>
              <a:buChar char="•"/>
              <a:defRPr/>
            </a:lvl5pPr>
            <a:lvl6pPr indent="-311150" lvl="5" marL="2743200" algn="l">
              <a:lnSpc>
                <a:spcPct val="90000"/>
              </a:lnSpc>
              <a:spcBef>
                <a:spcPts val="400"/>
              </a:spcBef>
              <a:spcAft>
                <a:spcPts val="0"/>
              </a:spcAft>
              <a:buSzPts val="1300"/>
              <a:buChar char="•"/>
              <a:defRPr/>
            </a:lvl6pPr>
            <a:lvl7pPr indent="-311150" lvl="6" marL="3200400" algn="l">
              <a:lnSpc>
                <a:spcPct val="90000"/>
              </a:lnSpc>
              <a:spcBef>
                <a:spcPts val="400"/>
              </a:spcBef>
              <a:spcAft>
                <a:spcPts val="0"/>
              </a:spcAft>
              <a:buSzPts val="1300"/>
              <a:buChar char="•"/>
              <a:defRPr/>
            </a:lvl7pPr>
            <a:lvl8pPr indent="-311150" lvl="7" marL="3657600" algn="l">
              <a:lnSpc>
                <a:spcPct val="90000"/>
              </a:lnSpc>
              <a:spcBef>
                <a:spcPts val="400"/>
              </a:spcBef>
              <a:spcAft>
                <a:spcPts val="0"/>
              </a:spcAft>
              <a:buSzPts val="1300"/>
              <a:buChar char="•"/>
              <a:defRPr/>
            </a:lvl8pPr>
            <a:lvl9pPr indent="-311150" lvl="8" marL="4114800" algn="l">
              <a:lnSpc>
                <a:spcPct val="90000"/>
              </a:lnSpc>
              <a:spcBef>
                <a:spcPts val="400"/>
              </a:spcBef>
              <a:spcAft>
                <a:spcPts val="0"/>
              </a:spcAft>
              <a:buSzPts val="1300"/>
              <a:buChar char="•"/>
              <a:defRPr/>
            </a:lvl9pPr>
          </a:lstStyle>
          <a:p/>
        </p:txBody>
      </p:sp>
      <p:sp>
        <p:nvSpPr>
          <p:cNvPr id="1793" name="Google Shape;1793;p238"/>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1794" name="Shape 1794"/>
        <p:cNvGrpSpPr/>
        <p:nvPr/>
      </p:nvGrpSpPr>
      <p:grpSpPr>
        <a:xfrm>
          <a:off x="0" y="0"/>
          <a:ext cx="0" cy="0"/>
          <a:chOff x="0" y="0"/>
          <a:chExt cx="0" cy="0"/>
        </a:xfrm>
      </p:grpSpPr>
      <p:pic>
        <p:nvPicPr>
          <p:cNvPr id="1795" name="Google Shape;1795;p239"/>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796" name="Google Shape;1796;p239"/>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97" name="Google Shape;1797;p239"/>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98" name="Google Shape;1798;p23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799" name="Google Shape;1799;p23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00" name="Shape 1800"/>
        <p:cNvGrpSpPr/>
        <p:nvPr/>
      </p:nvGrpSpPr>
      <p:grpSpPr>
        <a:xfrm>
          <a:off x="0" y="0"/>
          <a:ext cx="0" cy="0"/>
          <a:chOff x="0" y="0"/>
          <a:chExt cx="0" cy="0"/>
        </a:xfrm>
      </p:grpSpPr>
      <p:sp>
        <p:nvSpPr>
          <p:cNvPr id="1801" name="Google Shape;1801;p240"/>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02" name="Google Shape;1802;p240"/>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1803" name="Google Shape;1803;p240"/>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804" name="Shape 1804"/>
        <p:cNvGrpSpPr/>
        <p:nvPr/>
      </p:nvGrpSpPr>
      <p:grpSpPr>
        <a:xfrm>
          <a:off x="0" y="0"/>
          <a:ext cx="0" cy="0"/>
          <a:chOff x="0" y="0"/>
          <a:chExt cx="0" cy="0"/>
        </a:xfrm>
      </p:grpSpPr>
      <p:sp>
        <p:nvSpPr>
          <p:cNvPr id="1805" name="Google Shape;1805;p241"/>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1806" name="Google Shape;1806;p241"/>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1807" name="Google Shape;1807;p241"/>
          <p:cNvGrpSpPr/>
          <p:nvPr/>
        </p:nvGrpSpPr>
        <p:grpSpPr>
          <a:xfrm>
            <a:off x="-4544" y="4278492"/>
            <a:ext cx="9149079" cy="866805"/>
            <a:chOff x="-9992" y="9387571"/>
            <a:chExt cx="20116709" cy="1905904"/>
          </a:xfrm>
        </p:grpSpPr>
        <p:grpSp>
          <p:nvGrpSpPr>
            <p:cNvPr id="1808" name="Google Shape;1808;p241"/>
            <p:cNvGrpSpPr/>
            <p:nvPr/>
          </p:nvGrpSpPr>
          <p:grpSpPr>
            <a:xfrm>
              <a:off x="-9992" y="9387571"/>
              <a:ext cx="20116709" cy="1905904"/>
              <a:chOff x="-9992" y="9387571"/>
              <a:chExt cx="20116709" cy="1905904"/>
            </a:xfrm>
          </p:grpSpPr>
          <p:sp>
            <p:nvSpPr>
              <p:cNvPr id="1809" name="Google Shape;1809;p24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810" name="Google Shape;1810;p241"/>
              <p:cNvGrpSpPr/>
              <p:nvPr/>
            </p:nvGrpSpPr>
            <p:grpSpPr>
              <a:xfrm>
                <a:off x="19347601" y="10743921"/>
                <a:ext cx="291723" cy="322458"/>
                <a:chOff x="19347601" y="10743921"/>
                <a:chExt cx="291723" cy="322458"/>
              </a:xfrm>
            </p:grpSpPr>
            <p:sp>
              <p:nvSpPr>
                <p:cNvPr id="1811" name="Google Shape;1811;p24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812" name="Google Shape;1812;p24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813" name="Google Shape;1813;p24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1814" name="Google Shape;1814;p24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15" name="Google Shape;1815;p241"/>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16" name="Google Shape;1816;p24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17" name="Google Shape;1817;p24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1818" name="Shape 1818"/>
        <p:cNvGrpSpPr/>
        <p:nvPr/>
      </p:nvGrpSpPr>
      <p:grpSpPr>
        <a:xfrm>
          <a:off x="0" y="0"/>
          <a:ext cx="0" cy="0"/>
          <a:chOff x="0" y="0"/>
          <a:chExt cx="0" cy="0"/>
        </a:xfrm>
      </p:grpSpPr>
      <p:sp>
        <p:nvSpPr>
          <p:cNvPr id="1819" name="Google Shape;1819;p242"/>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20" name="Google Shape;1820;p242"/>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821" name="Google Shape;1821;p242"/>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822" name="Google Shape;1822;p24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1823" name="Shape 1823"/>
        <p:cNvGrpSpPr/>
        <p:nvPr/>
      </p:nvGrpSpPr>
      <p:grpSpPr>
        <a:xfrm>
          <a:off x="0" y="0"/>
          <a:ext cx="0" cy="0"/>
          <a:chOff x="0" y="0"/>
          <a:chExt cx="0" cy="0"/>
        </a:xfrm>
      </p:grpSpPr>
      <p:sp>
        <p:nvSpPr>
          <p:cNvPr id="1824" name="Google Shape;1824;p243"/>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25" name="Google Shape;1825;p24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26" name="Google Shape;1826;p24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27" name="Google Shape;1827;p243"/>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28" name="Google Shape;1828;p243"/>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829" name="Google Shape;1829;p243"/>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830" name="Google Shape;1830;p24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1831" name="Shape 1831"/>
        <p:cNvGrpSpPr/>
        <p:nvPr/>
      </p:nvGrpSpPr>
      <p:grpSpPr>
        <a:xfrm>
          <a:off x="0" y="0"/>
          <a:ext cx="0" cy="0"/>
          <a:chOff x="0" y="0"/>
          <a:chExt cx="0" cy="0"/>
        </a:xfrm>
      </p:grpSpPr>
      <p:sp>
        <p:nvSpPr>
          <p:cNvPr id="1832" name="Google Shape;1832;p244"/>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33" name="Google Shape;1833;p24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34" name="Google Shape;1834;p24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35" name="Google Shape;1835;p24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1836" name="Shape 1836"/>
        <p:cNvGrpSpPr/>
        <p:nvPr/>
      </p:nvGrpSpPr>
      <p:grpSpPr>
        <a:xfrm>
          <a:off x="0" y="0"/>
          <a:ext cx="0" cy="0"/>
          <a:chOff x="0" y="0"/>
          <a:chExt cx="0" cy="0"/>
        </a:xfrm>
      </p:grpSpPr>
      <p:sp>
        <p:nvSpPr>
          <p:cNvPr id="1837" name="Google Shape;1837;p245"/>
          <p:cNvSpPr/>
          <p:nvPr>
            <p:ph idx="2" type="pic"/>
          </p:nvPr>
        </p:nvSpPr>
        <p:spPr>
          <a:xfrm>
            <a:off x="4073843" y="1135464"/>
            <a:ext cx="996300" cy="997500"/>
          </a:xfrm>
          <a:prstGeom prst="rect">
            <a:avLst/>
          </a:prstGeom>
          <a:noFill/>
          <a:ln>
            <a:noFill/>
          </a:ln>
        </p:spPr>
      </p:sp>
      <p:sp>
        <p:nvSpPr>
          <p:cNvPr id="1838" name="Google Shape;1838;p24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39" name="Google Shape;1839;p245"/>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40" name="Google Shape;1840;p24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41" name="Google Shape;1841;p24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42" name="Shape 1842"/>
        <p:cNvGrpSpPr/>
        <p:nvPr/>
      </p:nvGrpSpPr>
      <p:grpSpPr>
        <a:xfrm>
          <a:off x="0" y="0"/>
          <a:ext cx="0" cy="0"/>
          <a:chOff x="0" y="0"/>
          <a:chExt cx="0" cy="0"/>
        </a:xfrm>
      </p:grpSpPr>
      <p:sp>
        <p:nvSpPr>
          <p:cNvPr id="1843" name="Google Shape;1843;p246"/>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44" name="Google Shape;1844;p246"/>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45" name="Google Shape;1845;p24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46" name="Google Shape;1846;p24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1847" name="Shape 1847"/>
        <p:cNvGrpSpPr/>
        <p:nvPr/>
      </p:nvGrpSpPr>
      <p:grpSpPr>
        <a:xfrm>
          <a:off x="0" y="0"/>
          <a:ext cx="0" cy="0"/>
          <a:chOff x="0" y="0"/>
          <a:chExt cx="0" cy="0"/>
        </a:xfrm>
      </p:grpSpPr>
      <p:sp>
        <p:nvSpPr>
          <p:cNvPr id="1848" name="Google Shape;1848;p247"/>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49" name="Google Shape;1849;p24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50" name="Google Shape;1850;p247"/>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51" name="Google Shape;1851;p247"/>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852" name="Google Shape;1852;p24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136" name="Shape 136"/>
        <p:cNvGrpSpPr/>
        <p:nvPr/>
      </p:nvGrpSpPr>
      <p:grpSpPr>
        <a:xfrm>
          <a:off x="0" y="0"/>
          <a:ext cx="0" cy="0"/>
          <a:chOff x="0" y="0"/>
          <a:chExt cx="0" cy="0"/>
        </a:xfrm>
      </p:grpSpPr>
      <p:sp>
        <p:nvSpPr>
          <p:cNvPr id="137" name="Google Shape;137;p26"/>
          <p:cNvSpPr/>
          <p:nvPr>
            <p:ph idx="2" type="pic"/>
          </p:nvPr>
        </p:nvSpPr>
        <p:spPr>
          <a:xfrm>
            <a:off x="4670742" y="-27436"/>
            <a:ext cx="4510800" cy="4859100"/>
          </a:xfrm>
          <a:prstGeom prst="rect">
            <a:avLst/>
          </a:prstGeom>
          <a:noFill/>
          <a:ln>
            <a:noFill/>
          </a:ln>
        </p:spPr>
      </p:sp>
      <p:sp>
        <p:nvSpPr>
          <p:cNvPr id="138" name="Google Shape;138;p26"/>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39" name="Google Shape;139;p2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26"/>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41" name="Google Shape;141;p2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1853" name="Shape 1853"/>
        <p:cNvGrpSpPr/>
        <p:nvPr/>
      </p:nvGrpSpPr>
      <p:grpSpPr>
        <a:xfrm>
          <a:off x="0" y="0"/>
          <a:ext cx="0" cy="0"/>
          <a:chOff x="0" y="0"/>
          <a:chExt cx="0" cy="0"/>
        </a:xfrm>
      </p:grpSpPr>
      <p:sp>
        <p:nvSpPr>
          <p:cNvPr id="1854" name="Google Shape;1854;p248"/>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55" name="Google Shape;1855;p24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56" name="Google Shape;1856;p24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57" name="Google Shape;1857;p248"/>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58" name="Google Shape;1858;p24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1859" name="Shape 1859"/>
        <p:cNvGrpSpPr/>
        <p:nvPr/>
      </p:nvGrpSpPr>
      <p:grpSpPr>
        <a:xfrm>
          <a:off x="0" y="0"/>
          <a:ext cx="0" cy="0"/>
          <a:chOff x="0" y="0"/>
          <a:chExt cx="0" cy="0"/>
        </a:xfrm>
      </p:grpSpPr>
      <p:sp>
        <p:nvSpPr>
          <p:cNvPr id="1860" name="Google Shape;1860;p249"/>
          <p:cNvSpPr/>
          <p:nvPr>
            <p:ph idx="2" type="pic"/>
          </p:nvPr>
        </p:nvSpPr>
        <p:spPr>
          <a:xfrm>
            <a:off x="4670742" y="-27436"/>
            <a:ext cx="4510800" cy="4859100"/>
          </a:xfrm>
          <a:prstGeom prst="rect">
            <a:avLst/>
          </a:prstGeom>
          <a:noFill/>
          <a:ln>
            <a:noFill/>
          </a:ln>
        </p:spPr>
      </p:sp>
      <p:sp>
        <p:nvSpPr>
          <p:cNvPr id="1861" name="Google Shape;1861;p249"/>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862" name="Google Shape;1862;p24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63" name="Google Shape;1863;p249"/>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64" name="Google Shape;1864;p24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1865" name="Shape 1865"/>
        <p:cNvGrpSpPr/>
        <p:nvPr/>
      </p:nvGrpSpPr>
      <p:grpSpPr>
        <a:xfrm>
          <a:off x="0" y="0"/>
          <a:ext cx="0" cy="0"/>
          <a:chOff x="0" y="0"/>
          <a:chExt cx="0" cy="0"/>
        </a:xfrm>
      </p:grpSpPr>
      <p:sp>
        <p:nvSpPr>
          <p:cNvPr id="1866" name="Google Shape;1866;p250"/>
          <p:cNvSpPr/>
          <p:nvPr>
            <p:ph idx="2" type="pic"/>
          </p:nvPr>
        </p:nvSpPr>
        <p:spPr>
          <a:xfrm>
            <a:off x="-8121" y="-27435"/>
            <a:ext cx="9189600" cy="4862400"/>
          </a:xfrm>
          <a:prstGeom prst="rect">
            <a:avLst/>
          </a:prstGeom>
          <a:noFill/>
          <a:ln>
            <a:noFill/>
          </a:ln>
        </p:spPr>
      </p:sp>
      <p:sp>
        <p:nvSpPr>
          <p:cNvPr id="1867" name="Google Shape;1867;p25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68" name="Google Shape;1868;p25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869" name="Shape 1869"/>
        <p:cNvGrpSpPr/>
        <p:nvPr/>
      </p:nvGrpSpPr>
      <p:grpSpPr>
        <a:xfrm>
          <a:off x="0" y="0"/>
          <a:ext cx="0" cy="0"/>
          <a:chOff x="0" y="0"/>
          <a:chExt cx="0" cy="0"/>
        </a:xfrm>
      </p:grpSpPr>
      <p:sp>
        <p:nvSpPr>
          <p:cNvPr id="1870" name="Google Shape;1870;p25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71" name="Google Shape;1871;p251"/>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872" name="Google Shape;1872;p25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73" name="Google Shape;1873;p25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874" name="Shape 1874"/>
        <p:cNvGrpSpPr/>
        <p:nvPr/>
      </p:nvGrpSpPr>
      <p:grpSpPr>
        <a:xfrm>
          <a:off x="0" y="0"/>
          <a:ext cx="0" cy="0"/>
          <a:chOff x="0" y="0"/>
          <a:chExt cx="0" cy="0"/>
        </a:xfrm>
      </p:grpSpPr>
      <p:sp>
        <p:nvSpPr>
          <p:cNvPr id="1875" name="Google Shape;1875;p25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76" name="Google Shape;1876;p25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1877" name="Shape 1877"/>
        <p:cNvGrpSpPr/>
        <p:nvPr/>
      </p:nvGrpSpPr>
      <p:grpSpPr>
        <a:xfrm>
          <a:off x="0" y="0"/>
          <a:ext cx="0" cy="0"/>
          <a:chOff x="0" y="0"/>
          <a:chExt cx="0" cy="0"/>
        </a:xfrm>
      </p:grpSpPr>
      <p:sp>
        <p:nvSpPr>
          <p:cNvPr id="1878" name="Google Shape;1878;p253"/>
          <p:cNvSpPr/>
          <p:nvPr>
            <p:ph idx="2" type="pic"/>
          </p:nvPr>
        </p:nvSpPr>
        <p:spPr>
          <a:xfrm>
            <a:off x="0" y="0"/>
            <a:ext cx="9144000" cy="5143500"/>
          </a:xfrm>
          <a:prstGeom prst="rect">
            <a:avLst/>
          </a:prstGeom>
          <a:noFill/>
          <a:ln>
            <a:noFill/>
          </a:ln>
        </p:spPr>
      </p:sp>
      <p:sp>
        <p:nvSpPr>
          <p:cNvPr id="1879" name="Google Shape;1879;p25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80" name="Google Shape;1880;p25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881" name="Shape 1881"/>
        <p:cNvGrpSpPr/>
        <p:nvPr/>
      </p:nvGrpSpPr>
      <p:grpSpPr>
        <a:xfrm>
          <a:off x="0" y="0"/>
          <a:ext cx="0" cy="0"/>
          <a:chOff x="0" y="0"/>
          <a:chExt cx="0" cy="0"/>
        </a:xfrm>
      </p:grpSpPr>
      <p:sp>
        <p:nvSpPr>
          <p:cNvPr id="1882" name="Google Shape;1882;p254"/>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83" name="Google Shape;1883;p254"/>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884" name="Google Shape;1884;p254"/>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885" name="Google Shape;1885;p25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1886" name="Shape 1886"/>
        <p:cNvGrpSpPr/>
        <p:nvPr/>
      </p:nvGrpSpPr>
      <p:grpSpPr>
        <a:xfrm>
          <a:off x="0" y="0"/>
          <a:ext cx="0" cy="0"/>
          <a:chOff x="0" y="0"/>
          <a:chExt cx="0" cy="0"/>
        </a:xfrm>
      </p:grpSpPr>
      <p:pic>
        <p:nvPicPr>
          <p:cNvPr id="1887" name="Google Shape;1887;p255"/>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888" name="Google Shape;1888;p25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89" name="Google Shape;1889;p255"/>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90" name="Google Shape;1890;p25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1891" name="Shape 1891"/>
        <p:cNvGrpSpPr/>
        <p:nvPr/>
      </p:nvGrpSpPr>
      <p:grpSpPr>
        <a:xfrm>
          <a:off x="0" y="0"/>
          <a:ext cx="0" cy="0"/>
          <a:chOff x="0" y="0"/>
          <a:chExt cx="0" cy="0"/>
        </a:xfrm>
      </p:grpSpPr>
      <p:sp>
        <p:nvSpPr>
          <p:cNvPr id="1892" name="Google Shape;1892;p256"/>
          <p:cNvSpPr/>
          <p:nvPr>
            <p:ph idx="2" type="pic"/>
          </p:nvPr>
        </p:nvSpPr>
        <p:spPr>
          <a:xfrm>
            <a:off x="4073843" y="1135464"/>
            <a:ext cx="996300" cy="997500"/>
          </a:xfrm>
          <a:prstGeom prst="rect">
            <a:avLst/>
          </a:prstGeom>
          <a:noFill/>
          <a:ln>
            <a:noFill/>
          </a:ln>
        </p:spPr>
      </p:sp>
      <p:sp>
        <p:nvSpPr>
          <p:cNvPr id="1893" name="Google Shape;1893;p25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94" name="Google Shape;1894;p256"/>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95" name="Google Shape;1895;p25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96" name="Google Shape;1896;p25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97" name="Shape 1897"/>
        <p:cNvGrpSpPr/>
        <p:nvPr/>
      </p:nvGrpSpPr>
      <p:grpSpPr>
        <a:xfrm>
          <a:off x="0" y="0"/>
          <a:ext cx="0" cy="0"/>
          <a:chOff x="0" y="0"/>
          <a:chExt cx="0" cy="0"/>
        </a:xfrm>
      </p:grpSpPr>
      <p:sp>
        <p:nvSpPr>
          <p:cNvPr id="1898" name="Google Shape;1898;p257"/>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899" name="Google Shape;1899;p257"/>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900" name="Google Shape;1900;p25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01" name="Google Shape;1901;p25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142" name="Shape 142"/>
        <p:cNvGrpSpPr/>
        <p:nvPr/>
      </p:nvGrpSpPr>
      <p:grpSpPr>
        <a:xfrm>
          <a:off x="0" y="0"/>
          <a:ext cx="0" cy="0"/>
          <a:chOff x="0" y="0"/>
          <a:chExt cx="0" cy="0"/>
        </a:xfrm>
      </p:grpSpPr>
      <p:sp>
        <p:nvSpPr>
          <p:cNvPr id="143" name="Google Shape;143;p27"/>
          <p:cNvSpPr/>
          <p:nvPr>
            <p:ph idx="2" type="pic"/>
          </p:nvPr>
        </p:nvSpPr>
        <p:spPr>
          <a:xfrm>
            <a:off x="-8121" y="-27435"/>
            <a:ext cx="9189600" cy="4862400"/>
          </a:xfrm>
          <a:prstGeom prst="rect">
            <a:avLst/>
          </a:prstGeom>
          <a:noFill/>
          <a:ln>
            <a:noFill/>
          </a:ln>
        </p:spPr>
      </p:sp>
      <p:sp>
        <p:nvSpPr>
          <p:cNvPr id="144" name="Google Shape;144;p2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5" name="Google Shape;145;p2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1902" name="Shape 1902"/>
        <p:cNvGrpSpPr/>
        <p:nvPr/>
      </p:nvGrpSpPr>
      <p:grpSpPr>
        <a:xfrm>
          <a:off x="0" y="0"/>
          <a:ext cx="0" cy="0"/>
          <a:chOff x="0" y="0"/>
          <a:chExt cx="0" cy="0"/>
        </a:xfrm>
      </p:grpSpPr>
      <p:sp>
        <p:nvSpPr>
          <p:cNvPr id="1903" name="Google Shape;1903;p258"/>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04" name="Google Shape;1904;p25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05" name="Google Shape;1905;p25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06" name="Google Shape;1906;p25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1907" name="Shape 1907"/>
        <p:cNvGrpSpPr/>
        <p:nvPr/>
      </p:nvGrpSpPr>
      <p:grpSpPr>
        <a:xfrm>
          <a:off x="0" y="0"/>
          <a:ext cx="0" cy="0"/>
          <a:chOff x="0" y="0"/>
          <a:chExt cx="0" cy="0"/>
        </a:xfrm>
      </p:grpSpPr>
      <p:sp>
        <p:nvSpPr>
          <p:cNvPr id="1908" name="Google Shape;1908;p259"/>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09" name="Google Shape;1909;p25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10" name="Google Shape;1910;p25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11" name="Google Shape;1911;p25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12" name="Google Shape;1912;p259"/>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1913" name="Shape 1913"/>
        <p:cNvGrpSpPr/>
        <p:nvPr/>
      </p:nvGrpSpPr>
      <p:grpSpPr>
        <a:xfrm>
          <a:off x="0" y="0"/>
          <a:ext cx="0" cy="0"/>
          <a:chOff x="0" y="0"/>
          <a:chExt cx="0" cy="0"/>
        </a:xfrm>
      </p:grpSpPr>
      <p:sp>
        <p:nvSpPr>
          <p:cNvPr id="1914" name="Google Shape;1914;p260"/>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15" name="Google Shape;1915;p26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16" name="Google Shape;1916;p26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17" name="Google Shape;1917;p26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18" name="Google Shape;1918;p260"/>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1919" name="Shape 1919"/>
        <p:cNvGrpSpPr/>
        <p:nvPr/>
      </p:nvGrpSpPr>
      <p:grpSpPr>
        <a:xfrm>
          <a:off x="0" y="0"/>
          <a:ext cx="0" cy="0"/>
          <a:chOff x="0" y="0"/>
          <a:chExt cx="0" cy="0"/>
        </a:xfrm>
      </p:grpSpPr>
      <p:sp>
        <p:nvSpPr>
          <p:cNvPr id="1920" name="Google Shape;1920;p261"/>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21" name="Google Shape;1921;p26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22" name="Google Shape;1922;p26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23" name="Google Shape;1923;p26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24" name="Google Shape;1924;p261"/>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25" name="Google Shape;1925;p261"/>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1926" name="Google Shape;1926;p261"/>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1927" name="Shape 1927"/>
        <p:cNvGrpSpPr/>
        <p:nvPr/>
      </p:nvGrpSpPr>
      <p:grpSpPr>
        <a:xfrm>
          <a:off x="0" y="0"/>
          <a:ext cx="0" cy="0"/>
          <a:chOff x="0" y="0"/>
          <a:chExt cx="0" cy="0"/>
        </a:xfrm>
      </p:grpSpPr>
      <p:sp>
        <p:nvSpPr>
          <p:cNvPr id="1928" name="Google Shape;1928;p262"/>
          <p:cNvSpPr/>
          <p:nvPr>
            <p:ph idx="2" type="pic"/>
          </p:nvPr>
        </p:nvSpPr>
        <p:spPr>
          <a:xfrm>
            <a:off x="4670742" y="-27436"/>
            <a:ext cx="4510800" cy="4859100"/>
          </a:xfrm>
          <a:prstGeom prst="rect">
            <a:avLst/>
          </a:prstGeom>
          <a:noFill/>
          <a:ln>
            <a:noFill/>
          </a:ln>
        </p:spPr>
      </p:sp>
      <p:sp>
        <p:nvSpPr>
          <p:cNvPr id="1929" name="Google Shape;1929;p262"/>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1930" name="Google Shape;1930;p26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31" name="Google Shape;1931;p26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32" name="Google Shape;1932;p262"/>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1933" name="Shape 1933"/>
        <p:cNvGrpSpPr/>
        <p:nvPr/>
      </p:nvGrpSpPr>
      <p:grpSpPr>
        <a:xfrm>
          <a:off x="0" y="0"/>
          <a:ext cx="0" cy="0"/>
          <a:chOff x="0" y="0"/>
          <a:chExt cx="0" cy="0"/>
        </a:xfrm>
      </p:grpSpPr>
      <p:sp>
        <p:nvSpPr>
          <p:cNvPr id="1934" name="Google Shape;1934;p263"/>
          <p:cNvSpPr/>
          <p:nvPr>
            <p:ph idx="2" type="pic"/>
          </p:nvPr>
        </p:nvSpPr>
        <p:spPr>
          <a:xfrm>
            <a:off x="-8121" y="-27435"/>
            <a:ext cx="9189600" cy="4862400"/>
          </a:xfrm>
          <a:prstGeom prst="rect">
            <a:avLst/>
          </a:prstGeom>
          <a:noFill/>
          <a:ln>
            <a:noFill/>
          </a:ln>
        </p:spPr>
      </p:sp>
      <p:sp>
        <p:nvSpPr>
          <p:cNvPr id="1935" name="Google Shape;1935;p26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36" name="Google Shape;1936;p26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937" name="Shape 1937"/>
        <p:cNvGrpSpPr/>
        <p:nvPr/>
      </p:nvGrpSpPr>
      <p:grpSpPr>
        <a:xfrm>
          <a:off x="0" y="0"/>
          <a:ext cx="0" cy="0"/>
          <a:chOff x="0" y="0"/>
          <a:chExt cx="0" cy="0"/>
        </a:xfrm>
      </p:grpSpPr>
      <p:sp>
        <p:nvSpPr>
          <p:cNvPr id="1938" name="Google Shape;1938;p26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39" name="Google Shape;1939;p26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40" name="Google Shape;1940;p264"/>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941" name="Google Shape;1941;p26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942" name="Shape 1942"/>
        <p:cNvGrpSpPr/>
        <p:nvPr/>
      </p:nvGrpSpPr>
      <p:grpSpPr>
        <a:xfrm>
          <a:off x="0" y="0"/>
          <a:ext cx="0" cy="0"/>
          <a:chOff x="0" y="0"/>
          <a:chExt cx="0" cy="0"/>
        </a:xfrm>
      </p:grpSpPr>
      <p:sp>
        <p:nvSpPr>
          <p:cNvPr id="1943" name="Google Shape;1943;p26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44" name="Google Shape;1944;p26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45" name="Google Shape;1945;p26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46" name="Google Shape;1946;p265"/>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947" name="Shape 1947"/>
        <p:cNvGrpSpPr/>
        <p:nvPr/>
      </p:nvGrpSpPr>
      <p:grpSpPr>
        <a:xfrm>
          <a:off x="0" y="0"/>
          <a:ext cx="0" cy="0"/>
          <a:chOff x="0" y="0"/>
          <a:chExt cx="0" cy="0"/>
        </a:xfrm>
      </p:grpSpPr>
      <p:sp>
        <p:nvSpPr>
          <p:cNvPr id="1948" name="Google Shape;1948;p26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49" name="Google Shape;1949;p26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1950" name="Shape 1950"/>
        <p:cNvGrpSpPr/>
        <p:nvPr/>
      </p:nvGrpSpPr>
      <p:grpSpPr>
        <a:xfrm>
          <a:off x="0" y="0"/>
          <a:ext cx="0" cy="0"/>
          <a:chOff x="0" y="0"/>
          <a:chExt cx="0" cy="0"/>
        </a:xfrm>
      </p:grpSpPr>
      <p:sp>
        <p:nvSpPr>
          <p:cNvPr id="1951" name="Google Shape;1951;p267"/>
          <p:cNvSpPr/>
          <p:nvPr>
            <p:ph idx="2" type="pic"/>
          </p:nvPr>
        </p:nvSpPr>
        <p:spPr>
          <a:xfrm>
            <a:off x="0" y="0"/>
            <a:ext cx="9144000" cy="5143500"/>
          </a:xfrm>
          <a:prstGeom prst="rect">
            <a:avLst/>
          </a:prstGeom>
          <a:noFill/>
          <a:ln>
            <a:noFill/>
          </a:ln>
        </p:spPr>
      </p:sp>
      <p:sp>
        <p:nvSpPr>
          <p:cNvPr id="1952" name="Google Shape;1952;p26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53" name="Google Shape;1953;p26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46" name="Shape 146"/>
        <p:cNvGrpSpPr/>
        <p:nvPr/>
      </p:nvGrpSpPr>
      <p:grpSpPr>
        <a:xfrm>
          <a:off x="0" y="0"/>
          <a:ext cx="0" cy="0"/>
          <a:chOff x="0" y="0"/>
          <a:chExt cx="0" cy="0"/>
        </a:xfrm>
      </p:grpSpPr>
      <p:sp>
        <p:nvSpPr>
          <p:cNvPr id="147" name="Google Shape;147;p2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28"/>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149" name="Google Shape;149;p2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50" name="Google Shape;150;p2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954" name="Shape 1954"/>
        <p:cNvGrpSpPr/>
        <p:nvPr/>
      </p:nvGrpSpPr>
      <p:grpSpPr>
        <a:xfrm>
          <a:off x="0" y="0"/>
          <a:ext cx="0" cy="0"/>
          <a:chOff x="0" y="0"/>
          <a:chExt cx="0" cy="0"/>
        </a:xfrm>
      </p:grpSpPr>
      <p:sp>
        <p:nvSpPr>
          <p:cNvPr id="1955" name="Google Shape;1955;p268"/>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1956" name="Google Shape;1956;p268"/>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1957" name="Google Shape;1957;p268"/>
          <p:cNvSpPr/>
          <p:nvPr/>
        </p:nvSpPr>
        <p:spPr>
          <a:xfrm>
            <a:off x="0" y="181"/>
            <a:ext cx="9144000" cy="1264800"/>
          </a:xfrm>
          <a:prstGeom prst="rect">
            <a:avLst/>
          </a:prstGeom>
          <a:gradFill>
            <a:gsLst>
              <a:gs pos="0">
                <a:srgbClr val="324943">
                  <a:alpha val="71764"/>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58" name="Google Shape;1958;p268"/>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959" name="Google Shape;1959;p268"/>
          <p:cNvGrpSpPr/>
          <p:nvPr/>
        </p:nvGrpSpPr>
        <p:grpSpPr>
          <a:xfrm>
            <a:off x="8799290" y="4895360"/>
            <a:ext cx="132676" cy="146654"/>
            <a:chOff x="19347601" y="10743921"/>
            <a:chExt cx="291723" cy="322458"/>
          </a:xfrm>
        </p:grpSpPr>
        <p:sp>
          <p:nvSpPr>
            <p:cNvPr id="1960" name="Google Shape;1960;p26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961" name="Google Shape;1961;p26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1962" name="Google Shape;1962;p268"/>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1963" name="Google Shape;1963;p268"/>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64" name="Google Shape;1964;p26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1965" name="Google Shape;1965;p26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1966" name="Google Shape;1966;p268"/>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1967" name="Google Shape;1967;p268"/>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1968" name="Google Shape;1968;p268"/>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1969" name="Google Shape;1969;p268"/>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1970" name="Google Shape;1970;p268"/>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71" name="Google Shape;1971;p268"/>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972" name="Google Shape;1972;p268"/>
          <p:cNvGrpSpPr/>
          <p:nvPr/>
        </p:nvGrpSpPr>
        <p:grpSpPr>
          <a:xfrm>
            <a:off x="3094158" y="1909864"/>
            <a:ext cx="1264446" cy="537724"/>
            <a:chOff x="12294426" y="1092556"/>
            <a:chExt cx="3582000" cy="1523297"/>
          </a:xfrm>
        </p:grpSpPr>
        <p:sp>
          <p:nvSpPr>
            <p:cNvPr id="1973" name="Google Shape;1973;p268"/>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74" name="Google Shape;1974;p268"/>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1975" name="Google Shape;1975;p268"/>
          <p:cNvGrpSpPr/>
          <p:nvPr/>
        </p:nvGrpSpPr>
        <p:grpSpPr>
          <a:xfrm>
            <a:off x="3534161" y="978519"/>
            <a:ext cx="1264446" cy="537724"/>
            <a:chOff x="12294426" y="1092556"/>
            <a:chExt cx="3582000" cy="1523297"/>
          </a:xfrm>
        </p:grpSpPr>
        <p:sp>
          <p:nvSpPr>
            <p:cNvPr id="1976" name="Google Shape;1976;p268"/>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77" name="Google Shape;1977;p268"/>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1978" name="Google Shape;1978;p268"/>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979" name="Google Shape;1979;p268"/>
          <p:cNvGrpSpPr/>
          <p:nvPr/>
        </p:nvGrpSpPr>
        <p:grpSpPr>
          <a:xfrm>
            <a:off x="2346510" y="1148300"/>
            <a:ext cx="405247" cy="405247"/>
            <a:chOff x="4842458" y="1864721"/>
            <a:chExt cx="1672500" cy="1672500"/>
          </a:xfrm>
        </p:grpSpPr>
        <p:sp>
          <p:nvSpPr>
            <p:cNvPr id="1980" name="Google Shape;1980;p268"/>
            <p:cNvSpPr/>
            <p:nvPr/>
          </p:nvSpPr>
          <p:spPr>
            <a:xfrm>
              <a:off x="4842458" y="1864721"/>
              <a:ext cx="1672500" cy="1672500"/>
            </a:xfrm>
            <a:prstGeom prst="ellipse">
              <a:avLst/>
            </a:prstGeom>
            <a:solidFill>
              <a:schemeClr val="accent1">
                <a:alpha val="1176"/>
              </a:schemeClr>
            </a:solidFill>
            <a:ln cap="flat" cmpd="sng" w="12700">
              <a:solidFill>
                <a:schemeClr val="accent1">
                  <a:alpha val="31764"/>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81" name="Google Shape;1981;p268"/>
            <p:cNvSpPr/>
            <p:nvPr/>
          </p:nvSpPr>
          <p:spPr>
            <a:xfrm>
              <a:off x="5147895" y="2170158"/>
              <a:ext cx="1061700" cy="1061700"/>
            </a:xfrm>
            <a:prstGeom prst="ellipse">
              <a:avLst/>
            </a:prstGeom>
            <a:solidFill>
              <a:schemeClr val="accent1">
                <a:alpha val="11372"/>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82" name="Google Shape;1982;p268"/>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983" name="Google Shape;1983;p268"/>
          <p:cNvGrpSpPr/>
          <p:nvPr/>
        </p:nvGrpSpPr>
        <p:grpSpPr>
          <a:xfrm>
            <a:off x="615741" y="2087517"/>
            <a:ext cx="405247" cy="405247"/>
            <a:chOff x="4842458" y="1864721"/>
            <a:chExt cx="1672500" cy="1672500"/>
          </a:xfrm>
        </p:grpSpPr>
        <p:sp>
          <p:nvSpPr>
            <p:cNvPr id="1984" name="Google Shape;1984;p268"/>
            <p:cNvSpPr/>
            <p:nvPr/>
          </p:nvSpPr>
          <p:spPr>
            <a:xfrm>
              <a:off x="4842458" y="1864721"/>
              <a:ext cx="1672500" cy="1672500"/>
            </a:xfrm>
            <a:prstGeom prst="ellipse">
              <a:avLst/>
            </a:prstGeom>
            <a:solidFill>
              <a:schemeClr val="accent1">
                <a:alpha val="1176"/>
              </a:schemeClr>
            </a:solidFill>
            <a:ln cap="flat" cmpd="sng" w="12700">
              <a:solidFill>
                <a:schemeClr val="accent1">
                  <a:alpha val="31764"/>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85" name="Google Shape;1985;p268"/>
            <p:cNvSpPr/>
            <p:nvPr/>
          </p:nvSpPr>
          <p:spPr>
            <a:xfrm>
              <a:off x="5147895" y="2170158"/>
              <a:ext cx="1061700" cy="1061700"/>
            </a:xfrm>
            <a:prstGeom prst="ellipse">
              <a:avLst/>
            </a:prstGeom>
            <a:solidFill>
              <a:schemeClr val="accent1">
                <a:alpha val="11372"/>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86" name="Google Shape;1986;p268"/>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1987" name="Google Shape;1987;p268"/>
          <p:cNvGrpSpPr/>
          <p:nvPr/>
        </p:nvGrpSpPr>
        <p:grpSpPr>
          <a:xfrm>
            <a:off x="2067292" y="2408143"/>
            <a:ext cx="405227" cy="405227"/>
            <a:chOff x="4545498" y="4191723"/>
            <a:chExt cx="891000" cy="891000"/>
          </a:xfrm>
        </p:grpSpPr>
        <p:sp>
          <p:nvSpPr>
            <p:cNvPr id="1988" name="Google Shape;1988;p268"/>
            <p:cNvSpPr/>
            <p:nvPr/>
          </p:nvSpPr>
          <p:spPr>
            <a:xfrm>
              <a:off x="4545498" y="4191723"/>
              <a:ext cx="891000" cy="891000"/>
            </a:xfrm>
            <a:prstGeom prst="ellipse">
              <a:avLst/>
            </a:prstGeom>
            <a:solidFill>
              <a:schemeClr val="lt2">
                <a:alpha val="1176"/>
              </a:schemeClr>
            </a:solidFill>
            <a:ln cap="flat" cmpd="sng" w="12700">
              <a:solidFill>
                <a:schemeClr val="lt2">
                  <a:alpha val="31764"/>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89" name="Google Shape;1989;p268"/>
            <p:cNvSpPr/>
            <p:nvPr/>
          </p:nvSpPr>
          <p:spPr>
            <a:xfrm>
              <a:off x="4708209" y="4354434"/>
              <a:ext cx="565500" cy="565500"/>
            </a:xfrm>
            <a:prstGeom prst="ellipse">
              <a:avLst/>
            </a:prstGeom>
            <a:solidFill>
              <a:schemeClr val="lt2">
                <a:alpha val="11372"/>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90" name="Google Shape;1990;p268"/>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1991" name="Google Shape;1991;p268"/>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1992" name="Google Shape;1992;p268"/>
          <p:cNvGrpSpPr/>
          <p:nvPr/>
        </p:nvGrpSpPr>
        <p:grpSpPr>
          <a:xfrm>
            <a:off x="5508512" y="2150669"/>
            <a:ext cx="1264446" cy="537724"/>
            <a:chOff x="12294426" y="1092556"/>
            <a:chExt cx="3582000" cy="1523297"/>
          </a:xfrm>
        </p:grpSpPr>
        <p:sp>
          <p:nvSpPr>
            <p:cNvPr id="1993" name="Google Shape;1993;p268"/>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1994" name="Google Shape;1994;p268"/>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1995" name="Google Shape;1995;p268"/>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1996" name="Google Shape;1996;p268"/>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997" name="Shape 1997"/>
        <p:cNvGrpSpPr/>
        <p:nvPr/>
      </p:nvGrpSpPr>
      <p:grpSpPr>
        <a:xfrm>
          <a:off x="0" y="0"/>
          <a:ext cx="0" cy="0"/>
          <a:chOff x="0" y="0"/>
          <a:chExt cx="0" cy="0"/>
        </a:xfrm>
      </p:grpSpPr>
      <p:pic>
        <p:nvPicPr>
          <p:cNvPr id="1998" name="Google Shape;1998;p269"/>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1999" name="Google Shape;1999;p269"/>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00" name="Google Shape;2000;p269"/>
          <p:cNvGrpSpPr/>
          <p:nvPr/>
        </p:nvGrpSpPr>
        <p:grpSpPr>
          <a:xfrm>
            <a:off x="8799290" y="4895360"/>
            <a:ext cx="132676" cy="146654"/>
            <a:chOff x="19347601" y="10743921"/>
            <a:chExt cx="291723" cy="322458"/>
          </a:xfrm>
        </p:grpSpPr>
        <p:sp>
          <p:nvSpPr>
            <p:cNvPr id="2001" name="Google Shape;2001;p26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02" name="Google Shape;2002;p26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2003" name="Google Shape;2003;p269"/>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2004" name="Google Shape;2004;p269"/>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05" name="Google Shape;2005;p26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06" name="Google Shape;2006;p26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2007" name="Shape 2007"/>
        <p:cNvGrpSpPr/>
        <p:nvPr/>
      </p:nvGrpSpPr>
      <p:grpSpPr>
        <a:xfrm>
          <a:off x="0" y="0"/>
          <a:ext cx="0" cy="0"/>
          <a:chOff x="0" y="0"/>
          <a:chExt cx="0" cy="0"/>
        </a:xfrm>
      </p:grpSpPr>
      <p:sp>
        <p:nvSpPr>
          <p:cNvPr id="2008" name="Google Shape;2008;p270"/>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2009" name="Google Shape;2009;p270"/>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2010" name="Google Shape;2010;p270"/>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11" name="Google Shape;2011;p270"/>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2012" name="Google Shape;2012;p270"/>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013" name="Shape 2013"/>
        <p:cNvGrpSpPr/>
        <p:nvPr/>
      </p:nvGrpSpPr>
      <p:grpSpPr>
        <a:xfrm>
          <a:off x="0" y="0"/>
          <a:ext cx="0" cy="0"/>
          <a:chOff x="0" y="0"/>
          <a:chExt cx="0" cy="0"/>
        </a:xfrm>
      </p:grpSpPr>
      <p:sp>
        <p:nvSpPr>
          <p:cNvPr id="2014" name="Google Shape;2014;p271"/>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015" name="Google Shape;2015;p271"/>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2016" name="Google Shape;2016;p271"/>
          <p:cNvGrpSpPr/>
          <p:nvPr/>
        </p:nvGrpSpPr>
        <p:grpSpPr>
          <a:xfrm>
            <a:off x="-4544" y="4278492"/>
            <a:ext cx="9149079" cy="866805"/>
            <a:chOff x="-9992" y="9387571"/>
            <a:chExt cx="20116709" cy="1905904"/>
          </a:xfrm>
        </p:grpSpPr>
        <p:grpSp>
          <p:nvGrpSpPr>
            <p:cNvPr id="2017" name="Google Shape;2017;p271"/>
            <p:cNvGrpSpPr/>
            <p:nvPr/>
          </p:nvGrpSpPr>
          <p:grpSpPr>
            <a:xfrm>
              <a:off x="-9992" y="9387571"/>
              <a:ext cx="20116709" cy="1905904"/>
              <a:chOff x="-9992" y="9387571"/>
              <a:chExt cx="20116709" cy="1905904"/>
            </a:xfrm>
          </p:grpSpPr>
          <p:sp>
            <p:nvSpPr>
              <p:cNvPr id="2018" name="Google Shape;2018;p27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19" name="Google Shape;2019;p271"/>
              <p:cNvGrpSpPr/>
              <p:nvPr/>
            </p:nvGrpSpPr>
            <p:grpSpPr>
              <a:xfrm>
                <a:off x="19347601" y="10743921"/>
                <a:ext cx="291723" cy="322458"/>
                <a:chOff x="19347601" y="10743921"/>
                <a:chExt cx="291723" cy="322458"/>
              </a:xfrm>
            </p:grpSpPr>
            <p:sp>
              <p:nvSpPr>
                <p:cNvPr id="2020" name="Google Shape;2020;p27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21" name="Google Shape;2021;p27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022" name="Google Shape;2022;p27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023" name="Google Shape;2023;p271"/>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024" name="Google Shape;2024;p27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25" name="Google Shape;2025;p27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26" name="Google Shape;2026;p27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2027" name="Shape 2027"/>
        <p:cNvGrpSpPr/>
        <p:nvPr/>
      </p:nvGrpSpPr>
      <p:grpSpPr>
        <a:xfrm>
          <a:off x="0" y="0"/>
          <a:ext cx="0" cy="0"/>
          <a:chOff x="0" y="0"/>
          <a:chExt cx="0" cy="0"/>
        </a:xfrm>
      </p:grpSpPr>
      <p:sp>
        <p:nvSpPr>
          <p:cNvPr id="2028" name="Google Shape;2028;p272"/>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029" name="Google Shape;2029;p272"/>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2030" name="Google Shape;2030;p272"/>
          <p:cNvGrpSpPr/>
          <p:nvPr/>
        </p:nvGrpSpPr>
        <p:grpSpPr>
          <a:xfrm>
            <a:off x="-4544" y="4278492"/>
            <a:ext cx="9149079" cy="866805"/>
            <a:chOff x="-9992" y="9387571"/>
            <a:chExt cx="20116709" cy="1905904"/>
          </a:xfrm>
        </p:grpSpPr>
        <p:grpSp>
          <p:nvGrpSpPr>
            <p:cNvPr id="2031" name="Google Shape;2031;p272"/>
            <p:cNvGrpSpPr/>
            <p:nvPr/>
          </p:nvGrpSpPr>
          <p:grpSpPr>
            <a:xfrm>
              <a:off x="-9992" y="9387571"/>
              <a:ext cx="20116709" cy="1905904"/>
              <a:chOff x="-9992" y="9387571"/>
              <a:chExt cx="20116709" cy="1905904"/>
            </a:xfrm>
          </p:grpSpPr>
          <p:sp>
            <p:nvSpPr>
              <p:cNvPr id="2032" name="Google Shape;2032;p27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33" name="Google Shape;2033;p272"/>
              <p:cNvGrpSpPr/>
              <p:nvPr/>
            </p:nvGrpSpPr>
            <p:grpSpPr>
              <a:xfrm>
                <a:off x="19347601" y="10743921"/>
                <a:ext cx="291723" cy="322458"/>
                <a:chOff x="19347601" y="10743921"/>
                <a:chExt cx="291723" cy="322458"/>
              </a:xfrm>
            </p:grpSpPr>
            <p:sp>
              <p:nvSpPr>
                <p:cNvPr id="2034" name="Google Shape;2034;p27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35" name="Google Shape;2035;p27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036" name="Google Shape;2036;p27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037" name="Google Shape;2037;p27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38" name="Google Shape;2038;p27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39" name="Google Shape;2039;p27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40" name="Google Shape;2040;p272"/>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2041" name="Shape 2041"/>
        <p:cNvGrpSpPr/>
        <p:nvPr/>
      </p:nvGrpSpPr>
      <p:grpSpPr>
        <a:xfrm>
          <a:off x="0" y="0"/>
          <a:ext cx="0" cy="0"/>
          <a:chOff x="0" y="0"/>
          <a:chExt cx="0" cy="0"/>
        </a:xfrm>
      </p:grpSpPr>
      <p:sp>
        <p:nvSpPr>
          <p:cNvPr id="2042" name="Google Shape;2042;p273"/>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043" name="Google Shape;2043;p273"/>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2044" name="Google Shape;2044;p273"/>
          <p:cNvGrpSpPr/>
          <p:nvPr/>
        </p:nvGrpSpPr>
        <p:grpSpPr>
          <a:xfrm>
            <a:off x="-4544" y="4278492"/>
            <a:ext cx="9149079" cy="866805"/>
            <a:chOff x="-9992" y="9387571"/>
            <a:chExt cx="20116709" cy="1905904"/>
          </a:xfrm>
        </p:grpSpPr>
        <p:grpSp>
          <p:nvGrpSpPr>
            <p:cNvPr id="2045" name="Google Shape;2045;p273"/>
            <p:cNvGrpSpPr/>
            <p:nvPr/>
          </p:nvGrpSpPr>
          <p:grpSpPr>
            <a:xfrm>
              <a:off x="-9992" y="9387571"/>
              <a:ext cx="20116709" cy="1905904"/>
              <a:chOff x="-9992" y="9387571"/>
              <a:chExt cx="20116709" cy="1905904"/>
            </a:xfrm>
          </p:grpSpPr>
          <p:sp>
            <p:nvSpPr>
              <p:cNvPr id="2046" name="Google Shape;2046;p27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47" name="Google Shape;2047;p273"/>
              <p:cNvGrpSpPr/>
              <p:nvPr/>
            </p:nvGrpSpPr>
            <p:grpSpPr>
              <a:xfrm>
                <a:off x="19347601" y="10743921"/>
                <a:ext cx="291723" cy="322458"/>
                <a:chOff x="19347601" y="10743921"/>
                <a:chExt cx="291723" cy="322458"/>
              </a:xfrm>
            </p:grpSpPr>
            <p:sp>
              <p:nvSpPr>
                <p:cNvPr id="2048" name="Google Shape;2048;p27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49" name="Google Shape;2049;p27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050" name="Google Shape;2050;p27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051" name="Google Shape;2051;p27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52" name="Google Shape;2052;p27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53" name="Google Shape;2053;p27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54" name="Google Shape;2054;p273"/>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2055" name="Shape 2055"/>
        <p:cNvGrpSpPr/>
        <p:nvPr/>
      </p:nvGrpSpPr>
      <p:grpSpPr>
        <a:xfrm>
          <a:off x="0" y="0"/>
          <a:ext cx="0" cy="0"/>
          <a:chOff x="0" y="0"/>
          <a:chExt cx="0" cy="0"/>
        </a:xfrm>
      </p:grpSpPr>
      <p:pic>
        <p:nvPicPr>
          <p:cNvPr id="2056" name="Google Shape;2056;p274"/>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2057" name="Google Shape;2057;p274"/>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058" name="Google Shape;2058;p274"/>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2059" name="Google Shape;2059;p27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60" name="Google Shape;2060;p274"/>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61" name="Google Shape;2061;p274"/>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2062" name="Shape 2062"/>
        <p:cNvGrpSpPr/>
        <p:nvPr/>
      </p:nvGrpSpPr>
      <p:grpSpPr>
        <a:xfrm>
          <a:off x="0" y="0"/>
          <a:ext cx="0" cy="0"/>
          <a:chOff x="0" y="0"/>
          <a:chExt cx="0" cy="0"/>
        </a:xfrm>
      </p:grpSpPr>
      <p:sp>
        <p:nvSpPr>
          <p:cNvPr id="2063" name="Google Shape;2063;p275"/>
          <p:cNvSpPr/>
          <p:nvPr/>
        </p:nvSpPr>
        <p:spPr>
          <a:xfrm>
            <a:off x="-4554" y="-987"/>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CFE3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64" name="Google Shape;2064;p275"/>
          <p:cNvGrpSpPr/>
          <p:nvPr/>
        </p:nvGrpSpPr>
        <p:grpSpPr>
          <a:xfrm>
            <a:off x="-4544" y="4278492"/>
            <a:ext cx="9149079" cy="866805"/>
            <a:chOff x="-9992" y="9387571"/>
            <a:chExt cx="20116709" cy="1905904"/>
          </a:xfrm>
        </p:grpSpPr>
        <p:grpSp>
          <p:nvGrpSpPr>
            <p:cNvPr id="2065" name="Google Shape;2065;p275"/>
            <p:cNvGrpSpPr/>
            <p:nvPr/>
          </p:nvGrpSpPr>
          <p:grpSpPr>
            <a:xfrm>
              <a:off x="-9992" y="9387571"/>
              <a:ext cx="20116709" cy="1905904"/>
              <a:chOff x="-9992" y="9387571"/>
              <a:chExt cx="20116709" cy="1905904"/>
            </a:xfrm>
          </p:grpSpPr>
          <p:sp>
            <p:nvSpPr>
              <p:cNvPr id="2066" name="Google Shape;2066;p275"/>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67" name="Google Shape;2067;p275"/>
              <p:cNvGrpSpPr/>
              <p:nvPr/>
            </p:nvGrpSpPr>
            <p:grpSpPr>
              <a:xfrm>
                <a:off x="19347601" y="10743921"/>
                <a:ext cx="291723" cy="322458"/>
                <a:chOff x="19347601" y="10743921"/>
                <a:chExt cx="291723" cy="322458"/>
              </a:xfrm>
            </p:grpSpPr>
            <p:sp>
              <p:nvSpPr>
                <p:cNvPr id="2068" name="Google Shape;2068;p275"/>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69" name="Google Shape;2069;p275"/>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070" name="Google Shape;2070;p275"/>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071" name="Google Shape;2071;p275"/>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072" name="Google Shape;2072;p275"/>
          <p:cNvSpPr txBox="1"/>
          <p:nvPr>
            <p:ph type="title"/>
          </p:nvPr>
        </p:nvSpPr>
        <p:spPr>
          <a:xfrm>
            <a:off x="3117822" y="349882"/>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73" name="Google Shape;2073;p27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74" name="Google Shape;2074;p275"/>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075" name="Google Shape;2075;p275"/>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076" name="Google Shape;2076;p27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2077" name="Shape 2077"/>
        <p:cNvGrpSpPr/>
        <p:nvPr/>
      </p:nvGrpSpPr>
      <p:grpSpPr>
        <a:xfrm>
          <a:off x="0" y="0"/>
          <a:ext cx="0" cy="0"/>
          <a:chOff x="0" y="0"/>
          <a:chExt cx="0" cy="0"/>
        </a:xfrm>
      </p:grpSpPr>
      <p:sp>
        <p:nvSpPr>
          <p:cNvPr id="2078" name="Google Shape;2078;p276"/>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79" name="Google Shape;2079;p276"/>
          <p:cNvGrpSpPr/>
          <p:nvPr/>
        </p:nvGrpSpPr>
        <p:grpSpPr>
          <a:xfrm>
            <a:off x="-4544" y="4278492"/>
            <a:ext cx="9149079" cy="866805"/>
            <a:chOff x="-9992" y="9387571"/>
            <a:chExt cx="20116709" cy="1905904"/>
          </a:xfrm>
        </p:grpSpPr>
        <p:grpSp>
          <p:nvGrpSpPr>
            <p:cNvPr id="2080" name="Google Shape;2080;p276"/>
            <p:cNvGrpSpPr/>
            <p:nvPr/>
          </p:nvGrpSpPr>
          <p:grpSpPr>
            <a:xfrm>
              <a:off x="-9992" y="9387571"/>
              <a:ext cx="20116709" cy="1905904"/>
              <a:chOff x="-9992" y="9387571"/>
              <a:chExt cx="20116709" cy="1905904"/>
            </a:xfrm>
          </p:grpSpPr>
          <p:sp>
            <p:nvSpPr>
              <p:cNvPr id="2081" name="Google Shape;2081;p27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082" name="Google Shape;2082;p276"/>
              <p:cNvGrpSpPr/>
              <p:nvPr/>
            </p:nvGrpSpPr>
            <p:grpSpPr>
              <a:xfrm>
                <a:off x="19347601" y="10743921"/>
                <a:ext cx="291723" cy="322458"/>
                <a:chOff x="19347601" y="10743921"/>
                <a:chExt cx="291723" cy="322458"/>
              </a:xfrm>
            </p:grpSpPr>
            <p:sp>
              <p:nvSpPr>
                <p:cNvPr id="2083" name="Google Shape;2083;p27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084" name="Google Shape;2084;p27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085" name="Google Shape;2085;p276"/>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086" name="Google Shape;2086;p276"/>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87" name="Google Shape;2087;p27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88" name="Google Shape;2088;p276"/>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089" name="Google Shape;2089;p276"/>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090" name="Google Shape;2090;p27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91" name="Google Shape;2091;p276"/>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298450" lvl="2" marL="1371600" algn="l">
              <a:lnSpc>
                <a:spcPct val="90000"/>
              </a:lnSpc>
              <a:spcBef>
                <a:spcPts val="400"/>
              </a:spcBef>
              <a:spcAft>
                <a:spcPts val="0"/>
              </a:spcAft>
              <a:buClr>
                <a:schemeClr val="dk1"/>
              </a:buClr>
              <a:buSzPts val="1100"/>
              <a:buChar char="•"/>
              <a:defRPr sz="1100">
                <a:solidFill>
                  <a:schemeClr val="dk1"/>
                </a:solidFill>
              </a:defRPr>
            </a:lvl3pPr>
            <a:lvl4pPr indent="-298450" lvl="3" marL="1828800" algn="l">
              <a:lnSpc>
                <a:spcPct val="90000"/>
              </a:lnSpc>
              <a:spcBef>
                <a:spcPts val="400"/>
              </a:spcBef>
              <a:spcAft>
                <a:spcPts val="0"/>
              </a:spcAft>
              <a:buClr>
                <a:schemeClr val="dk1"/>
              </a:buClr>
              <a:buSzPts val="1100"/>
              <a:buChar char="•"/>
              <a:defRPr sz="11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92" name="Shape 2092"/>
        <p:cNvGrpSpPr/>
        <p:nvPr/>
      </p:nvGrpSpPr>
      <p:grpSpPr>
        <a:xfrm>
          <a:off x="0" y="0"/>
          <a:ext cx="0" cy="0"/>
          <a:chOff x="0" y="0"/>
          <a:chExt cx="0" cy="0"/>
        </a:xfrm>
      </p:grpSpPr>
      <p:sp>
        <p:nvSpPr>
          <p:cNvPr id="2093" name="Google Shape;2093;p277"/>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94" name="Google Shape;2094;p27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095" name="Google Shape;2095;p27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96" name="Google Shape;2096;p277"/>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51" name="Shape 151"/>
        <p:cNvGrpSpPr/>
        <p:nvPr/>
      </p:nvGrpSpPr>
      <p:grpSpPr>
        <a:xfrm>
          <a:off x="0" y="0"/>
          <a:ext cx="0" cy="0"/>
          <a:chOff x="0" y="0"/>
          <a:chExt cx="0" cy="0"/>
        </a:xfrm>
      </p:grpSpPr>
      <p:sp>
        <p:nvSpPr>
          <p:cNvPr id="152" name="Google Shape;152;p2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11" name="Shape 2111"/>
        <p:cNvGrpSpPr/>
        <p:nvPr/>
      </p:nvGrpSpPr>
      <p:grpSpPr>
        <a:xfrm>
          <a:off x="0" y="0"/>
          <a:ext cx="0" cy="0"/>
          <a:chOff x="0" y="0"/>
          <a:chExt cx="0" cy="0"/>
        </a:xfrm>
      </p:grpSpPr>
      <p:sp>
        <p:nvSpPr>
          <p:cNvPr id="2112" name="Google Shape;2112;p279"/>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13" name="Google Shape;2113;p27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14" name="Google Shape;2114;p27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279"/>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116" name="Shape 2116"/>
        <p:cNvGrpSpPr/>
        <p:nvPr/>
      </p:nvGrpSpPr>
      <p:grpSpPr>
        <a:xfrm>
          <a:off x="0" y="0"/>
          <a:ext cx="0" cy="0"/>
          <a:chOff x="0" y="0"/>
          <a:chExt cx="0" cy="0"/>
        </a:xfrm>
      </p:grpSpPr>
      <p:sp>
        <p:nvSpPr>
          <p:cNvPr id="2117" name="Google Shape;2117;p28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18" name="Google Shape;2118;p280"/>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2119" name="Google Shape;2119;p280"/>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20" name="Google Shape;2120;p28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21" name="Shape 2121"/>
        <p:cNvGrpSpPr/>
        <p:nvPr/>
      </p:nvGrpSpPr>
      <p:grpSpPr>
        <a:xfrm>
          <a:off x="0" y="0"/>
          <a:ext cx="0" cy="0"/>
          <a:chOff x="0" y="0"/>
          <a:chExt cx="0" cy="0"/>
        </a:xfrm>
      </p:grpSpPr>
      <p:sp>
        <p:nvSpPr>
          <p:cNvPr id="2122" name="Google Shape;2122;p281"/>
          <p:cNvSpPr txBox="1"/>
          <p:nvPr>
            <p:ph type="ctrTitle"/>
          </p:nvPr>
        </p:nvSpPr>
        <p:spPr>
          <a:xfrm>
            <a:off x="1908976" y="2478584"/>
            <a:ext cx="5307000" cy="607200"/>
          </a:xfrm>
          <a:prstGeom prst="rect">
            <a:avLst/>
          </a:prstGeom>
          <a:noFill/>
          <a:ln>
            <a:noFill/>
          </a:ln>
        </p:spPr>
        <p:txBody>
          <a:bodyPr anchorCtr="0" anchor="b" bIns="20775" lIns="0" spcFirstLastPara="1" rIns="41575" wrap="square" tIns="20775">
            <a:normAutofit/>
          </a:bodyPr>
          <a:lstStyle>
            <a:lvl1pPr lvl="0" algn="ctr">
              <a:lnSpc>
                <a:spcPct val="90000"/>
              </a:lnSpc>
              <a:spcBef>
                <a:spcPts val="0"/>
              </a:spcBef>
              <a:spcAft>
                <a:spcPts val="0"/>
              </a:spcAft>
              <a:buClr>
                <a:schemeClr val="dk1"/>
              </a:buClr>
              <a:buSzPts val="1600"/>
              <a:buFont typeface="Century Gothic"/>
              <a:buNone/>
              <a:defRPr sz="2700"/>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23" name="Google Shape;2123;p281"/>
          <p:cNvSpPr txBox="1"/>
          <p:nvPr>
            <p:ph idx="1" type="subTitle"/>
          </p:nvPr>
        </p:nvSpPr>
        <p:spPr>
          <a:xfrm>
            <a:off x="1996315" y="3085753"/>
            <a:ext cx="5148900" cy="7611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800"/>
              <a:buNone/>
              <a:defRPr b="1" sz="1400"/>
            </a:lvl1pPr>
            <a:lvl2pPr lvl="1" algn="ctr">
              <a:lnSpc>
                <a:spcPct val="90000"/>
              </a:lnSpc>
              <a:spcBef>
                <a:spcPts val="400"/>
              </a:spcBef>
              <a:spcAft>
                <a:spcPts val="0"/>
              </a:spcAft>
              <a:buClr>
                <a:schemeClr val="dk1"/>
              </a:buClr>
              <a:buSzPts val="900"/>
              <a:buNone/>
              <a:defRPr sz="1500"/>
            </a:lvl2pPr>
            <a:lvl3pPr lvl="2" algn="ctr">
              <a:lnSpc>
                <a:spcPct val="90000"/>
              </a:lnSpc>
              <a:spcBef>
                <a:spcPts val="400"/>
              </a:spcBef>
              <a:spcAft>
                <a:spcPts val="0"/>
              </a:spcAft>
              <a:buClr>
                <a:schemeClr val="dk1"/>
              </a:buClr>
              <a:buSzPts val="800"/>
              <a:buNone/>
              <a:defRPr sz="1300"/>
            </a:lvl3pPr>
            <a:lvl4pPr lvl="3" algn="ctr">
              <a:lnSpc>
                <a:spcPct val="90000"/>
              </a:lnSpc>
              <a:spcBef>
                <a:spcPts val="400"/>
              </a:spcBef>
              <a:spcAft>
                <a:spcPts val="0"/>
              </a:spcAft>
              <a:buClr>
                <a:schemeClr val="dk1"/>
              </a:buClr>
              <a:buSzPts val="700"/>
              <a:buNone/>
              <a:defRPr sz="1200"/>
            </a:lvl4pPr>
            <a:lvl5pPr lvl="4" algn="ctr">
              <a:lnSpc>
                <a:spcPct val="90000"/>
              </a:lnSpc>
              <a:spcBef>
                <a:spcPts val="400"/>
              </a:spcBef>
              <a:spcAft>
                <a:spcPts val="0"/>
              </a:spcAft>
              <a:buClr>
                <a:schemeClr val="dk1"/>
              </a:buClr>
              <a:buSzPts val="700"/>
              <a:buNone/>
              <a:defRPr sz="1200"/>
            </a:lvl5pPr>
            <a:lvl6pPr lvl="5" algn="ctr">
              <a:lnSpc>
                <a:spcPct val="90000"/>
              </a:lnSpc>
              <a:spcBef>
                <a:spcPts val="400"/>
              </a:spcBef>
              <a:spcAft>
                <a:spcPts val="0"/>
              </a:spcAft>
              <a:buClr>
                <a:schemeClr val="dk1"/>
              </a:buClr>
              <a:buSzPts val="700"/>
              <a:buNone/>
              <a:defRPr sz="1200"/>
            </a:lvl6pPr>
            <a:lvl7pPr lvl="6" algn="ctr">
              <a:lnSpc>
                <a:spcPct val="90000"/>
              </a:lnSpc>
              <a:spcBef>
                <a:spcPts val="400"/>
              </a:spcBef>
              <a:spcAft>
                <a:spcPts val="0"/>
              </a:spcAft>
              <a:buClr>
                <a:schemeClr val="dk1"/>
              </a:buClr>
              <a:buSzPts val="700"/>
              <a:buNone/>
              <a:defRPr sz="1200"/>
            </a:lvl7pPr>
            <a:lvl8pPr lvl="7" algn="ctr">
              <a:lnSpc>
                <a:spcPct val="90000"/>
              </a:lnSpc>
              <a:spcBef>
                <a:spcPts val="400"/>
              </a:spcBef>
              <a:spcAft>
                <a:spcPts val="0"/>
              </a:spcAft>
              <a:buClr>
                <a:schemeClr val="dk1"/>
              </a:buClr>
              <a:buSzPts val="700"/>
              <a:buNone/>
              <a:defRPr sz="1200"/>
            </a:lvl8pPr>
            <a:lvl9pPr lvl="8" algn="ctr">
              <a:lnSpc>
                <a:spcPct val="90000"/>
              </a:lnSpc>
              <a:spcBef>
                <a:spcPts val="400"/>
              </a:spcBef>
              <a:spcAft>
                <a:spcPts val="0"/>
              </a:spcAft>
              <a:buClr>
                <a:schemeClr val="dk1"/>
              </a:buClr>
              <a:buSzPts val="700"/>
              <a:buNone/>
              <a:defRPr sz="1200"/>
            </a:lvl9pPr>
          </a:lstStyle>
          <a:p/>
        </p:txBody>
      </p:sp>
      <p:sp>
        <p:nvSpPr>
          <p:cNvPr id="2124" name="Google Shape;2124;p281"/>
          <p:cNvSpPr txBox="1"/>
          <p:nvPr>
            <p:ph idx="11" type="ftr"/>
          </p:nvPr>
        </p:nvSpPr>
        <p:spPr>
          <a:xfrm>
            <a:off x="3035902" y="4855407"/>
            <a:ext cx="3086100" cy="2739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Clr>
                <a:srgbClr val="B5E5DC"/>
              </a:buClr>
              <a:buSzPts val="600"/>
              <a:buFont typeface="Century Gothic"/>
              <a:buNone/>
              <a:defRPr/>
            </a:lvl1pPr>
            <a:lvl2pPr lvl="1" algn="l">
              <a:lnSpc>
                <a:spcPct val="100000"/>
              </a:lnSpc>
              <a:spcBef>
                <a:spcPts val="0"/>
              </a:spcBef>
              <a:spcAft>
                <a:spcPts val="0"/>
              </a:spcAft>
              <a:buClr>
                <a:schemeClr val="dk1"/>
              </a:buClr>
              <a:buSzPts val="600"/>
              <a:buFont typeface="Century Gothic"/>
              <a:buNone/>
              <a:defRPr/>
            </a:lvl2pPr>
            <a:lvl3pPr lvl="2" algn="l">
              <a:lnSpc>
                <a:spcPct val="100000"/>
              </a:lnSpc>
              <a:spcBef>
                <a:spcPts val="0"/>
              </a:spcBef>
              <a:spcAft>
                <a:spcPts val="0"/>
              </a:spcAft>
              <a:buClr>
                <a:schemeClr val="dk1"/>
              </a:buClr>
              <a:buSzPts val="600"/>
              <a:buFont typeface="Century Gothic"/>
              <a:buNone/>
              <a:defRPr/>
            </a:lvl3pPr>
            <a:lvl4pPr lvl="3" algn="l">
              <a:lnSpc>
                <a:spcPct val="100000"/>
              </a:lnSpc>
              <a:spcBef>
                <a:spcPts val="0"/>
              </a:spcBef>
              <a:spcAft>
                <a:spcPts val="0"/>
              </a:spcAft>
              <a:buClr>
                <a:schemeClr val="dk1"/>
              </a:buClr>
              <a:buSzPts val="600"/>
              <a:buFont typeface="Century Gothic"/>
              <a:buNone/>
              <a:defRPr/>
            </a:lvl4pPr>
            <a:lvl5pPr lvl="4" algn="l">
              <a:lnSpc>
                <a:spcPct val="100000"/>
              </a:lnSpc>
              <a:spcBef>
                <a:spcPts val="0"/>
              </a:spcBef>
              <a:spcAft>
                <a:spcPts val="0"/>
              </a:spcAft>
              <a:buClr>
                <a:schemeClr val="dk1"/>
              </a:buClr>
              <a:buSzPts val="600"/>
              <a:buFont typeface="Century Gothic"/>
              <a:buNone/>
              <a:defRPr/>
            </a:lvl5pPr>
            <a:lvl6pPr lvl="5" algn="l">
              <a:lnSpc>
                <a:spcPct val="100000"/>
              </a:lnSpc>
              <a:spcBef>
                <a:spcPts val="0"/>
              </a:spcBef>
              <a:spcAft>
                <a:spcPts val="0"/>
              </a:spcAft>
              <a:buClr>
                <a:schemeClr val="dk1"/>
              </a:buClr>
              <a:buSzPts val="600"/>
              <a:buFont typeface="Century Gothic"/>
              <a:buNone/>
              <a:defRPr/>
            </a:lvl6pPr>
            <a:lvl7pPr lvl="6" algn="l">
              <a:lnSpc>
                <a:spcPct val="100000"/>
              </a:lnSpc>
              <a:spcBef>
                <a:spcPts val="0"/>
              </a:spcBef>
              <a:spcAft>
                <a:spcPts val="0"/>
              </a:spcAft>
              <a:buClr>
                <a:schemeClr val="dk1"/>
              </a:buClr>
              <a:buSzPts val="600"/>
              <a:buFont typeface="Century Gothic"/>
              <a:buNone/>
              <a:defRPr/>
            </a:lvl7pPr>
            <a:lvl8pPr lvl="7" algn="l">
              <a:lnSpc>
                <a:spcPct val="100000"/>
              </a:lnSpc>
              <a:spcBef>
                <a:spcPts val="0"/>
              </a:spcBef>
              <a:spcAft>
                <a:spcPts val="0"/>
              </a:spcAft>
              <a:buClr>
                <a:schemeClr val="dk1"/>
              </a:buClr>
              <a:buSzPts val="600"/>
              <a:buFont typeface="Century Gothic"/>
              <a:buNone/>
              <a:defRPr/>
            </a:lvl8pPr>
            <a:lvl9pPr lvl="8" algn="l">
              <a:lnSpc>
                <a:spcPct val="100000"/>
              </a:lnSpc>
              <a:spcBef>
                <a:spcPts val="0"/>
              </a:spcBef>
              <a:spcAft>
                <a:spcPts val="0"/>
              </a:spcAft>
              <a:buClr>
                <a:schemeClr val="dk1"/>
              </a:buClr>
              <a:buSzPts val="600"/>
              <a:buFont typeface="Century Gothic"/>
              <a:buNone/>
              <a:defRPr/>
            </a:lvl9pPr>
          </a:lstStyle>
          <a:p/>
        </p:txBody>
      </p:sp>
      <p:pic>
        <p:nvPicPr>
          <p:cNvPr id="2125" name="Google Shape;2125;p281"/>
          <p:cNvPicPr preferRelativeResize="0"/>
          <p:nvPr/>
        </p:nvPicPr>
        <p:blipFill rotWithShape="1">
          <a:blip r:embed="rId2">
            <a:alphaModFix/>
          </a:blip>
          <a:srcRect b="0" l="0" r="0" t="0"/>
          <a:stretch/>
        </p:blipFill>
        <p:spPr>
          <a:xfrm>
            <a:off x="3352596" y="1378913"/>
            <a:ext cx="2438638" cy="531133"/>
          </a:xfrm>
          <a:prstGeom prst="rect">
            <a:avLst/>
          </a:prstGeom>
          <a:noFill/>
          <a:ln>
            <a:noFill/>
          </a:ln>
        </p:spPr>
      </p:pic>
      <p:sp>
        <p:nvSpPr>
          <p:cNvPr id="2126" name="Google Shape;2126;p281"/>
          <p:cNvSpPr txBox="1"/>
          <p:nvPr>
            <p:ph idx="12" type="sldNum"/>
          </p:nvPr>
        </p:nvSpPr>
        <p:spPr>
          <a:xfrm>
            <a:off x="6657973" y="4848476"/>
            <a:ext cx="2057400" cy="2739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w/ Logo">
  <p:cSld name="5_Title Slide w/ Logo">
    <p:bg>
      <p:bgPr>
        <a:solidFill>
          <a:schemeClr val="dk1"/>
        </a:solidFill>
      </p:bgPr>
    </p:bg>
    <p:spTree>
      <p:nvGrpSpPr>
        <p:cNvPr id="2127" name="Shape 2127"/>
        <p:cNvGrpSpPr/>
        <p:nvPr/>
      </p:nvGrpSpPr>
      <p:grpSpPr>
        <a:xfrm>
          <a:off x="0" y="0"/>
          <a:ext cx="0" cy="0"/>
          <a:chOff x="0" y="0"/>
          <a:chExt cx="0" cy="0"/>
        </a:xfrm>
      </p:grpSpPr>
      <p:sp>
        <p:nvSpPr>
          <p:cNvPr id="2128" name="Google Shape;2128;p282"/>
          <p:cNvSpPr txBox="1"/>
          <p:nvPr>
            <p:ph type="ctrTitle"/>
          </p:nvPr>
        </p:nvSpPr>
        <p:spPr>
          <a:xfrm>
            <a:off x="1918922" y="2850583"/>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lt1"/>
              </a:buClr>
              <a:buSzPts val="2700"/>
              <a:buFont typeface="Century Gothic"/>
              <a:buNone/>
              <a:defRPr sz="2700">
                <a:solidFill>
                  <a:schemeClr val="lt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129" name="Google Shape;2129;p282"/>
          <p:cNvPicPr preferRelativeResize="0"/>
          <p:nvPr/>
        </p:nvPicPr>
        <p:blipFill rotWithShape="1">
          <a:blip r:embed="rId2">
            <a:alphaModFix/>
          </a:blip>
          <a:srcRect b="0" l="0" r="0" t="0"/>
          <a:stretch/>
        </p:blipFill>
        <p:spPr>
          <a:xfrm>
            <a:off x="4126214" y="1562207"/>
            <a:ext cx="891510" cy="984879"/>
          </a:xfrm>
          <a:prstGeom prst="rect">
            <a:avLst/>
          </a:prstGeom>
          <a:noFill/>
          <a:ln>
            <a:noFill/>
          </a:ln>
        </p:spPr>
      </p:pic>
      <p:grpSp>
        <p:nvGrpSpPr>
          <p:cNvPr id="2130" name="Google Shape;2130;p282"/>
          <p:cNvGrpSpPr/>
          <p:nvPr/>
        </p:nvGrpSpPr>
        <p:grpSpPr>
          <a:xfrm>
            <a:off x="-4545" y="4278495"/>
            <a:ext cx="9149079" cy="866805"/>
            <a:chOff x="-9992" y="9387571"/>
            <a:chExt cx="20116709" cy="1905904"/>
          </a:xfrm>
        </p:grpSpPr>
        <p:grpSp>
          <p:nvGrpSpPr>
            <p:cNvPr id="2131" name="Google Shape;2131;p282"/>
            <p:cNvGrpSpPr/>
            <p:nvPr/>
          </p:nvGrpSpPr>
          <p:grpSpPr>
            <a:xfrm>
              <a:off x="-9992" y="9387571"/>
              <a:ext cx="20116709" cy="1905904"/>
              <a:chOff x="-9992" y="9387571"/>
              <a:chExt cx="20116709" cy="1905904"/>
            </a:xfrm>
          </p:grpSpPr>
          <p:sp>
            <p:nvSpPr>
              <p:cNvPr id="2132" name="Google Shape;2132;p28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chemeClr val="lt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33" name="Google Shape;2133;p282"/>
              <p:cNvGrpSpPr/>
              <p:nvPr/>
            </p:nvGrpSpPr>
            <p:grpSpPr>
              <a:xfrm>
                <a:off x="19347601" y="10743921"/>
                <a:ext cx="291723" cy="322458"/>
                <a:chOff x="19347601" y="10743921"/>
                <a:chExt cx="291723" cy="322458"/>
              </a:xfrm>
            </p:grpSpPr>
            <p:sp>
              <p:nvSpPr>
                <p:cNvPr id="2134" name="Google Shape;2134;p28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135" name="Google Shape;2135;p28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136" name="Google Shape;2136;p28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137" name="Google Shape;2137;p28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38" name="Google Shape;2138;p28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405650"/>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 Layout 7">
    <p:spTree>
      <p:nvGrpSpPr>
        <p:cNvPr id="2139" name="Shape 2139"/>
        <p:cNvGrpSpPr/>
        <p:nvPr/>
      </p:nvGrpSpPr>
      <p:grpSpPr>
        <a:xfrm>
          <a:off x="0" y="0"/>
          <a:ext cx="0" cy="0"/>
          <a:chOff x="0" y="0"/>
          <a:chExt cx="0" cy="0"/>
        </a:xfrm>
      </p:grpSpPr>
      <p:sp>
        <p:nvSpPr>
          <p:cNvPr id="2140" name="Google Shape;2140;p283"/>
          <p:cNvSpPr/>
          <p:nvPr/>
        </p:nvSpPr>
        <p:spPr>
          <a:xfrm>
            <a:off x="3462936" y="-2094"/>
            <a:ext cx="567563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41" name="Google Shape;2141;p283"/>
          <p:cNvGrpSpPr/>
          <p:nvPr/>
        </p:nvGrpSpPr>
        <p:grpSpPr>
          <a:xfrm>
            <a:off x="-4544" y="4278495"/>
            <a:ext cx="9149079" cy="866805"/>
            <a:chOff x="-9992" y="9387571"/>
            <a:chExt cx="20116709" cy="1905904"/>
          </a:xfrm>
        </p:grpSpPr>
        <p:grpSp>
          <p:nvGrpSpPr>
            <p:cNvPr id="2142" name="Google Shape;2142;p283"/>
            <p:cNvGrpSpPr/>
            <p:nvPr/>
          </p:nvGrpSpPr>
          <p:grpSpPr>
            <a:xfrm>
              <a:off x="-9992" y="9387571"/>
              <a:ext cx="20116709" cy="1905904"/>
              <a:chOff x="-9992" y="9387571"/>
              <a:chExt cx="20116709" cy="1905904"/>
            </a:xfrm>
          </p:grpSpPr>
          <p:sp>
            <p:nvSpPr>
              <p:cNvPr id="2143" name="Google Shape;2143;p28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44" name="Google Shape;2144;p283"/>
              <p:cNvGrpSpPr/>
              <p:nvPr/>
            </p:nvGrpSpPr>
            <p:grpSpPr>
              <a:xfrm>
                <a:off x="19347601" y="10743921"/>
                <a:ext cx="291723" cy="322458"/>
                <a:chOff x="19347601" y="10743921"/>
                <a:chExt cx="291723" cy="322458"/>
              </a:xfrm>
            </p:grpSpPr>
            <p:sp>
              <p:nvSpPr>
                <p:cNvPr id="2145" name="Google Shape;2145;p28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146" name="Google Shape;2146;p28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147" name="Google Shape;2147;p283"/>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148" name="Google Shape;2148;p283"/>
          <p:cNvSpPr txBox="1"/>
          <p:nvPr>
            <p:ph type="title"/>
          </p:nvPr>
        </p:nvSpPr>
        <p:spPr>
          <a:xfrm>
            <a:off x="424217" y="341013"/>
            <a:ext cx="54234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2400"/>
              <a:buFont typeface="Century Gothic"/>
              <a:buNone/>
              <a:defRPr>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49" name="Google Shape;2149;p28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50" name="Google Shape;2150;p28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51" name="Google Shape;2151;p283"/>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42900" lvl="2" marL="1371600" algn="l">
              <a:lnSpc>
                <a:spcPct val="90000"/>
              </a:lnSpc>
              <a:spcBef>
                <a:spcPts val="400"/>
              </a:spcBef>
              <a:spcAft>
                <a:spcPts val="0"/>
              </a:spcAft>
              <a:buClr>
                <a:schemeClr val="dk1"/>
              </a:buClr>
              <a:buSzPts val="1800"/>
              <a:buChar char="•"/>
              <a:defRPr>
                <a:solidFill>
                  <a:schemeClr val="dk1"/>
                </a:solidFill>
              </a:defRPr>
            </a:lvl3pPr>
            <a:lvl4pPr indent="-342900" lvl="3" marL="1828800" algn="l">
              <a:lnSpc>
                <a:spcPct val="90000"/>
              </a:lnSpc>
              <a:spcBef>
                <a:spcPts val="400"/>
              </a:spcBef>
              <a:spcAft>
                <a:spcPts val="0"/>
              </a:spcAft>
              <a:buClr>
                <a:schemeClr val="dk1"/>
              </a:buClr>
              <a:buSzPts val="1800"/>
              <a:buChar char="•"/>
              <a:defRPr>
                <a:solidFill>
                  <a:schemeClr val="dk1"/>
                </a:solidFill>
              </a:defRPr>
            </a:lvl4pPr>
            <a:lvl5pPr indent="-342900" lvl="4" marL="2286000" algn="l">
              <a:lnSpc>
                <a:spcPct val="90000"/>
              </a:lnSpc>
              <a:spcBef>
                <a:spcPts val="400"/>
              </a:spcBef>
              <a:spcAft>
                <a:spcPts val="0"/>
              </a:spcAft>
              <a:buClr>
                <a:schemeClr val="dk1"/>
              </a:buClr>
              <a:buSzPts val="18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152" name="Google Shape;2152;p283"/>
          <p:cNvSpPr txBox="1"/>
          <p:nvPr>
            <p:ph idx="2" type="body"/>
          </p:nvPr>
        </p:nvSpPr>
        <p:spPr>
          <a:xfrm>
            <a:off x="6373224" y="353778"/>
            <a:ext cx="26349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153" name="Google Shape;2153;p283"/>
          <p:cNvSpPr txBox="1"/>
          <p:nvPr>
            <p:ph idx="3" type="body"/>
          </p:nvPr>
        </p:nvSpPr>
        <p:spPr>
          <a:xfrm>
            <a:off x="424217" y="1197705"/>
            <a:ext cx="5423400" cy="33399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154" name="Shape 2154"/>
        <p:cNvGrpSpPr/>
        <p:nvPr/>
      </p:nvGrpSpPr>
      <p:grpSpPr>
        <a:xfrm>
          <a:off x="0" y="0"/>
          <a:ext cx="0" cy="0"/>
          <a:chOff x="0" y="0"/>
          <a:chExt cx="0" cy="0"/>
        </a:xfrm>
      </p:grpSpPr>
      <p:sp>
        <p:nvSpPr>
          <p:cNvPr id="2155" name="Google Shape;2155;p284"/>
          <p:cNvSpPr/>
          <p:nvPr/>
        </p:nvSpPr>
        <p:spPr>
          <a:xfrm>
            <a:off x="0" y="289"/>
            <a:ext cx="2582412"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56" name="Google Shape;2156;p284"/>
          <p:cNvGrpSpPr/>
          <p:nvPr/>
        </p:nvGrpSpPr>
        <p:grpSpPr>
          <a:xfrm>
            <a:off x="-4545" y="4278495"/>
            <a:ext cx="9149079" cy="866805"/>
            <a:chOff x="-9992" y="9387571"/>
            <a:chExt cx="20116709" cy="1905904"/>
          </a:xfrm>
        </p:grpSpPr>
        <p:grpSp>
          <p:nvGrpSpPr>
            <p:cNvPr id="2157" name="Google Shape;2157;p284"/>
            <p:cNvGrpSpPr/>
            <p:nvPr/>
          </p:nvGrpSpPr>
          <p:grpSpPr>
            <a:xfrm>
              <a:off x="-9992" y="9387571"/>
              <a:ext cx="20116709" cy="1905904"/>
              <a:chOff x="-9992" y="9387571"/>
              <a:chExt cx="20116709" cy="1905904"/>
            </a:xfrm>
          </p:grpSpPr>
          <p:sp>
            <p:nvSpPr>
              <p:cNvPr id="2158" name="Google Shape;2158;p28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59" name="Google Shape;2159;p284"/>
              <p:cNvGrpSpPr/>
              <p:nvPr/>
            </p:nvGrpSpPr>
            <p:grpSpPr>
              <a:xfrm>
                <a:off x="19347601" y="10743921"/>
                <a:ext cx="291723" cy="322458"/>
                <a:chOff x="19347601" y="10743921"/>
                <a:chExt cx="291723" cy="322458"/>
              </a:xfrm>
            </p:grpSpPr>
            <p:sp>
              <p:nvSpPr>
                <p:cNvPr id="2160" name="Google Shape;2160;p28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161" name="Google Shape;2161;p28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162" name="Google Shape;2162;p284"/>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163" name="Google Shape;2163;p284"/>
          <p:cNvSpPr txBox="1"/>
          <p:nvPr>
            <p:ph idx="1" type="body"/>
          </p:nvPr>
        </p:nvSpPr>
        <p:spPr>
          <a:xfrm>
            <a:off x="2958679" y="1049252"/>
            <a:ext cx="5807100" cy="171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164" name="Google Shape;2164;p284"/>
          <p:cNvSpPr txBox="1"/>
          <p:nvPr>
            <p:ph type="title"/>
          </p:nvPr>
        </p:nvSpPr>
        <p:spPr>
          <a:xfrm>
            <a:off x="2952899" y="341257"/>
            <a:ext cx="58128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65" name="Google Shape;2165;p28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66" name="Google Shape;2166;p28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167" name="Shape 2167"/>
        <p:cNvGrpSpPr/>
        <p:nvPr/>
      </p:nvGrpSpPr>
      <p:grpSpPr>
        <a:xfrm>
          <a:off x="0" y="0"/>
          <a:ext cx="0" cy="0"/>
          <a:chOff x="0" y="0"/>
          <a:chExt cx="0" cy="0"/>
        </a:xfrm>
      </p:grpSpPr>
      <p:sp>
        <p:nvSpPr>
          <p:cNvPr id="2168" name="Google Shape;2168;p285"/>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69" name="Google Shape;2169;p285"/>
          <p:cNvSpPr txBox="1"/>
          <p:nvPr>
            <p:ph idx="1" type="body"/>
          </p:nvPr>
        </p:nvSpPr>
        <p:spPr>
          <a:xfrm>
            <a:off x="424217"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170" name="Google Shape;2170;p285"/>
          <p:cNvSpPr txBox="1"/>
          <p:nvPr>
            <p:ph idx="2" type="body"/>
          </p:nvPr>
        </p:nvSpPr>
        <p:spPr>
          <a:xfrm>
            <a:off x="4532101"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171" name="Google Shape;2171;p28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72" name="Google Shape;2172;p28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73" name="Google Shape;2173;p285"/>
          <p:cNvSpPr txBox="1"/>
          <p:nvPr>
            <p:ph idx="3" type="body"/>
          </p:nvPr>
        </p:nvSpPr>
        <p:spPr>
          <a:xfrm>
            <a:off x="424217" y="906596"/>
            <a:ext cx="37833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174" name="Google Shape;2174;p285"/>
          <p:cNvSpPr txBox="1"/>
          <p:nvPr>
            <p:ph idx="4" type="body"/>
          </p:nvPr>
        </p:nvSpPr>
        <p:spPr>
          <a:xfrm>
            <a:off x="4532101" y="906596"/>
            <a:ext cx="38859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75" name="Shape 2175"/>
        <p:cNvGrpSpPr/>
        <p:nvPr/>
      </p:nvGrpSpPr>
      <p:grpSpPr>
        <a:xfrm>
          <a:off x="0" y="0"/>
          <a:ext cx="0" cy="0"/>
          <a:chOff x="0" y="0"/>
          <a:chExt cx="0" cy="0"/>
        </a:xfrm>
      </p:grpSpPr>
      <p:sp>
        <p:nvSpPr>
          <p:cNvPr id="2176" name="Google Shape;2176;p286"/>
          <p:cNvSpPr txBox="1"/>
          <p:nvPr>
            <p:ph type="title"/>
          </p:nvPr>
        </p:nvSpPr>
        <p:spPr>
          <a:xfrm>
            <a:off x="424216" y="341013"/>
            <a:ext cx="8291100" cy="390900"/>
          </a:xfrm>
          <a:prstGeom prst="rect">
            <a:avLst/>
          </a:prstGeom>
          <a:noFill/>
          <a:ln>
            <a:noFill/>
          </a:ln>
        </p:spPr>
        <p:txBody>
          <a:bodyPr anchorCtr="0" anchor="ctr" bIns="20775" lIns="0" spcFirstLastPara="1" rIns="41575" wrap="square" tIns="20775">
            <a:normAutofit/>
          </a:bodyPr>
          <a:lstStyle>
            <a:lvl1pPr lvl="0" algn="l">
              <a:lnSpc>
                <a:spcPct val="90000"/>
              </a:lnSpc>
              <a:spcBef>
                <a:spcPts val="0"/>
              </a:spcBef>
              <a:spcAft>
                <a:spcPts val="0"/>
              </a:spcAft>
              <a:buClr>
                <a:schemeClr val="dk1"/>
              </a:buClr>
              <a:buSzPts val="800"/>
              <a:buFont typeface="Century Gothic"/>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77" name="Google Shape;2177;p286"/>
          <p:cNvSpPr txBox="1"/>
          <p:nvPr>
            <p:ph idx="12" type="sldNum"/>
          </p:nvPr>
        </p:nvSpPr>
        <p:spPr>
          <a:xfrm>
            <a:off x="6657972" y="4848476"/>
            <a:ext cx="2057400" cy="2739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78" name="Google Shape;2178;p28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 4">
    <p:spTree>
      <p:nvGrpSpPr>
        <p:cNvPr id="2179" name="Shape 2179"/>
        <p:cNvGrpSpPr/>
        <p:nvPr/>
      </p:nvGrpSpPr>
      <p:grpSpPr>
        <a:xfrm>
          <a:off x="0" y="0"/>
          <a:ext cx="0" cy="0"/>
          <a:chOff x="0" y="0"/>
          <a:chExt cx="0" cy="0"/>
        </a:xfrm>
      </p:grpSpPr>
      <p:sp>
        <p:nvSpPr>
          <p:cNvPr id="2180" name="Google Shape;2180;p28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81" name="Google Shape;2181;p287"/>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182" name="Google Shape;2182;p287"/>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83" name="Google Shape;2183;p28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184" name="Shape 2184"/>
        <p:cNvGrpSpPr/>
        <p:nvPr/>
      </p:nvGrpSpPr>
      <p:grpSpPr>
        <a:xfrm>
          <a:off x="0" y="0"/>
          <a:ext cx="0" cy="0"/>
          <a:chOff x="0" y="0"/>
          <a:chExt cx="0" cy="0"/>
        </a:xfrm>
      </p:grpSpPr>
      <p:sp>
        <p:nvSpPr>
          <p:cNvPr id="2185" name="Google Shape;2185;p288"/>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186" name="Google Shape;2186;p288"/>
          <p:cNvPicPr preferRelativeResize="0"/>
          <p:nvPr/>
        </p:nvPicPr>
        <p:blipFill rotWithShape="1">
          <a:blip r:embed="rId2">
            <a:alphaModFix/>
          </a:blip>
          <a:srcRect b="0" l="0" r="5828" t="0"/>
          <a:stretch/>
        </p:blipFill>
        <p:spPr>
          <a:xfrm>
            <a:off x="0" y="1367078"/>
            <a:ext cx="9144000" cy="3776135"/>
          </a:xfrm>
          <a:prstGeom prst="rect">
            <a:avLst/>
          </a:prstGeom>
          <a:noFill/>
          <a:ln>
            <a:noFill/>
          </a:ln>
        </p:spPr>
      </p:pic>
      <p:grpSp>
        <p:nvGrpSpPr>
          <p:cNvPr id="2187" name="Google Shape;2187;p288"/>
          <p:cNvGrpSpPr/>
          <p:nvPr/>
        </p:nvGrpSpPr>
        <p:grpSpPr>
          <a:xfrm>
            <a:off x="-4545" y="4278495"/>
            <a:ext cx="9149079" cy="866805"/>
            <a:chOff x="-9992" y="9387571"/>
            <a:chExt cx="20116709" cy="1905904"/>
          </a:xfrm>
        </p:grpSpPr>
        <p:grpSp>
          <p:nvGrpSpPr>
            <p:cNvPr id="2188" name="Google Shape;2188;p288"/>
            <p:cNvGrpSpPr/>
            <p:nvPr/>
          </p:nvGrpSpPr>
          <p:grpSpPr>
            <a:xfrm>
              <a:off x="-9992" y="9387571"/>
              <a:ext cx="20116709" cy="1905904"/>
              <a:chOff x="-9992" y="9387571"/>
              <a:chExt cx="20116709" cy="1905904"/>
            </a:xfrm>
          </p:grpSpPr>
          <p:sp>
            <p:nvSpPr>
              <p:cNvPr id="2189" name="Google Shape;2189;p288"/>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90" name="Google Shape;2190;p288"/>
              <p:cNvGrpSpPr/>
              <p:nvPr/>
            </p:nvGrpSpPr>
            <p:grpSpPr>
              <a:xfrm>
                <a:off x="19347601" y="10743921"/>
                <a:ext cx="291723" cy="322458"/>
                <a:chOff x="19347601" y="10743921"/>
                <a:chExt cx="291723" cy="322458"/>
              </a:xfrm>
            </p:grpSpPr>
            <p:sp>
              <p:nvSpPr>
                <p:cNvPr id="2191" name="Google Shape;2191;p28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192" name="Google Shape;2192;p28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193" name="Google Shape;2193;p288"/>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194" name="Google Shape;2194;p28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95" name="Google Shape;2195;p28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196" name="Google Shape;2196;p288"/>
          <p:cNvSpPr txBox="1"/>
          <p:nvPr>
            <p:ph type="title"/>
          </p:nvPr>
        </p:nvSpPr>
        <p:spPr>
          <a:xfrm>
            <a:off x="1526520" y="3022276"/>
            <a:ext cx="6090900" cy="1799700"/>
          </a:xfrm>
          <a:prstGeom prst="rect">
            <a:avLst/>
          </a:prstGeom>
          <a:noFill/>
          <a:ln>
            <a:noFill/>
          </a:ln>
        </p:spPr>
        <p:txBody>
          <a:bodyPr anchorCtr="0" anchor="t" bIns="20775" lIns="41575" spcFirstLastPara="1" rIns="41575" wrap="square" tIns="20775">
            <a:noAutofit/>
          </a:bodyPr>
          <a:lstStyle>
            <a:lvl1pPr lvl="0" algn="ctr">
              <a:lnSpc>
                <a:spcPct val="90000"/>
              </a:lnSpc>
              <a:spcBef>
                <a:spcPts val="0"/>
              </a:spcBef>
              <a:spcAft>
                <a:spcPts val="0"/>
              </a:spcAft>
              <a:buClr>
                <a:schemeClr val="dk1"/>
              </a:buClr>
              <a:buSzPts val="2700"/>
              <a:buFont typeface="Century Gothic"/>
              <a:buNone/>
              <a:defRPr b="1" sz="2700">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154" name="Shape 154"/>
        <p:cNvGrpSpPr/>
        <p:nvPr/>
      </p:nvGrpSpPr>
      <p:grpSpPr>
        <a:xfrm>
          <a:off x="0" y="0"/>
          <a:ext cx="0" cy="0"/>
          <a:chOff x="0" y="0"/>
          <a:chExt cx="0" cy="0"/>
        </a:xfrm>
      </p:grpSpPr>
      <p:sp>
        <p:nvSpPr>
          <p:cNvPr id="155" name="Google Shape;155;p30"/>
          <p:cNvSpPr/>
          <p:nvPr>
            <p:ph idx="2" type="pic"/>
          </p:nvPr>
        </p:nvSpPr>
        <p:spPr>
          <a:xfrm>
            <a:off x="0" y="0"/>
            <a:ext cx="9144000" cy="5143500"/>
          </a:xfrm>
          <a:prstGeom prst="rect">
            <a:avLst/>
          </a:prstGeom>
          <a:noFill/>
          <a:ln>
            <a:noFill/>
          </a:ln>
        </p:spPr>
      </p:sp>
      <p:sp>
        <p:nvSpPr>
          <p:cNvPr id="156" name="Google Shape;156;p3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197" name="Shape 2197"/>
        <p:cNvGrpSpPr/>
        <p:nvPr/>
      </p:nvGrpSpPr>
      <p:grpSpPr>
        <a:xfrm>
          <a:off x="0" y="0"/>
          <a:ext cx="0" cy="0"/>
          <a:chOff x="0" y="0"/>
          <a:chExt cx="0" cy="0"/>
        </a:xfrm>
      </p:grpSpPr>
      <p:sp>
        <p:nvSpPr>
          <p:cNvPr id="2198" name="Google Shape;2198;p289"/>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199" name="Google Shape;2199;p289"/>
          <p:cNvPicPr preferRelativeResize="0"/>
          <p:nvPr/>
        </p:nvPicPr>
        <p:blipFill rotWithShape="1">
          <a:blip r:embed="rId2">
            <a:alphaModFix/>
          </a:blip>
          <a:srcRect b="0" l="0" r="0" t="0"/>
          <a:stretch/>
        </p:blipFill>
        <p:spPr>
          <a:xfrm>
            <a:off x="-972" y="1965140"/>
            <a:ext cx="9144331" cy="3176702"/>
          </a:xfrm>
          <a:prstGeom prst="rect">
            <a:avLst/>
          </a:prstGeom>
          <a:noFill/>
          <a:ln>
            <a:noFill/>
          </a:ln>
        </p:spPr>
      </p:pic>
      <p:grpSp>
        <p:nvGrpSpPr>
          <p:cNvPr id="2200" name="Google Shape;2200;p289"/>
          <p:cNvGrpSpPr/>
          <p:nvPr/>
        </p:nvGrpSpPr>
        <p:grpSpPr>
          <a:xfrm>
            <a:off x="-4545" y="4278495"/>
            <a:ext cx="9149079" cy="866805"/>
            <a:chOff x="-9992" y="9387571"/>
            <a:chExt cx="20116709" cy="1905904"/>
          </a:xfrm>
        </p:grpSpPr>
        <p:grpSp>
          <p:nvGrpSpPr>
            <p:cNvPr id="2201" name="Google Shape;2201;p289"/>
            <p:cNvGrpSpPr/>
            <p:nvPr/>
          </p:nvGrpSpPr>
          <p:grpSpPr>
            <a:xfrm>
              <a:off x="-9992" y="9387571"/>
              <a:ext cx="20116709" cy="1905904"/>
              <a:chOff x="-9992" y="9387571"/>
              <a:chExt cx="20116709" cy="1905904"/>
            </a:xfrm>
          </p:grpSpPr>
          <p:sp>
            <p:nvSpPr>
              <p:cNvPr id="2202" name="Google Shape;2202;p28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203" name="Google Shape;2203;p289"/>
              <p:cNvGrpSpPr/>
              <p:nvPr/>
            </p:nvGrpSpPr>
            <p:grpSpPr>
              <a:xfrm>
                <a:off x="19347601" y="10743921"/>
                <a:ext cx="291723" cy="322458"/>
                <a:chOff x="19347601" y="10743921"/>
                <a:chExt cx="291723" cy="322458"/>
              </a:xfrm>
            </p:grpSpPr>
            <p:sp>
              <p:nvSpPr>
                <p:cNvPr id="2204" name="Google Shape;2204;p28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05" name="Google Shape;2205;p28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206" name="Google Shape;2206;p289"/>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207" name="Google Shape;2207;p28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08" name="Google Shape;2208;p28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09" name="Google Shape;2209;p289"/>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210" name="Google Shape;2210;p289"/>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2211" name="Shape 2211"/>
        <p:cNvGrpSpPr/>
        <p:nvPr/>
      </p:nvGrpSpPr>
      <p:grpSpPr>
        <a:xfrm>
          <a:off x="0" y="0"/>
          <a:ext cx="0" cy="0"/>
          <a:chOff x="0" y="0"/>
          <a:chExt cx="0" cy="0"/>
        </a:xfrm>
      </p:grpSpPr>
      <p:sp>
        <p:nvSpPr>
          <p:cNvPr id="2212" name="Google Shape;2212;p290"/>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213" name="Google Shape;2213;p290"/>
          <p:cNvPicPr preferRelativeResize="0"/>
          <p:nvPr/>
        </p:nvPicPr>
        <p:blipFill rotWithShape="1">
          <a:blip r:embed="rId2">
            <a:alphaModFix/>
          </a:blip>
          <a:srcRect b="0" l="0" r="0" t="0"/>
          <a:stretch/>
        </p:blipFill>
        <p:spPr>
          <a:xfrm>
            <a:off x="0" y="1827041"/>
            <a:ext cx="9143356" cy="3301383"/>
          </a:xfrm>
          <a:prstGeom prst="rect">
            <a:avLst/>
          </a:prstGeom>
          <a:noFill/>
          <a:ln>
            <a:noFill/>
          </a:ln>
        </p:spPr>
      </p:pic>
      <p:grpSp>
        <p:nvGrpSpPr>
          <p:cNvPr id="2214" name="Google Shape;2214;p290"/>
          <p:cNvGrpSpPr/>
          <p:nvPr/>
        </p:nvGrpSpPr>
        <p:grpSpPr>
          <a:xfrm>
            <a:off x="-4545" y="4278495"/>
            <a:ext cx="9149079" cy="866805"/>
            <a:chOff x="-9992" y="9387571"/>
            <a:chExt cx="20116709" cy="1905904"/>
          </a:xfrm>
        </p:grpSpPr>
        <p:grpSp>
          <p:nvGrpSpPr>
            <p:cNvPr id="2215" name="Google Shape;2215;p290"/>
            <p:cNvGrpSpPr/>
            <p:nvPr/>
          </p:nvGrpSpPr>
          <p:grpSpPr>
            <a:xfrm>
              <a:off x="-9992" y="9387571"/>
              <a:ext cx="20116709" cy="1905904"/>
              <a:chOff x="-9992" y="9387571"/>
              <a:chExt cx="20116709" cy="1905904"/>
            </a:xfrm>
          </p:grpSpPr>
          <p:sp>
            <p:nvSpPr>
              <p:cNvPr id="2216" name="Google Shape;2216;p290"/>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217" name="Google Shape;2217;p290"/>
              <p:cNvGrpSpPr/>
              <p:nvPr/>
            </p:nvGrpSpPr>
            <p:grpSpPr>
              <a:xfrm>
                <a:off x="19347601" y="10743921"/>
                <a:ext cx="291723" cy="322458"/>
                <a:chOff x="19347601" y="10743921"/>
                <a:chExt cx="291723" cy="322458"/>
              </a:xfrm>
            </p:grpSpPr>
            <p:sp>
              <p:nvSpPr>
                <p:cNvPr id="2218" name="Google Shape;2218;p29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19" name="Google Shape;2219;p29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220" name="Google Shape;2220;p290"/>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221" name="Google Shape;2221;p290"/>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222" name="Google Shape;2222;p290"/>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23" name="Google Shape;2223;p29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24" name="Google Shape;2224;p29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225" name="Shape 2225"/>
        <p:cNvGrpSpPr/>
        <p:nvPr/>
      </p:nvGrpSpPr>
      <p:grpSpPr>
        <a:xfrm>
          <a:off x="0" y="0"/>
          <a:ext cx="0" cy="0"/>
          <a:chOff x="0" y="0"/>
          <a:chExt cx="0" cy="0"/>
        </a:xfrm>
      </p:grpSpPr>
      <p:pic>
        <p:nvPicPr>
          <p:cNvPr id="2226" name="Google Shape;2226;p291"/>
          <p:cNvPicPr preferRelativeResize="0"/>
          <p:nvPr/>
        </p:nvPicPr>
        <p:blipFill rotWithShape="1">
          <a:blip r:embed="rId2">
            <a:alphaModFix/>
          </a:blip>
          <a:srcRect b="0" l="0" r="0" t="0"/>
          <a:stretch/>
        </p:blipFill>
        <p:spPr>
          <a:xfrm>
            <a:off x="0" y="0"/>
            <a:ext cx="2492331" cy="4831598"/>
          </a:xfrm>
          <a:prstGeom prst="rect">
            <a:avLst/>
          </a:prstGeom>
          <a:noFill/>
          <a:ln>
            <a:noFill/>
          </a:ln>
        </p:spPr>
      </p:pic>
      <p:sp>
        <p:nvSpPr>
          <p:cNvPr id="2227" name="Google Shape;2227;p29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28" name="Google Shape;2228;p291"/>
          <p:cNvSpPr txBox="1"/>
          <p:nvPr>
            <p:ph type="ctrTitle"/>
          </p:nvPr>
        </p:nvSpPr>
        <p:spPr>
          <a:xfrm>
            <a:off x="2492506" y="596369"/>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29" name="Google Shape;2229;p29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2230" name="Shape 2230"/>
        <p:cNvGrpSpPr/>
        <p:nvPr/>
      </p:nvGrpSpPr>
      <p:grpSpPr>
        <a:xfrm>
          <a:off x="0" y="0"/>
          <a:ext cx="0" cy="0"/>
          <a:chOff x="0" y="0"/>
          <a:chExt cx="0" cy="0"/>
        </a:xfrm>
      </p:grpSpPr>
      <p:pic>
        <p:nvPicPr>
          <p:cNvPr id="2231" name="Google Shape;2231;p292"/>
          <p:cNvPicPr preferRelativeResize="0"/>
          <p:nvPr/>
        </p:nvPicPr>
        <p:blipFill rotWithShape="1">
          <a:blip r:embed="rId2">
            <a:alphaModFix/>
          </a:blip>
          <a:srcRect b="0" l="0" r="0" t="0"/>
          <a:stretch/>
        </p:blipFill>
        <p:spPr>
          <a:xfrm>
            <a:off x="3352595" y="1378913"/>
            <a:ext cx="2438638" cy="531133"/>
          </a:xfrm>
          <a:prstGeom prst="rect">
            <a:avLst/>
          </a:prstGeom>
          <a:noFill/>
          <a:ln>
            <a:noFill/>
          </a:ln>
        </p:spPr>
      </p:pic>
      <p:sp>
        <p:nvSpPr>
          <p:cNvPr id="2232" name="Google Shape;2232;p292"/>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33" name="Google Shape;2233;p292"/>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234" name="Google Shape;2234;p292"/>
          <p:cNvSpPr txBox="1"/>
          <p:nvPr>
            <p:ph idx="12" type="sldNum"/>
          </p:nvPr>
        </p:nvSpPr>
        <p:spPr>
          <a:xfrm>
            <a:off x="8488382" y="4924554"/>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35" name="Google Shape;2235;p29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2236" name="Shape 2236"/>
        <p:cNvGrpSpPr/>
        <p:nvPr/>
      </p:nvGrpSpPr>
      <p:grpSpPr>
        <a:xfrm>
          <a:off x="0" y="0"/>
          <a:ext cx="0" cy="0"/>
          <a:chOff x="0" y="0"/>
          <a:chExt cx="0" cy="0"/>
        </a:xfrm>
      </p:grpSpPr>
      <p:sp>
        <p:nvSpPr>
          <p:cNvPr id="2237" name="Google Shape;2237;p293"/>
          <p:cNvSpPr/>
          <p:nvPr>
            <p:ph idx="2" type="pic"/>
          </p:nvPr>
        </p:nvSpPr>
        <p:spPr>
          <a:xfrm>
            <a:off x="4073843" y="1135464"/>
            <a:ext cx="996300" cy="997500"/>
          </a:xfrm>
          <a:prstGeom prst="rect">
            <a:avLst/>
          </a:prstGeom>
          <a:noFill/>
          <a:ln>
            <a:noFill/>
          </a:ln>
        </p:spPr>
      </p:sp>
      <p:sp>
        <p:nvSpPr>
          <p:cNvPr id="2238" name="Google Shape;2238;p29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39" name="Google Shape;2239;p293"/>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240" name="Google Shape;2240;p29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41" name="Google Shape;2241;p29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2242" name="Shape 2242"/>
        <p:cNvGrpSpPr/>
        <p:nvPr/>
      </p:nvGrpSpPr>
      <p:grpSpPr>
        <a:xfrm>
          <a:off x="0" y="0"/>
          <a:ext cx="0" cy="0"/>
          <a:chOff x="0" y="0"/>
          <a:chExt cx="0" cy="0"/>
        </a:xfrm>
      </p:grpSpPr>
      <p:sp>
        <p:nvSpPr>
          <p:cNvPr id="2243" name="Google Shape;2243;p294"/>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44" name="Google Shape;2244;p294"/>
          <p:cNvSpPr txBox="1"/>
          <p:nvPr>
            <p:ph idx="1" type="subTitle"/>
          </p:nvPr>
        </p:nvSpPr>
        <p:spPr>
          <a:xfrm>
            <a:off x="1997161" y="2571750"/>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245" name="Google Shape;2245;p29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46" name="Google Shape;2246;p29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2247" name="Shape 2247"/>
        <p:cNvGrpSpPr/>
        <p:nvPr/>
      </p:nvGrpSpPr>
      <p:grpSpPr>
        <a:xfrm>
          <a:off x="0" y="0"/>
          <a:ext cx="0" cy="0"/>
          <a:chOff x="0" y="0"/>
          <a:chExt cx="0" cy="0"/>
        </a:xfrm>
      </p:grpSpPr>
      <p:sp>
        <p:nvSpPr>
          <p:cNvPr id="2248" name="Google Shape;2248;p295"/>
          <p:cNvSpPr txBox="1"/>
          <p:nvPr>
            <p:ph type="title"/>
          </p:nvPr>
        </p:nvSpPr>
        <p:spPr>
          <a:xfrm>
            <a:off x="628650" y="273844"/>
            <a:ext cx="3888600" cy="726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49" name="Google Shape;2249;p295"/>
          <p:cNvSpPr txBox="1"/>
          <p:nvPr>
            <p:ph idx="1" type="body"/>
          </p:nvPr>
        </p:nvSpPr>
        <p:spPr>
          <a:xfrm>
            <a:off x="628650"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42900" lvl="2" marL="1371600" algn="l">
              <a:lnSpc>
                <a:spcPct val="90000"/>
              </a:lnSpc>
              <a:spcBef>
                <a:spcPts val="400"/>
              </a:spcBef>
              <a:spcAft>
                <a:spcPts val="0"/>
              </a:spcAft>
              <a:buClr>
                <a:schemeClr val="dk1"/>
              </a:buClr>
              <a:buSzPts val="1800"/>
              <a:buChar char="•"/>
              <a:defRPr>
                <a:solidFill>
                  <a:schemeClr val="dk1"/>
                </a:solidFill>
              </a:defRPr>
            </a:lvl3pPr>
            <a:lvl4pPr indent="-342900" lvl="3" marL="1828800" algn="l">
              <a:lnSpc>
                <a:spcPct val="90000"/>
              </a:lnSpc>
              <a:spcBef>
                <a:spcPts val="400"/>
              </a:spcBef>
              <a:spcAft>
                <a:spcPts val="0"/>
              </a:spcAft>
              <a:buClr>
                <a:schemeClr val="dk1"/>
              </a:buClr>
              <a:buSzPts val="1800"/>
              <a:buChar char="•"/>
              <a:defRPr>
                <a:solidFill>
                  <a:schemeClr val="dk1"/>
                </a:solidFill>
              </a:defRPr>
            </a:lvl4pPr>
            <a:lvl5pPr indent="-342900" lvl="4" marL="2286000" algn="l">
              <a:lnSpc>
                <a:spcPct val="90000"/>
              </a:lnSpc>
              <a:spcBef>
                <a:spcPts val="400"/>
              </a:spcBef>
              <a:spcAft>
                <a:spcPts val="0"/>
              </a:spcAft>
              <a:buClr>
                <a:schemeClr val="dk1"/>
              </a:buClr>
              <a:buSzPts val="18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250" name="Google Shape;2250;p295"/>
          <p:cNvSpPr/>
          <p:nvPr>
            <p:ph idx="2" type="pic"/>
          </p:nvPr>
        </p:nvSpPr>
        <p:spPr>
          <a:xfrm>
            <a:off x="4668441" y="0"/>
            <a:ext cx="4475700" cy="5143500"/>
          </a:xfrm>
          <a:prstGeom prst="rect">
            <a:avLst/>
          </a:prstGeom>
          <a:noFill/>
          <a:ln>
            <a:noFill/>
          </a:ln>
        </p:spPr>
      </p:sp>
      <p:sp>
        <p:nvSpPr>
          <p:cNvPr id="2251" name="Google Shape;2251;p29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52" name="Google Shape;2252;p29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2253" name="Shape 2253"/>
        <p:cNvGrpSpPr/>
        <p:nvPr/>
      </p:nvGrpSpPr>
      <p:grpSpPr>
        <a:xfrm>
          <a:off x="0" y="0"/>
          <a:ext cx="0" cy="0"/>
          <a:chOff x="0" y="0"/>
          <a:chExt cx="0" cy="0"/>
        </a:xfrm>
      </p:grpSpPr>
      <p:sp>
        <p:nvSpPr>
          <p:cNvPr id="2254" name="Google Shape;2254;p296"/>
          <p:cNvSpPr/>
          <p:nvPr>
            <p:ph idx="2" type="pic"/>
          </p:nvPr>
        </p:nvSpPr>
        <p:spPr>
          <a:xfrm>
            <a:off x="0" y="0"/>
            <a:ext cx="9144000" cy="5143500"/>
          </a:xfrm>
          <a:prstGeom prst="rect">
            <a:avLst/>
          </a:prstGeom>
          <a:noFill/>
          <a:ln>
            <a:noFill/>
          </a:ln>
        </p:spPr>
      </p:sp>
      <p:sp>
        <p:nvSpPr>
          <p:cNvPr id="2255" name="Google Shape;2255;p29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56" name="Google Shape;2256;p29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w/ Logo" showMasterSp="0">
  <p:cSld name="4_Title Slide w/ Logo">
    <p:bg>
      <p:bgPr>
        <a:solidFill>
          <a:schemeClr val="lt2"/>
        </a:solidFill>
      </p:bgPr>
    </p:bg>
    <p:spTree>
      <p:nvGrpSpPr>
        <p:cNvPr id="2257" name="Shape 2257"/>
        <p:cNvGrpSpPr/>
        <p:nvPr/>
      </p:nvGrpSpPr>
      <p:grpSpPr>
        <a:xfrm>
          <a:off x="0" y="0"/>
          <a:ext cx="0" cy="0"/>
          <a:chOff x="0" y="0"/>
          <a:chExt cx="0" cy="0"/>
        </a:xfrm>
      </p:grpSpPr>
      <p:pic>
        <p:nvPicPr>
          <p:cNvPr id="2258" name="Google Shape;2258;p297"/>
          <p:cNvPicPr preferRelativeResize="0"/>
          <p:nvPr/>
        </p:nvPicPr>
        <p:blipFill rotWithShape="1">
          <a:blip r:embed="rId2">
            <a:alphaModFix/>
          </a:blip>
          <a:srcRect b="0" l="0" r="5828" t="0"/>
          <a:stretch/>
        </p:blipFill>
        <p:spPr>
          <a:xfrm>
            <a:off x="0" y="1367102"/>
            <a:ext cx="9143269" cy="3776096"/>
          </a:xfrm>
          <a:prstGeom prst="rect">
            <a:avLst/>
          </a:prstGeom>
          <a:noFill/>
          <a:ln>
            <a:noFill/>
          </a:ln>
        </p:spPr>
      </p:pic>
      <p:sp>
        <p:nvSpPr>
          <p:cNvPr id="2259" name="Google Shape;2259;p297"/>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60" name="Google Shape;2260;p29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61" name="Google Shape;2261;p29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262" name="Google Shape;2262;p297"/>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263" name="Google Shape;2263;p297"/>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64" name="Google Shape;2264;p297"/>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65" name="Google Shape;2265;p297"/>
          <p:cNvSpPr/>
          <p:nvPr>
            <p:ph idx="2" type="pic"/>
          </p:nvPr>
        </p:nvSpPr>
        <p:spPr>
          <a:xfrm>
            <a:off x="4073843" y="1670699"/>
            <a:ext cx="996300" cy="997500"/>
          </a:xfrm>
          <a:prstGeom prst="rect">
            <a:avLst/>
          </a:prstGeom>
          <a:noFill/>
          <a:ln>
            <a:noFill/>
          </a:ln>
        </p:spPr>
      </p:sp>
    </p:spTree>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w/ Logo" showMasterSp="0">
  <p:cSld name="6_Title Slide w/ Logo">
    <p:bg>
      <p:bgPr>
        <a:solidFill>
          <a:schemeClr val="lt2"/>
        </a:solidFill>
      </p:bgPr>
    </p:bg>
    <p:spTree>
      <p:nvGrpSpPr>
        <p:cNvPr id="2266" name="Shape 2266"/>
        <p:cNvGrpSpPr/>
        <p:nvPr/>
      </p:nvGrpSpPr>
      <p:grpSpPr>
        <a:xfrm>
          <a:off x="0" y="0"/>
          <a:ext cx="0" cy="0"/>
          <a:chOff x="0" y="0"/>
          <a:chExt cx="0" cy="0"/>
        </a:xfrm>
      </p:grpSpPr>
      <p:pic>
        <p:nvPicPr>
          <p:cNvPr id="2267" name="Google Shape;2267;p298"/>
          <p:cNvPicPr preferRelativeResize="0"/>
          <p:nvPr/>
        </p:nvPicPr>
        <p:blipFill rotWithShape="1">
          <a:blip r:embed="rId2">
            <a:alphaModFix/>
          </a:blip>
          <a:srcRect b="0" l="0" r="5828" t="0"/>
          <a:stretch/>
        </p:blipFill>
        <p:spPr>
          <a:xfrm>
            <a:off x="0" y="1367102"/>
            <a:ext cx="9143269" cy="3776096"/>
          </a:xfrm>
          <a:prstGeom prst="rect">
            <a:avLst/>
          </a:prstGeom>
          <a:noFill/>
          <a:ln>
            <a:noFill/>
          </a:ln>
        </p:spPr>
      </p:pic>
      <p:sp>
        <p:nvSpPr>
          <p:cNvPr id="2268" name="Google Shape;2268;p298"/>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69" name="Google Shape;2269;p29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70" name="Google Shape;2270;p29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271" name="Google Shape;2271;p298"/>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272" name="Google Shape;2272;p298"/>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73" name="Google Shape;2273;p298"/>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58" name="Shape 158"/>
        <p:cNvGrpSpPr/>
        <p:nvPr/>
      </p:nvGrpSpPr>
      <p:grpSpPr>
        <a:xfrm>
          <a:off x="0" y="0"/>
          <a:ext cx="0" cy="0"/>
          <a:chOff x="0" y="0"/>
          <a:chExt cx="0" cy="0"/>
        </a:xfrm>
      </p:grpSpPr>
      <p:sp>
        <p:nvSpPr>
          <p:cNvPr id="159" name="Google Shape;159;p31"/>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60" name="Google Shape;160;p31"/>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61" name="Google Shape;161;p31"/>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162" name="Google Shape;162;p3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2274" name="Shape 2274"/>
        <p:cNvGrpSpPr/>
        <p:nvPr/>
      </p:nvGrpSpPr>
      <p:grpSpPr>
        <a:xfrm>
          <a:off x="0" y="0"/>
          <a:ext cx="0" cy="0"/>
          <a:chOff x="0" y="0"/>
          <a:chExt cx="0" cy="0"/>
        </a:xfrm>
      </p:grpSpPr>
      <p:pic>
        <p:nvPicPr>
          <p:cNvPr id="2275" name="Google Shape;2275;p299"/>
          <p:cNvPicPr preferRelativeResize="0"/>
          <p:nvPr/>
        </p:nvPicPr>
        <p:blipFill rotWithShape="1">
          <a:blip r:embed="rId2">
            <a:alphaModFix/>
          </a:blip>
          <a:srcRect b="0" l="0" r="0" t="0"/>
          <a:stretch/>
        </p:blipFill>
        <p:spPr>
          <a:xfrm>
            <a:off x="-972" y="2398471"/>
            <a:ext cx="9144975" cy="2500782"/>
          </a:xfrm>
          <a:prstGeom prst="rect">
            <a:avLst/>
          </a:prstGeom>
          <a:noFill/>
          <a:ln>
            <a:noFill/>
          </a:ln>
        </p:spPr>
      </p:pic>
      <p:grpSp>
        <p:nvGrpSpPr>
          <p:cNvPr id="2276" name="Google Shape;2276;p299"/>
          <p:cNvGrpSpPr/>
          <p:nvPr/>
        </p:nvGrpSpPr>
        <p:grpSpPr>
          <a:xfrm>
            <a:off x="-4545" y="4278495"/>
            <a:ext cx="9149079" cy="866805"/>
            <a:chOff x="-9992" y="9387571"/>
            <a:chExt cx="20116709" cy="1905904"/>
          </a:xfrm>
        </p:grpSpPr>
        <p:grpSp>
          <p:nvGrpSpPr>
            <p:cNvPr id="2277" name="Google Shape;2277;p299"/>
            <p:cNvGrpSpPr/>
            <p:nvPr/>
          </p:nvGrpSpPr>
          <p:grpSpPr>
            <a:xfrm>
              <a:off x="-9992" y="9387571"/>
              <a:ext cx="20116709" cy="1905904"/>
              <a:chOff x="-9992" y="9387571"/>
              <a:chExt cx="20116709" cy="1905904"/>
            </a:xfrm>
          </p:grpSpPr>
          <p:sp>
            <p:nvSpPr>
              <p:cNvPr id="2278" name="Google Shape;2278;p29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279" name="Google Shape;2279;p299"/>
              <p:cNvGrpSpPr/>
              <p:nvPr/>
            </p:nvGrpSpPr>
            <p:grpSpPr>
              <a:xfrm>
                <a:off x="19347601" y="10743921"/>
                <a:ext cx="291723" cy="322458"/>
                <a:chOff x="19347601" y="10743921"/>
                <a:chExt cx="291723" cy="322458"/>
              </a:xfrm>
            </p:grpSpPr>
            <p:sp>
              <p:nvSpPr>
                <p:cNvPr id="2280" name="Google Shape;2280;p29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281" name="Google Shape;2281;p29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282" name="Google Shape;2282;p299"/>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283" name="Google Shape;2283;p29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84" name="Google Shape;2284;p29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85" name="Google Shape;2285;p299"/>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286" name="Google Shape;2286;p299"/>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287" name="Shape 2287"/>
        <p:cNvGrpSpPr/>
        <p:nvPr/>
      </p:nvGrpSpPr>
      <p:grpSpPr>
        <a:xfrm>
          <a:off x="0" y="0"/>
          <a:ext cx="0" cy="0"/>
          <a:chOff x="0" y="0"/>
          <a:chExt cx="0" cy="0"/>
        </a:xfrm>
      </p:grpSpPr>
      <p:sp>
        <p:nvSpPr>
          <p:cNvPr id="2288" name="Google Shape;2288;p300"/>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289" name="Google Shape;2289;p300"/>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2290" name="Google Shape;2290;p300"/>
          <p:cNvPicPr preferRelativeResize="0"/>
          <p:nvPr/>
        </p:nvPicPr>
        <p:blipFill rotWithShape="1">
          <a:blip r:embed="rId2">
            <a:alphaModFix/>
          </a:blip>
          <a:srcRect b="0" l="0" r="0" t="0"/>
          <a:stretch/>
        </p:blipFill>
        <p:spPr>
          <a:xfrm>
            <a:off x="4313649" y="1354364"/>
            <a:ext cx="495595" cy="547500"/>
          </a:xfrm>
          <a:prstGeom prst="rect">
            <a:avLst/>
          </a:prstGeom>
          <a:noFill/>
          <a:ln>
            <a:noFill/>
          </a:ln>
        </p:spPr>
      </p:pic>
      <p:sp>
        <p:nvSpPr>
          <p:cNvPr id="2291" name="Google Shape;2291;p30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06" name="Shape 2306"/>
        <p:cNvGrpSpPr/>
        <p:nvPr/>
      </p:nvGrpSpPr>
      <p:grpSpPr>
        <a:xfrm>
          <a:off x="0" y="0"/>
          <a:ext cx="0" cy="0"/>
          <a:chOff x="0" y="0"/>
          <a:chExt cx="0" cy="0"/>
        </a:xfrm>
      </p:grpSpPr>
      <p:sp>
        <p:nvSpPr>
          <p:cNvPr id="2307" name="Google Shape;2307;p302"/>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08" name="Google Shape;2308;p30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09" name="Google Shape;2309;p30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10" name="Google Shape;2310;p302"/>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311" name="Shape 2311"/>
        <p:cNvGrpSpPr/>
        <p:nvPr/>
      </p:nvGrpSpPr>
      <p:grpSpPr>
        <a:xfrm>
          <a:off x="0" y="0"/>
          <a:ext cx="0" cy="0"/>
          <a:chOff x="0" y="0"/>
          <a:chExt cx="0" cy="0"/>
        </a:xfrm>
      </p:grpSpPr>
      <p:sp>
        <p:nvSpPr>
          <p:cNvPr id="2312" name="Google Shape;2312;p30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13" name="Google Shape;2313;p303"/>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2314" name="Google Shape;2314;p303"/>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15" name="Google Shape;2315;p30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16" name="Shape 2316"/>
        <p:cNvGrpSpPr/>
        <p:nvPr/>
      </p:nvGrpSpPr>
      <p:grpSpPr>
        <a:xfrm>
          <a:off x="0" y="0"/>
          <a:ext cx="0" cy="0"/>
          <a:chOff x="0" y="0"/>
          <a:chExt cx="0" cy="0"/>
        </a:xfrm>
      </p:grpSpPr>
      <p:sp>
        <p:nvSpPr>
          <p:cNvPr id="2317" name="Google Shape;2317;p304"/>
          <p:cNvSpPr txBox="1"/>
          <p:nvPr>
            <p:ph type="ctrTitle"/>
          </p:nvPr>
        </p:nvSpPr>
        <p:spPr>
          <a:xfrm>
            <a:off x="1908976" y="2478584"/>
            <a:ext cx="5307000" cy="607200"/>
          </a:xfrm>
          <a:prstGeom prst="rect">
            <a:avLst/>
          </a:prstGeom>
          <a:noFill/>
          <a:ln>
            <a:noFill/>
          </a:ln>
        </p:spPr>
        <p:txBody>
          <a:bodyPr anchorCtr="0" anchor="b" bIns="20775" lIns="0" spcFirstLastPara="1" rIns="41575" wrap="square" tIns="20775">
            <a:normAutofit/>
          </a:bodyPr>
          <a:lstStyle>
            <a:lvl1pPr lvl="0" algn="ctr">
              <a:lnSpc>
                <a:spcPct val="90000"/>
              </a:lnSpc>
              <a:spcBef>
                <a:spcPts val="0"/>
              </a:spcBef>
              <a:spcAft>
                <a:spcPts val="0"/>
              </a:spcAft>
              <a:buClr>
                <a:schemeClr val="dk1"/>
              </a:buClr>
              <a:buSzPts val="1600"/>
              <a:buFont typeface="Century Gothic"/>
              <a:buNone/>
              <a:defRPr sz="2700"/>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18" name="Google Shape;2318;p304"/>
          <p:cNvSpPr txBox="1"/>
          <p:nvPr>
            <p:ph idx="1" type="subTitle"/>
          </p:nvPr>
        </p:nvSpPr>
        <p:spPr>
          <a:xfrm>
            <a:off x="1996315" y="3085753"/>
            <a:ext cx="5148900" cy="7611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800"/>
              <a:buNone/>
              <a:defRPr b="1" sz="1400"/>
            </a:lvl1pPr>
            <a:lvl2pPr lvl="1" algn="ctr">
              <a:lnSpc>
                <a:spcPct val="90000"/>
              </a:lnSpc>
              <a:spcBef>
                <a:spcPts val="400"/>
              </a:spcBef>
              <a:spcAft>
                <a:spcPts val="0"/>
              </a:spcAft>
              <a:buClr>
                <a:schemeClr val="dk1"/>
              </a:buClr>
              <a:buSzPts val="900"/>
              <a:buNone/>
              <a:defRPr sz="1500"/>
            </a:lvl2pPr>
            <a:lvl3pPr lvl="2" algn="ctr">
              <a:lnSpc>
                <a:spcPct val="90000"/>
              </a:lnSpc>
              <a:spcBef>
                <a:spcPts val="400"/>
              </a:spcBef>
              <a:spcAft>
                <a:spcPts val="0"/>
              </a:spcAft>
              <a:buClr>
                <a:schemeClr val="dk1"/>
              </a:buClr>
              <a:buSzPts val="800"/>
              <a:buNone/>
              <a:defRPr sz="1300"/>
            </a:lvl3pPr>
            <a:lvl4pPr lvl="3" algn="ctr">
              <a:lnSpc>
                <a:spcPct val="90000"/>
              </a:lnSpc>
              <a:spcBef>
                <a:spcPts val="400"/>
              </a:spcBef>
              <a:spcAft>
                <a:spcPts val="0"/>
              </a:spcAft>
              <a:buClr>
                <a:schemeClr val="dk1"/>
              </a:buClr>
              <a:buSzPts val="700"/>
              <a:buNone/>
              <a:defRPr sz="1200"/>
            </a:lvl4pPr>
            <a:lvl5pPr lvl="4" algn="ctr">
              <a:lnSpc>
                <a:spcPct val="90000"/>
              </a:lnSpc>
              <a:spcBef>
                <a:spcPts val="400"/>
              </a:spcBef>
              <a:spcAft>
                <a:spcPts val="0"/>
              </a:spcAft>
              <a:buClr>
                <a:schemeClr val="dk1"/>
              </a:buClr>
              <a:buSzPts val="700"/>
              <a:buNone/>
              <a:defRPr sz="1200"/>
            </a:lvl5pPr>
            <a:lvl6pPr lvl="5" algn="ctr">
              <a:lnSpc>
                <a:spcPct val="90000"/>
              </a:lnSpc>
              <a:spcBef>
                <a:spcPts val="400"/>
              </a:spcBef>
              <a:spcAft>
                <a:spcPts val="0"/>
              </a:spcAft>
              <a:buClr>
                <a:schemeClr val="dk1"/>
              </a:buClr>
              <a:buSzPts val="700"/>
              <a:buNone/>
              <a:defRPr sz="1200"/>
            </a:lvl6pPr>
            <a:lvl7pPr lvl="6" algn="ctr">
              <a:lnSpc>
                <a:spcPct val="90000"/>
              </a:lnSpc>
              <a:spcBef>
                <a:spcPts val="400"/>
              </a:spcBef>
              <a:spcAft>
                <a:spcPts val="0"/>
              </a:spcAft>
              <a:buClr>
                <a:schemeClr val="dk1"/>
              </a:buClr>
              <a:buSzPts val="700"/>
              <a:buNone/>
              <a:defRPr sz="1200"/>
            </a:lvl7pPr>
            <a:lvl8pPr lvl="7" algn="ctr">
              <a:lnSpc>
                <a:spcPct val="90000"/>
              </a:lnSpc>
              <a:spcBef>
                <a:spcPts val="400"/>
              </a:spcBef>
              <a:spcAft>
                <a:spcPts val="0"/>
              </a:spcAft>
              <a:buClr>
                <a:schemeClr val="dk1"/>
              </a:buClr>
              <a:buSzPts val="700"/>
              <a:buNone/>
              <a:defRPr sz="1200"/>
            </a:lvl8pPr>
            <a:lvl9pPr lvl="8" algn="ctr">
              <a:lnSpc>
                <a:spcPct val="90000"/>
              </a:lnSpc>
              <a:spcBef>
                <a:spcPts val="400"/>
              </a:spcBef>
              <a:spcAft>
                <a:spcPts val="0"/>
              </a:spcAft>
              <a:buClr>
                <a:schemeClr val="dk1"/>
              </a:buClr>
              <a:buSzPts val="700"/>
              <a:buNone/>
              <a:defRPr sz="1200"/>
            </a:lvl9pPr>
          </a:lstStyle>
          <a:p/>
        </p:txBody>
      </p:sp>
      <p:sp>
        <p:nvSpPr>
          <p:cNvPr id="2319" name="Google Shape;2319;p304"/>
          <p:cNvSpPr txBox="1"/>
          <p:nvPr>
            <p:ph idx="11" type="ftr"/>
          </p:nvPr>
        </p:nvSpPr>
        <p:spPr>
          <a:xfrm>
            <a:off x="3035902" y="4855407"/>
            <a:ext cx="3086100" cy="2739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Clr>
                <a:srgbClr val="B5E5DC"/>
              </a:buClr>
              <a:buSzPts val="600"/>
              <a:buFont typeface="Century Gothic"/>
              <a:buNone/>
              <a:defRPr/>
            </a:lvl1pPr>
            <a:lvl2pPr lvl="1" algn="l">
              <a:lnSpc>
                <a:spcPct val="100000"/>
              </a:lnSpc>
              <a:spcBef>
                <a:spcPts val="0"/>
              </a:spcBef>
              <a:spcAft>
                <a:spcPts val="0"/>
              </a:spcAft>
              <a:buClr>
                <a:schemeClr val="dk1"/>
              </a:buClr>
              <a:buSzPts val="600"/>
              <a:buFont typeface="Century Gothic"/>
              <a:buNone/>
              <a:defRPr/>
            </a:lvl2pPr>
            <a:lvl3pPr lvl="2" algn="l">
              <a:lnSpc>
                <a:spcPct val="100000"/>
              </a:lnSpc>
              <a:spcBef>
                <a:spcPts val="0"/>
              </a:spcBef>
              <a:spcAft>
                <a:spcPts val="0"/>
              </a:spcAft>
              <a:buClr>
                <a:schemeClr val="dk1"/>
              </a:buClr>
              <a:buSzPts val="600"/>
              <a:buFont typeface="Century Gothic"/>
              <a:buNone/>
              <a:defRPr/>
            </a:lvl3pPr>
            <a:lvl4pPr lvl="3" algn="l">
              <a:lnSpc>
                <a:spcPct val="100000"/>
              </a:lnSpc>
              <a:spcBef>
                <a:spcPts val="0"/>
              </a:spcBef>
              <a:spcAft>
                <a:spcPts val="0"/>
              </a:spcAft>
              <a:buClr>
                <a:schemeClr val="dk1"/>
              </a:buClr>
              <a:buSzPts val="600"/>
              <a:buFont typeface="Century Gothic"/>
              <a:buNone/>
              <a:defRPr/>
            </a:lvl4pPr>
            <a:lvl5pPr lvl="4" algn="l">
              <a:lnSpc>
                <a:spcPct val="100000"/>
              </a:lnSpc>
              <a:spcBef>
                <a:spcPts val="0"/>
              </a:spcBef>
              <a:spcAft>
                <a:spcPts val="0"/>
              </a:spcAft>
              <a:buClr>
                <a:schemeClr val="dk1"/>
              </a:buClr>
              <a:buSzPts val="600"/>
              <a:buFont typeface="Century Gothic"/>
              <a:buNone/>
              <a:defRPr/>
            </a:lvl5pPr>
            <a:lvl6pPr lvl="5" algn="l">
              <a:lnSpc>
                <a:spcPct val="100000"/>
              </a:lnSpc>
              <a:spcBef>
                <a:spcPts val="0"/>
              </a:spcBef>
              <a:spcAft>
                <a:spcPts val="0"/>
              </a:spcAft>
              <a:buClr>
                <a:schemeClr val="dk1"/>
              </a:buClr>
              <a:buSzPts val="600"/>
              <a:buFont typeface="Century Gothic"/>
              <a:buNone/>
              <a:defRPr/>
            </a:lvl6pPr>
            <a:lvl7pPr lvl="6" algn="l">
              <a:lnSpc>
                <a:spcPct val="100000"/>
              </a:lnSpc>
              <a:spcBef>
                <a:spcPts val="0"/>
              </a:spcBef>
              <a:spcAft>
                <a:spcPts val="0"/>
              </a:spcAft>
              <a:buClr>
                <a:schemeClr val="dk1"/>
              </a:buClr>
              <a:buSzPts val="600"/>
              <a:buFont typeface="Century Gothic"/>
              <a:buNone/>
              <a:defRPr/>
            </a:lvl7pPr>
            <a:lvl8pPr lvl="7" algn="l">
              <a:lnSpc>
                <a:spcPct val="100000"/>
              </a:lnSpc>
              <a:spcBef>
                <a:spcPts val="0"/>
              </a:spcBef>
              <a:spcAft>
                <a:spcPts val="0"/>
              </a:spcAft>
              <a:buClr>
                <a:schemeClr val="dk1"/>
              </a:buClr>
              <a:buSzPts val="600"/>
              <a:buFont typeface="Century Gothic"/>
              <a:buNone/>
              <a:defRPr/>
            </a:lvl8pPr>
            <a:lvl9pPr lvl="8" algn="l">
              <a:lnSpc>
                <a:spcPct val="100000"/>
              </a:lnSpc>
              <a:spcBef>
                <a:spcPts val="0"/>
              </a:spcBef>
              <a:spcAft>
                <a:spcPts val="0"/>
              </a:spcAft>
              <a:buClr>
                <a:schemeClr val="dk1"/>
              </a:buClr>
              <a:buSzPts val="600"/>
              <a:buFont typeface="Century Gothic"/>
              <a:buNone/>
              <a:defRPr/>
            </a:lvl9pPr>
          </a:lstStyle>
          <a:p/>
        </p:txBody>
      </p:sp>
      <p:pic>
        <p:nvPicPr>
          <p:cNvPr id="2320" name="Google Shape;2320;p304"/>
          <p:cNvPicPr preferRelativeResize="0"/>
          <p:nvPr/>
        </p:nvPicPr>
        <p:blipFill rotWithShape="1">
          <a:blip r:embed="rId2">
            <a:alphaModFix/>
          </a:blip>
          <a:srcRect b="0" l="0" r="0" t="0"/>
          <a:stretch/>
        </p:blipFill>
        <p:spPr>
          <a:xfrm>
            <a:off x="3352596" y="1378913"/>
            <a:ext cx="2438638" cy="531133"/>
          </a:xfrm>
          <a:prstGeom prst="rect">
            <a:avLst/>
          </a:prstGeom>
          <a:noFill/>
          <a:ln>
            <a:noFill/>
          </a:ln>
        </p:spPr>
      </p:pic>
      <p:sp>
        <p:nvSpPr>
          <p:cNvPr id="2321" name="Google Shape;2321;p304"/>
          <p:cNvSpPr txBox="1"/>
          <p:nvPr>
            <p:ph idx="12" type="sldNum"/>
          </p:nvPr>
        </p:nvSpPr>
        <p:spPr>
          <a:xfrm>
            <a:off x="6657973" y="4848476"/>
            <a:ext cx="2057400" cy="2739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w/ Logo">
  <p:cSld name="5_Title Slide w/ Logo">
    <p:bg>
      <p:bgPr>
        <a:solidFill>
          <a:schemeClr val="dk1"/>
        </a:solidFill>
      </p:bgPr>
    </p:bg>
    <p:spTree>
      <p:nvGrpSpPr>
        <p:cNvPr id="2322" name="Shape 2322"/>
        <p:cNvGrpSpPr/>
        <p:nvPr/>
      </p:nvGrpSpPr>
      <p:grpSpPr>
        <a:xfrm>
          <a:off x="0" y="0"/>
          <a:ext cx="0" cy="0"/>
          <a:chOff x="0" y="0"/>
          <a:chExt cx="0" cy="0"/>
        </a:xfrm>
      </p:grpSpPr>
      <p:sp>
        <p:nvSpPr>
          <p:cNvPr id="2323" name="Google Shape;2323;p305"/>
          <p:cNvSpPr txBox="1"/>
          <p:nvPr>
            <p:ph type="ctrTitle"/>
          </p:nvPr>
        </p:nvSpPr>
        <p:spPr>
          <a:xfrm>
            <a:off x="1918922" y="2850583"/>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lt1"/>
              </a:buClr>
              <a:buSzPts val="2700"/>
              <a:buFont typeface="Century Gothic"/>
              <a:buNone/>
              <a:defRPr sz="2700">
                <a:solidFill>
                  <a:schemeClr val="lt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324" name="Google Shape;2324;p305"/>
          <p:cNvPicPr preferRelativeResize="0"/>
          <p:nvPr/>
        </p:nvPicPr>
        <p:blipFill rotWithShape="1">
          <a:blip r:embed="rId2">
            <a:alphaModFix/>
          </a:blip>
          <a:srcRect b="0" l="0" r="0" t="0"/>
          <a:stretch/>
        </p:blipFill>
        <p:spPr>
          <a:xfrm>
            <a:off x="4126214" y="1562207"/>
            <a:ext cx="891510" cy="984879"/>
          </a:xfrm>
          <a:prstGeom prst="rect">
            <a:avLst/>
          </a:prstGeom>
          <a:noFill/>
          <a:ln>
            <a:noFill/>
          </a:ln>
        </p:spPr>
      </p:pic>
      <p:grpSp>
        <p:nvGrpSpPr>
          <p:cNvPr id="2325" name="Google Shape;2325;p305"/>
          <p:cNvGrpSpPr/>
          <p:nvPr/>
        </p:nvGrpSpPr>
        <p:grpSpPr>
          <a:xfrm>
            <a:off x="-4545" y="4278495"/>
            <a:ext cx="9149079" cy="866805"/>
            <a:chOff x="-9992" y="9387571"/>
            <a:chExt cx="20116709" cy="1905904"/>
          </a:xfrm>
        </p:grpSpPr>
        <p:grpSp>
          <p:nvGrpSpPr>
            <p:cNvPr id="2326" name="Google Shape;2326;p305"/>
            <p:cNvGrpSpPr/>
            <p:nvPr/>
          </p:nvGrpSpPr>
          <p:grpSpPr>
            <a:xfrm>
              <a:off x="-9992" y="9387571"/>
              <a:ext cx="20116709" cy="1905904"/>
              <a:chOff x="-9992" y="9387571"/>
              <a:chExt cx="20116709" cy="1905904"/>
            </a:xfrm>
          </p:grpSpPr>
          <p:sp>
            <p:nvSpPr>
              <p:cNvPr id="2327" name="Google Shape;2327;p305"/>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chemeClr val="lt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28" name="Google Shape;2328;p305"/>
              <p:cNvGrpSpPr/>
              <p:nvPr/>
            </p:nvGrpSpPr>
            <p:grpSpPr>
              <a:xfrm>
                <a:off x="19347601" y="10743921"/>
                <a:ext cx="291723" cy="322458"/>
                <a:chOff x="19347601" y="10743921"/>
                <a:chExt cx="291723" cy="322458"/>
              </a:xfrm>
            </p:grpSpPr>
            <p:sp>
              <p:nvSpPr>
                <p:cNvPr id="2329" name="Google Shape;2329;p305"/>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30" name="Google Shape;2330;p305"/>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331" name="Google Shape;2331;p305"/>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332" name="Google Shape;2332;p30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33" name="Google Shape;2333;p30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405650"/>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 Layout 7">
    <p:spTree>
      <p:nvGrpSpPr>
        <p:cNvPr id="2334" name="Shape 2334"/>
        <p:cNvGrpSpPr/>
        <p:nvPr/>
      </p:nvGrpSpPr>
      <p:grpSpPr>
        <a:xfrm>
          <a:off x="0" y="0"/>
          <a:ext cx="0" cy="0"/>
          <a:chOff x="0" y="0"/>
          <a:chExt cx="0" cy="0"/>
        </a:xfrm>
      </p:grpSpPr>
      <p:sp>
        <p:nvSpPr>
          <p:cNvPr id="2335" name="Google Shape;2335;p306"/>
          <p:cNvSpPr/>
          <p:nvPr/>
        </p:nvSpPr>
        <p:spPr>
          <a:xfrm>
            <a:off x="3462936" y="-2094"/>
            <a:ext cx="567563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36" name="Google Shape;2336;p306"/>
          <p:cNvGrpSpPr/>
          <p:nvPr/>
        </p:nvGrpSpPr>
        <p:grpSpPr>
          <a:xfrm>
            <a:off x="-4544" y="4278495"/>
            <a:ext cx="9149079" cy="866805"/>
            <a:chOff x="-9992" y="9387571"/>
            <a:chExt cx="20116709" cy="1905904"/>
          </a:xfrm>
        </p:grpSpPr>
        <p:grpSp>
          <p:nvGrpSpPr>
            <p:cNvPr id="2337" name="Google Shape;2337;p306"/>
            <p:cNvGrpSpPr/>
            <p:nvPr/>
          </p:nvGrpSpPr>
          <p:grpSpPr>
            <a:xfrm>
              <a:off x="-9992" y="9387571"/>
              <a:ext cx="20116709" cy="1905904"/>
              <a:chOff x="-9992" y="9387571"/>
              <a:chExt cx="20116709" cy="1905904"/>
            </a:xfrm>
          </p:grpSpPr>
          <p:sp>
            <p:nvSpPr>
              <p:cNvPr id="2338" name="Google Shape;2338;p30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39" name="Google Shape;2339;p306"/>
              <p:cNvGrpSpPr/>
              <p:nvPr/>
            </p:nvGrpSpPr>
            <p:grpSpPr>
              <a:xfrm>
                <a:off x="19347601" y="10743921"/>
                <a:ext cx="291723" cy="322458"/>
                <a:chOff x="19347601" y="10743921"/>
                <a:chExt cx="291723" cy="322458"/>
              </a:xfrm>
            </p:grpSpPr>
            <p:sp>
              <p:nvSpPr>
                <p:cNvPr id="2340" name="Google Shape;2340;p30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41" name="Google Shape;2341;p30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342" name="Google Shape;2342;p306"/>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343" name="Google Shape;2343;p306"/>
          <p:cNvSpPr txBox="1"/>
          <p:nvPr>
            <p:ph type="title"/>
          </p:nvPr>
        </p:nvSpPr>
        <p:spPr>
          <a:xfrm>
            <a:off x="424217" y="341013"/>
            <a:ext cx="54234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2400"/>
              <a:buFont typeface="Century Gothic"/>
              <a:buNone/>
              <a:defRPr>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44" name="Google Shape;2344;p30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45" name="Google Shape;2345;p30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46" name="Google Shape;2346;p306"/>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42900" lvl="2" marL="1371600" algn="l">
              <a:lnSpc>
                <a:spcPct val="90000"/>
              </a:lnSpc>
              <a:spcBef>
                <a:spcPts val="400"/>
              </a:spcBef>
              <a:spcAft>
                <a:spcPts val="0"/>
              </a:spcAft>
              <a:buClr>
                <a:schemeClr val="dk1"/>
              </a:buClr>
              <a:buSzPts val="1800"/>
              <a:buChar char="•"/>
              <a:defRPr>
                <a:solidFill>
                  <a:schemeClr val="dk1"/>
                </a:solidFill>
              </a:defRPr>
            </a:lvl3pPr>
            <a:lvl4pPr indent="-342900" lvl="3" marL="1828800" algn="l">
              <a:lnSpc>
                <a:spcPct val="90000"/>
              </a:lnSpc>
              <a:spcBef>
                <a:spcPts val="400"/>
              </a:spcBef>
              <a:spcAft>
                <a:spcPts val="0"/>
              </a:spcAft>
              <a:buClr>
                <a:schemeClr val="dk1"/>
              </a:buClr>
              <a:buSzPts val="1800"/>
              <a:buChar char="•"/>
              <a:defRPr>
                <a:solidFill>
                  <a:schemeClr val="dk1"/>
                </a:solidFill>
              </a:defRPr>
            </a:lvl4pPr>
            <a:lvl5pPr indent="-342900" lvl="4" marL="2286000" algn="l">
              <a:lnSpc>
                <a:spcPct val="90000"/>
              </a:lnSpc>
              <a:spcBef>
                <a:spcPts val="400"/>
              </a:spcBef>
              <a:spcAft>
                <a:spcPts val="0"/>
              </a:spcAft>
              <a:buClr>
                <a:schemeClr val="dk1"/>
              </a:buClr>
              <a:buSzPts val="18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347" name="Google Shape;2347;p306"/>
          <p:cNvSpPr txBox="1"/>
          <p:nvPr>
            <p:ph idx="2" type="body"/>
          </p:nvPr>
        </p:nvSpPr>
        <p:spPr>
          <a:xfrm>
            <a:off x="6373224" y="353778"/>
            <a:ext cx="26349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348" name="Google Shape;2348;p306"/>
          <p:cNvSpPr txBox="1"/>
          <p:nvPr>
            <p:ph idx="3" type="body"/>
          </p:nvPr>
        </p:nvSpPr>
        <p:spPr>
          <a:xfrm>
            <a:off x="424217" y="1197705"/>
            <a:ext cx="5423400" cy="33399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349" name="Shape 2349"/>
        <p:cNvGrpSpPr/>
        <p:nvPr/>
      </p:nvGrpSpPr>
      <p:grpSpPr>
        <a:xfrm>
          <a:off x="0" y="0"/>
          <a:ext cx="0" cy="0"/>
          <a:chOff x="0" y="0"/>
          <a:chExt cx="0" cy="0"/>
        </a:xfrm>
      </p:grpSpPr>
      <p:sp>
        <p:nvSpPr>
          <p:cNvPr id="2350" name="Google Shape;2350;p307"/>
          <p:cNvSpPr/>
          <p:nvPr/>
        </p:nvSpPr>
        <p:spPr>
          <a:xfrm>
            <a:off x="0" y="289"/>
            <a:ext cx="2582412"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51" name="Google Shape;2351;p307"/>
          <p:cNvGrpSpPr/>
          <p:nvPr/>
        </p:nvGrpSpPr>
        <p:grpSpPr>
          <a:xfrm>
            <a:off x="-4545" y="4278495"/>
            <a:ext cx="9149079" cy="866805"/>
            <a:chOff x="-9992" y="9387571"/>
            <a:chExt cx="20116709" cy="1905904"/>
          </a:xfrm>
        </p:grpSpPr>
        <p:grpSp>
          <p:nvGrpSpPr>
            <p:cNvPr id="2352" name="Google Shape;2352;p307"/>
            <p:cNvGrpSpPr/>
            <p:nvPr/>
          </p:nvGrpSpPr>
          <p:grpSpPr>
            <a:xfrm>
              <a:off x="-9992" y="9387571"/>
              <a:ext cx="20116709" cy="1905904"/>
              <a:chOff x="-9992" y="9387571"/>
              <a:chExt cx="20116709" cy="1905904"/>
            </a:xfrm>
          </p:grpSpPr>
          <p:sp>
            <p:nvSpPr>
              <p:cNvPr id="2353" name="Google Shape;2353;p30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54" name="Google Shape;2354;p307"/>
              <p:cNvGrpSpPr/>
              <p:nvPr/>
            </p:nvGrpSpPr>
            <p:grpSpPr>
              <a:xfrm>
                <a:off x="19347601" y="10743921"/>
                <a:ext cx="291723" cy="322458"/>
                <a:chOff x="19347601" y="10743921"/>
                <a:chExt cx="291723" cy="322458"/>
              </a:xfrm>
            </p:grpSpPr>
            <p:sp>
              <p:nvSpPr>
                <p:cNvPr id="2355" name="Google Shape;2355;p30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56" name="Google Shape;2356;p30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357" name="Google Shape;2357;p307"/>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358" name="Google Shape;2358;p307"/>
          <p:cNvSpPr txBox="1"/>
          <p:nvPr>
            <p:ph idx="1" type="body"/>
          </p:nvPr>
        </p:nvSpPr>
        <p:spPr>
          <a:xfrm>
            <a:off x="2958679" y="1049252"/>
            <a:ext cx="5807100" cy="171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359" name="Google Shape;2359;p307"/>
          <p:cNvSpPr txBox="1"/>
          <p:nvPr>
            <p:ph type="title"/>
          </p:nvPr>
        </p:nvSpPr>
        <p:spPr>
          <a:xfrm>
            <a:off x="2952899" y="341257"/>
            <a:ext cx="58128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60" name="Google Shape;2360;p30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61" name="Google Shape;2361;p30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62" name="Shape 2362"/>
        <p:cNvGrpSpPr/>
        <p:nvPr/>
      </p:nvGrpSpPr>
      <p:grpSpPr>
        <a:xfrm>
          <a:off x="0" y="0"/>
          <a:ext cx="0" cy="0"/>
          <a:chOff x="0" y="0"/>
          <a:chExt cx="0" cy="0"/>
        </a:xfrm>
      </p:grpSpPr>
      <p:sp>
        <p:nvSpPr>
          <p:cNvPr id="2363" name="Google Shape;2363;p308"/>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64" name="Google Shape;2364;p308"/>
          <p:cNvSpPr txBox="1"/>
          <p:nvPr>
            <p:ph idx="1" type="body"/>
          </p:nvPr>
        </p:nvSpPr>
        <p:spPr>
          <a:xfrm>
            <a:off x="424217"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365" name="Google Shape;2365;p308"/>
          <p:cNvSpPr txBox="1"/>
          <p:nvPr>
            <p:ph idx="2" type="body"/>
          </p:nvPr>
        </p:nvSpPr>
        <p:spPr>
          <a:xfrm>
            <a:off x="4532101" y="1197705"/>
            <a:ext cx="37833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366" name="Google Shape;2366;p30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67" name="Google Shape;2367;p30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68" name="Google Shape;2368;p308"/>
          <p:cNvSpPr txBox="1"/>
          <p:nvPr>
            <p:ph idx="3" type="body"/>
          </p:nvPr>
        </p:nvSpPr>
        <p:spPr>
          <a:xfrm>
            <a:off x="424217" y="906596"/>
            <a:ext cx="37833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2369" name="Google Shape;2369;p308"/>
          <p:cNvSpPr txBox="1"/>
          <p:nvPr>
            <p:ph idx="4" type="body"/>
          </p:nvPr>
        </p:nvSpPr>
        <p:spPr>
          <a:xfrm>
            <a:off x="4532101" y="906596"/>
            <a:ext cx="3885900" cy="2145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70" name="Shape 2370"/>
        <p:cNvGrpSpPr/>
        <p:nvPr/>
      </p:nvGrpSpPr>
      <p:grpSpPr>
        <a:xfrm>
          <a:off x="0" y="0"/>
          <a:ext cx="0" cy="0"/>
          <a:chOff x="0" y="0"/>
          <a:chExt cx="0" cy="0"/>
        </a:xfrm>
      </p:grpSpPr>
      <p:sp>
        <p:nvSpPr>
          <p:cNvPr id="2371" name="Google Shape;2371;p309"/>
          <p:cNvSpPr txBox="1"/>
          <p:nvPr>
            <p:ph type="title"/>
          </p:nvPr>
        </p:nvSpPr>
        <p:spPr>
          <a:xfrm>
            <a:off x="424216" y="341013"/>
            <a:ext cx="8291100" cy="390900"/>
          </a:xfrm>
          <a:prstGeom prst="rect">
            <a:avLst/>
          </a:prstGeom>
          <a:noFill/>
          <a:ln>
            <a:noFill/>
          </a:ln>
        </p:spPr>
        <p:txBody>
          <a:bodyPr anchorCtr="0" anchor="ctr" bIns="20775" lIns="0" spcFirstLastPara="1" rIns="41575" wrap="square" tIns="20775">
            <a:normAutofit/>
          </a:bodyPr>
          <a:lstStyle>
            <a:lvl1pPr lvl="0" algn="l">
              <a:lnSpc>
                <a:spcPct val="90000"/>
              </a:lnSpc>
              <a:spcBef>
                <a:spcPts val="0"/>
              </a:spcBef>
              <a:spcAft>
                <a:spcPts val="0"/>
              </a:spcAft>
              <a:buClr>
                <a:schemeClr val="dk1"/>
              </a:buClr>
              <a:buSzPts val="800"/>
              <a:buFont typeface="Century Gothic"/>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72" name="Google Shape;2372;p309"/>
          <p:cNvSpPr txBox="1"/>
          <p:nvPr>
            <p:ph idx="12" type="sldNum"/>
          </p:nvPr>
        </p:nvSpPr>
        <p:spPr>
          <a:xfrm>
            <a:off x="6657972" y="4848476"/>
            <a:ext cx="2057400" cy="2739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73" name="Google Shape;2373;p30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163" name="Shape 163"/>
        <p:cNvGrpSpPr/>
        <p:nvPr/>
      </p:nvGrpSpPr>
      <p:grpSpPr>
        <a:xfrm>
          <a:off x="0" y="0"/>
          <a:ext cx="0" cy="0"/>
          <a:chOff x="0" y="0"/>
          <a:chExt cx="0" cy="0"/>
        </a:xfrm>
      </p:grpSpPr>
      <p:pic>
        <p:nvPicPr>
          <p:cNvPr id="164" name="Google Shape;164;p32"/>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165" name="Google Shape;165;p32"/>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66" name="Google Shape;166;p32"/>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67" name="Google Shape;167;p3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 4">
    <p:spTree>
      <p:nvGrpSpPr>
        <p:cNvPr id="2374" name="Shape 2374"/>
        <p:cNvGrpSpPr/>
        <p:nvPr/>
      </p:nvGrpSpPr>
      <p:grpSpPr>
        <a:xfrm>
          <a:off x="0" y="0"/>
          <a:ext cx="0" cy="0"/>
          <a:chOff x="0" y="0"/>
          <a:chExt cx="0" cy="0"/>
        </a:xfrm>
      </p:grpSpPr>
      <p:sp>
        <p:nvSpPr>
          <p:cNvPr id="2375" name="Google Shape;2375;p31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76" name="Google Shape;2376;p310"/>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377" name="Google Shape;2377;p310"/>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78" name="Google Shape;2378;p31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379" name="Shape 2379"/>
        <p:cNvGrpSpPr/>
        <p:nvPr/>
      </p:nvGrpSpPr>
      <p:grpSpPr>
        <a:xfrm>
          <a:off x="0" y="0"/>
          <a:ext cx="0" cy="0"/>
          <a:chOff x="0" y="0"/>
          <a:chExt cx="0" cy="0"/>
        </a:xfrm>
      </p:grpSpPr>
      <p:sp>
        <p:nvSpPr>
          <p:cNvPr id="2380" name="Google Shape;2380;p311"/>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381" name="Google Shape;2381;p311"/>
          <p:cNvPicPr preferRelativeResize="0"/>
          <p:nvPr/>
        </p:nvPicPr>
        <p:blipFill rotWithShape="1">
          <a:blip r:embed="rId2">
            <a:alphaModFix/>
          </a:blip>
          <a:srcRect b="0" l="0" r="5828" t="0"/>
          <a:stretch/>
        </p:blipFill>
        <p:spPr>
          <a:xfrm>
            <a:off x="0" y="1367078"/>
            <a:ext cx="9144000" cy="3776135"/>
          </a:xfrm>
          <a:prstGeom prst="rect">
            <a:avLst/>
          </a:prstGeom>
          <a:noFill/>
          <a:ln>
            <a:noFill/>
          </a:ln>
        </p:spPr>
      </p:pic>
      <p:grpSp>
        <p:nvGrpSpPr>
          <p:cNvPr id="2382" name="Google Shape;2382;p311"/>
          <p:cNvGrpSpPr/>
          <p:nvPr/>
        </p:nvGrpSpPr>
        <p:grpSpPr>
          <a:xfrm>
            <a:off x="-4545" y="4278495"/>
            <a:ext cx="9149079" cy="866805"/>
            <a:chOff x="-9992" y="9387571"/>
            <a:chExt cx="20116709" cy="1905904"/>
          </a:xfrm>
        </p:grpSpPr>
        <p:grpSp>
          <p:nvGrpSpPr>
            <p:cNvPr id="2383" name="Google Shape;2383;p311"/>
            <p:cNvGrpSpPr/>
            <p:nvPr/>
          </p:nvGrpSpPr>
          <p:grpSpPr>
            <a:xfrm>
              <a:off x="-9992" y="9387571"/>
              <a:ext cx="20116709" cy="1905904"/>
              <a:chOff x="-9992" y="9387571"/>
              <a:chExt cx="20116709" cy="1905904"/>
            </a:xfrm>
          </p:grpSpPr>
          <p:sp>
            <p:nvSpPr>
              <p:cNvPr id="2384" name="Google Shape;2384;p31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85" name="Google Shape;2385;p311"/>
              <p:cNvGrpSpPr/>
              <p:nvPr/>
            </p:nvGrpSpPr>
            <p:grpSpPr>
              <a:xfrm>
                <a:off x="19347601" y="10743921"/>
                <a:ext cx="291723" cy="322458"/>
                <a:chOff x="19347601" y="10743921"/>
                <a:chExt cx="291723" cy="322458"/>
              </a:xfrm>
            </p:grpSpPr>
            <p:sp>
              <p:nvSpPr>
                <p:cNvPr id="2386" name="Google Shape;2386;p31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87" name="Google Shape;2387;p31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388" name="Google Shape;2388;p31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389" name="Google Shape;2389;p31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90" name="Google Shape;2390;p31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391" name="Google Shape;2391;p311"/>
          <p:cNvSpPr txBox="1"/>
          <p:nvPr>
            <p:ph type="title"/>
          </p:nvPr>
        </p:nvSpPr>
        <p:spPr>
          <a:xfrm>
            <a:off x="1526520" y="3022276"/>
            <a:ext cx="6090900" cy="1799700"/>
          </a:xfrm>
          <a:prstGeom prst="rect">
            <a:avLst/>
          </a:prstGeom>
          <a:noFill/>
          <a:ln>
            <a:noFill/>
          </a:ln>
        </p:spPr>
        <p:txBody>
          <a:bodyPr anchorCtr="0" anchor="t" bIns="20775" lIns="41575" spcFirstLastPara="1" rIns="41575" wrap="square" tIns="20775">
            <a:noAutofit/>
          </a:bodyPr>
          <a:lstStyle>
            <a:lvl1pPr lvl="0" algn="ctr">
              <a:lnSpc>
                <a:spcPct val="90000"/>
              </a:lnSpc>
              <a:spcBef>
                <a:spcPts val="0"/>
              </a:spcBef>
              <a:spcAft>
                <a:spcPts val="0"/>
              </a:spcAft>
              <a:buClr>
                <a:schemeClr val="dk1"/>
              </a:buClr>
              <a:buSzPts val="2700"/>
              <a:buFont typeface="Century Gothic"/>
              <a:buNone/>
              <a:defRPr b="1" sz="2700">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392" name="Shape 2392"/>
        <p:cNvGrpSpPr/>
        <p:nvPr/>
      </p:nvGrpSpPr>
      <p:grpSpPr>
        <a:xfrm>
          <a:off x="0" y="0"/>
          <a:ext cx="0" cy="0"/>
          <a:chOff x="0" y="0"/>
          <a:chExt cx="0" cy="0"/>
        </a:xfrm>
      </p:grpSpPr>
      <p:sp>
        <p:nvSpPr>
          <p:cNvPr id="2393" name="Google Shape;2393;p312"/>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394" name="Google Shape;2394;p312"/>
          <p:cNvPicPr preferRelativeResize="0"/>
          <p:nvPr/>
        </p:nvPicPr>
        <p:blipFill rotWithShape="1">
          <a:blip r:embed="rId2">
            <a:alphaModFix/>
          </a:blip>
          <a:srcRect b="0" l="0" r="0" t="0"/>
          <a:stretch/>
        </p:blipFill>
        <p:spPr>
          <a:xfrm>
            <a:off x="-972" y="1965140"/>
            <a:ext cx="9144331" cy="3176702"/>
          </a:xfrm>
          <a:prstGeom prst="rect">
            <a:avLst/>
          </a:prstGeom>
          <a:noFill/>
          <a:ln>
            <a:noFill/>
          </a:ln>
        </p:spPr>
      </p:pic>
      <p:grpSp>
        <p:nvGrpSpPr>
          <p:cNvPr id="2395" name="Google Shape;2395;p312"/>
          <p:cNvGrpSpPr/>
          <p:nvPr/>
        </p:nvGrpSpPr>
        <p:grpSpPr>
          <a:xfrm>
            <a:off x="-4545" y="4278495"/>
            <a:ext cx="9149079" cy="866805"/>
            <a:chOff x="-9992" y="9387571"/>
            <a:chExt cx="20116709" cy="1905904"/>
          </a:xfrm>
        </p:grpSpPr>
        <p:grpSp>
          <p:nvGrpSpPr>
            <p:cNvPr id="2396" name="Google Shape;2396;p312"/>
            <p:cNvGrpSpPr/>
            <p:nvPr/>
          </p:nvGrpSpPr>
          <p:grpSpPr>
            <a:xfrm>
              <a:off x="-9992" y="9387571"/>
              <a:ext cx="20116709" cy="1905904"/>
              <a:chOff x="-9992" y="9387571"/>
              <a:chExt cx="20116709" cy="1905904"/>
            </a:xfrm>
          </p:grpSpPr>
          <p:sp>
            <p:nvSpPr>
              <p:cNvPr id="2397" name="Google Shape;2397;p31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98" name="Google Shape;2398;p312"/>
              <p:cNvGrpSpPr/>
              <p:nvPr/>
            </p:nvGrpSpPr>
            <p:grpSpPr>
              <a:xfrm>
                <a:off x="19347601" y="10743921"/>
                <a:ext cx="291723" cy="322458"/>
                <a:chOff x="19347601" y="10743921"/>
                <a:chExt cx="291723" cy="322458"/>
              </a:xfrm>
            </p:grpSpPr>
            <p:sp>
              <p:nvSpPr>
                <p:cNvPr id="2399" name="Google Shape;2399;p31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00" name="Google Shape;2400;p31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401" name="Google Shape;2401;p31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402" name="Google Shape;2402;p31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03" name="Google Shape;2403;p31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04" name="Google Shape;2404;p31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405" name="Google Shape;2405;p312"/>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2406" name="Shape 2406"/>
        <p:cNvGrpSpPr/>
        <p:nvPr/>
      </p:nvGrpSpPr>
      <p:grpSpPr>
        <a:xfrm>
          <a:off x="0" y="0"/>
          <a:ext cx="0" cy="0"/>
          <a:chOff x="0" y="0"/>
          <a:chExt cx="0" cy="0"/>
        </a:xfrm>
      </p:grpSpPr>
      <p:sp>
        <p:nvSpPr>
          <p:cNvPr id="2407" name="Google Shape;2407;p313"/>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056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408" name="Google Shape;2408;p313"/>
          <p:cNvPicPr preferRelativeResize="0"/>
          <p:nvPr/>
        </p:nvPicPr>
        <p:blipFill rotWithShape="1">
          <a:blip r:embed="rId2">
            <a:alphaModFix/>
          </a:blip>
          <a:srcRect b="0" l="0" r="0" t="0"/>
          <a:stretch/>
        </p:blipFill>
        <p:spPr>
          <a:xfrm>
            <a:off x="0" y="1827041"/>
            <a:ext cx="9143356" cy="3301383"/>
          </a:xfrm>
          <a:prstGeom prst="rect">
            <a:avLst/>
          </a:prstGeom>
          <a:noFill/>
          <a:ln>
            <a:noFill/>
          </a:ln>
        </p:spPr>
      </p:pic>
      <p:grpSp>
        <p:nvGrpSpPr>
          <p:cNvPr id="2409" name="Google Shape;2409;p313"/>
          <p:cNvGrpSpPr/>
          <p:nvPr/>
        </p:nvGrpSpPr>
        <p:grpSpPr>
          <a:xfrm>
            <a:off x="-4545" y="4278495"/>
            <a:ext cx="9149079" cy="866805"/>
            <a:chOff x="-9992" y="9387571"/>
            <a:chExt cx="20116709" cy="1905904"/>
          </a:xfrm>
        </p:grpSpPr>
        <p:grpSp>
          <p:nvGrpSpPr>
            <p:cNvPr id="2410" name="Google Shape;2410;p313"/>
            <p:cNvGrpSpPr/>
            <p:nvPr/>
          </p:nvGrpSpPr>
          <p:grpSpPr>
            <a:xfrm>
              <a:off x="-9992" y="9387571"/>
              <a:ext cx="20116709" cy="1905904"/>
              <a:chOff x="-9992" y="9387571"/>
              <a:chExt cx="20116709" cy="1905904"/>
            </a:xfrm>
          </p:grpSpPr>
          <p:sp>
            <p:nvSpPr>
              <p:cNvPr id="2411" name="Google Shape;2411;p31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412" name="Google Shape;2412;p313"/>
              <p:cNvGrpSpPr/>
              <p:nvPr/>
            </p:nvGrpSpPr>
            <p:grpSpPr>
              <a:xfrm>
                <a:off x="19347601" y="10743921"/>
                <a:ext cx="291723" cy="322458"/>
                <a:chOff x="19347601" y="10743921"/>
                <a:chExt cx="291723" cy="322458"/>
              </a:xfrm>
            </p:grpSpPr>
            <p:sp>
              <p:nvSpPr>
                <p:cNvPr id="2413" name="Google Shape;2413;p31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14" name="Google Shape;2414;p31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415" name="Google Shape;2415;p31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416" name="Google Shape;2416;p313"/>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417" name="Google Shape;2417;p313"/>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18" name="Google Shape;2418;p31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19" name="Google Shape;2419;p31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420" name="Shape 2420"/>
        <p:cNvGrpSpPr/>
        <p:nvPr/>
      </p:nvGrpSpPr>
      <p:grpSpPr>
        <a:xfrm>
          <a:off x="0" y="0"/>
          <a:ext cx="0" cy="0"/>
          <a:chOff x="0" y="0"/>
          <a:chExt cx="0" cy="0"/>
        </a:xfrm>
      </p:grpSpPr>
      <p:pic>
        <p:nvPicPr>
          <p:cNvPr id="2421" name="Google Shape;2421;p314"/>
          <p:cNvPicPr preferRelativeResize="0"/>
          <p:nvPr/>
        </p:nvPicPr>
        <p:blipFill rotWithShape="1">
          <a:blip r:embed="rId2">
            <a:alphaModFix/>
          </a:blip>
          <a:srcRect b="0" l="0" r="0" t="0"/>
          <a:stretch/>
        </p:blipFill>
        <p:spPr>
          <a:xfrm>
            <a:off x="0" y="0"/>
            <a:ext cx="2492331" cy="4831598"/>
          </a:xfrm>
          <a:prstGeom prst="rect">
            <a:avLst/>
          </a:prstGeom>
          <a:noFill/>
          <a:ln>
            <a:noFill/>
          </a:ln>
        </p:spPr>
      </p:pic>
      <p:sp>
        <p:nvSpPr>
          <p:cNvPr id="2422" name="Google Shape;2422;p31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23" name="Google Shape;2423;p314"/>
          <p:cNvSpPr txBox="1"/>
          <p:nvPr>
            <p:ph type="ctrTitle"/>
          </p:nvPr>
        </p:nvSpPr>
        <p:spPr>
          <a:xfrm>
            <a:off x="2492506" y="596369"/>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24" name="Google Shape;2424;p31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2425" name="Shape 2425"/>
        <p:cNvGrpSpPr/>
        <p:nvPr/>
      </p:nvGrpSpPr>
      <p:grpSpPr>
        <a:xfrm>
          <a:off x="0" y="0"/>
          <a:ext cx="0" cy="0"/>
          <a:chOff x="0" y="0"/>
          <a:chExt cx="0" cy="0"/>
        </a:xfrm>
      </p:grpSpPr>
      <p:pic>
        <p:nvPicPr>
          <p:cNvPr id="2426" name="Google Shape;2426;p315"/>
          <p:cNvPicPr preferRelativeResize="0"/>
          <p:nvPr/>
        </p:nvPicPr>
        <p:blipFill rotWithShape="1">
          <a:blip r:embed="rId2">
            <a:alphaModFix/>
          </a:blip>
          <a:srcRect b="0" l="0" r="0" t="0"/>
          <a:stretch/>
        </p:blipFill>
        <p:spPr>
          <a:xfrm>
            <a:off x="3352595" y="1378913"/>
            <a:ext cx="2438638" cy="531133"/>
          </a:xfrm>
          <a:prstGeom prst="rect">
            <a:avLst/>
          </a:prstGeom>
          <a:noFill/>
          <a:ln>
            <a:noFill/>
          </a:ln>
        </p:spPr>
      </p:pic>
      <p:sp>
        <p:nvSpPr>
          <p:cNvPr id="2427" name="Google Shape;2427;p31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28" name="Google Shape;2428;p315"/>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29" name="Google Shape;2429;p315"/>
          <p:cNvSpPr txBox="1"/>
          <p:nvPr>
            <p:ph idx="12" type="sldNum"/>
          </p:nvPr>
        </p:nvSpPr>
        <p:spPr>
          <a:xfrm>
            <a:off x="8488382" y="4924554"/>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30" name="Google Shape;2430;p31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2431" name="Shape 2431"/>
        <p:cNvGrpSpPr/>
        <p:nvPr/>
      </p:nvGrpSpPr>
      <p:grpSpPr>
        <a:xfrm>
          <a:off x="0" y="0"/>
          <a:ext cx="0" cy="0"/>
          <a:chOff x="0" y="0"/>
          <a:chExt cx="0" cy="0"/>
        </a:xfrm>
      </p:grpSpPr>
      <p:sp>
        <p:nvSpPr>
          <p:cNvPr id="2432" name="Google Shape;2432;p316"/>
          <p:cNvSpPr/>
          <p:nvPr>
            <p:ph idx="2" type="pic"/>
          </p:nvPr>
        </p:nvSpPr>
        <p:spPr>
          <a:xfrm>
            <a:off x="4073843" y="1135464"/>
            <a:ext cx="996300" cy="997500"/>
          </a:xfrm>
          <a:prstGeom prst="rect">
            <a:avLst/>
          </a:prstGeom>
          <a:noFill/>
          <a:ln>
            <a:noFill/>
          </a:ln>
        </p:spPr>
      </p:sp>
      <p:sp>
        <p:nvSpPr>
          <p:cNvPr id="2433" name="Google Shape;2433;p31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34" name="Google Shape;2434;p316"/>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35" name="Google Shape;2435;p31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36" name="Google Shape;2436;p31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2437" name="Shape 2437"/>
        <p:cNvGrpSpPr/>
        <p:nvPr/>
      </p:nvGrpSpPr>
      <p:grpSpPr>
        <a:xfrm>
          <a:off x="0" y="0"/>
          <a:ext cx="0" cy="0"/>
          <a:chOff x="0" y="0"/>
          <a:chExt cx="0" cy="0"/>
        </a:xfrm>
      </p:grpSpPr>
      <p:sp>
        <p:nvSpPr>
          <p:cNvPr id="2438" name="Google Shape;2438;p317"/>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39" name="Google Shape;2439;p317"/>
          <p:cNvSpPr txBox="1"/>
          <p:nvPr>
            <p:ph idx="1" type="subTitle"/>
          </p:nvPr>
        </p:nvSpPr>
        <p:spPr>
          <a:xfrm>
            <a:off x="1997161" y="2571750"/>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40" name="Google Shape;2440;p31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41" name="Google Shape;2441;p31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2442" name="Shape 2442"/>
        <p:cNvGrpSpPr/>
        <p:nvPr/>
      </p:nvGrpSpPr>
      <p:grpSpPr>
        <a:xfrm>
          <a:off x="0" y="0"/>
          <a:ext cx="0" cy="0"/>
          <a:chOff x="0" y="0"/>
          <a:chExt cx="0" cy="0"/>
        </a:xfrm>
      </p:grpSpPr>
      <p:sp>
        <p:nvSpPr>
          <p:cNvPr id="2443" name="Google Shape;2443;p318"/>
          <p:cNvSpPr txBox="1"/>
          <p:nvPr>
            <p:ph type="title"/>
          </p:nvPr>
        </p:nvSpPr>
        <p:spPr>
          <a:xfrm>
            <a:off x="628650" y="273844"/>
            <a:ext cx="3888600" cy="726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44" name="Google Shape;2444;p318"/>
          <p:cNvSpPr txBox="1"/>
          <p:nvPr>
            <p:ph idx="1" type="body"/>
          </p:nvPr>
        </p:nvSpPr>
        <p:spPr>
          <a:xfrm>
            <a:off x="628650"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42900" lvl="2" marL="1371600" algn="l">
              <a:lnSpc>
                <a:spcPct val="90000"/>
              </a:lnSpc>
              <a:spcBef>
                <a:spcPts val="400"/>
              </a:spcBef>
              <a:spcAft>
                <a:spcPts val="0"/>
              </a:spcAft>
              <a:buClr>
                <a:schemeClr val="dk1"/>
              </a:buClr>
              <a:buSzPts val="1800"/>
              <a:buChar char="•"/>
              <a:defRPr>
                <a:solidFill>
                  <a:schemeClr val="dk1"/>
                </a:solidFill>
              </a:defRPr>
            </a:lvl3pPr>
            <a:lvl4pPr indent="-342900" lvl="3" marL="1828800" algn="l">
              <a:lnSpc>
                <a:spcPct val="90000"/>
              </a:lnSpc>
              <a:spcBef>
                <a:spcPts val="400"/>
              </a:spcBef>
              <a:spcAft>
                <a:spcPts val="0"/>
              </a:spcAft>
              <a:buClr>
                <a:schemeClr val="dk1"/>
              </a:buClr>
              <a:buSzPts val="1800"/>
              <a:buChar char="•"/>
              <a:defRPr>
                <a:solidFill>
                  <a:schemeClr val="dk1"/>
                </a:solidFill>
              </a:defRPr>
            </a:lvl4pPr>
            <a:lvl5pPr indent="-342900" lvl="4" marL="2286000" algn="l">
              <a:lnSpc>
                <a:spcPct val="90000"/>
              </a:lnSpc>
              <a:spcBef>
                <a:spcPts val="400"/>
              </a:spcBef>
              <a:spcAft>
                <a:spcPts val="0"/>
              </a:spcAft>
              <a:buClr>
                <a:schemeClr val="dk1"/>
              </a:buClr>
              <a:buSzPts val="18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445" name="Google Shape;2445;p318"/>
          <p:cNvSpPr/>
          <p:nvPr>
            <p:ph idx="2" type="pic"/>
          </p:nvPr>
        </p:nvSpPr>
        <p:spPr>
          <a:xfrm>
            <a:off x="4668441" y="0"/>
            <a:ext cx="4475700" cy="5143500"/>
          </a:xfrm>
          <a:prstGeom prst="rect">
            <a:avLst/>
          </a:prstGeom>
          <a:noFill/>
          <a:ln>
            <a:noFill/>
          </a:ln>
        </p:spPr>
      </p:sp>
      <p:sp>
        <p:nvSpPr>
          <p:cNvPr id="2446" name="Google Shape;2446;p31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47" name="Google Shape;2447;p31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2448" name="Shape 2448"/>
        <p:cNvGrpSpPr/>
        <p:nvPr/>
      </p:nvGrpSpPr>
      <p:grpSpPr>
        <a:xfrm>
          <a:off x="0" y="0"/>
          <a:ext cx="0" cy="0"/>
          <a:chOff x="0" y="0"/>
          <a:chExt cx="0" cy="0"/>
        </a:xfrm>
      </p:grpSpPr>
      <p:sp>
        <p:nvSpPr>
          <p:cNvPr id="2449" name="Google Shape;2449;p319"/>
          <p:cNvSpPr/>
          <p:nvPr>
            <p:ph idx="2" type="pic"/>
          </p:nvPr>
        </p:nvSpPr>
        <p:spPr>
          <a:xfrm>
            <a:off x="0" y="0"/>
            <a:ext cx="9144000" cy="5143500"/>
          </a:xfrm>
          <a:prstGeom prst="rect">
            <a:avLst/>
          </a:prstGeom>
          <a:noFill/>
          <a:ln>
            <a:noFill/>
          </a:ln>
        </p:spPr>
      </p:sp>
      <p:sp>
        <p:nvSpPr>
          <p:cNvPr id="2450" name="Google Shape;2450;p31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51" name="Google Shape;2451;p31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168" name="Shape 168"/>
        <p:cNvGrpSpPr/>
        <p:nvPr/>
      </p:nvGrpSpPr>
      <p:grpSpPr>
        <a:xfrm>
          <a:off x="0" y="0"/>
          <a:ext cx="0" cy="0"/>
          <a:chOff x="0" y="0"/>
          <a:chExt cx="0" cy="0"/>
        </a:xfrm>
      </p:grpSpPr>
      <p:sp>
        <p:nvSpPr>
          <p:cNvPr id="169" name="Google Shape;169;p33"/>
          <p:cNvSpPr/>
          <p:nvPr>
            <p:ph idx="2" type="pic"/>
          </p:nvPr>
        </p:nvSpPr>
        <p:spPr>
          <a:xfrm>
            <a:off x="4073843" y="1135464"/>
            <a:ext cx="996300" cy="997500"/>
          </a:xfrm>
          <a:prstGeom prst="rect">
            <a:avLst/>
          </a:prstGeom>
          <a:noFill/>
          <a:ln>
            <a:noFill/>
          </a:ln>
        </p:spPr>
      </p:sp>
      <p:sp>
        <p:nvSpPr>
          <p:cNvPr id="170" name="Google Shape;170;p3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71" name="Google Shape;171;p33"/>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2" name="Google Shape;172;p3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3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w/ Logo" showMasterSp="0">
  <p:cSld name="4_Title Slide w/ Logo">
    <p:bg>
      <p:bgPr>
        <a:solidFill>
          <a:schemeClr val="lt2"/>
        </a:solidFill>
      </p:bgPr>
    </p:bg>
    <p:spTree>
      <p:nvGrpSpPr>
        <p:cNvPr id="2452" name="Shape 2452"/>
        <p:cNvGrpSpPr/>
        <p:nvPr/>
      </p:nvGrpSpPr>
      <p:grpSpPr>
        <a:xfrm>
          <a:off x="0" y="0"/>
          <a:ext cx="0" cy="0"/>
          <a:chOff x="0" y="0"/>
          <a:chExt cx="0" cy="0"/>
        </a:xfrm>
      </p:grpSpPr>
      <p:pic>
        <p:nvPicPr>
          <p:cNvPr id="2453" name="Google Shape;2453;p320"/>
          <p:cNvPicPr preferRelativeResize="0"/>
          <p:nvPr/>
        </p:nvPicPr>
        <p:blipFill rotWithShape="1">
          <a:blip r:embed="rId2">
            <a:alphaModFix/>
          </a:blip>
          <a:srcRect b="0" l="0" r="5828" t="0"/>
          <a:stretch/>
        </p:blipFill>
        <p:spPr>
          <a:xfrm>
            <a:off x="0" y="1367102"/>
            <a:ext cx="9143269" cy="3776096"/>
          </a:xfrm>
          <a:prstGeom prst="rect">
            <a:avLst/>
          </a:prstGeom>
          <a:noFill/>
          <a:ln>
            <a:noFill/>
          </a:ln>
        </p:spPr>
      </p:pic>
      <p:sp>
        <p:nvSpPr>
          <p:cNvPr id="2454" name="Google Shape;2454;p320"/>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55" name="Google Shape;2455;p32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56" name="Google Shape;2456;p32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457" name="Google Shape;2457;p320"/>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458" name="Google Shape;2458;p320"/>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59" name="Google Shape;2459;p320"/>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60" name="Google Shape;2460;p320"/>
          <p:cNvSpPr/>
          <p:nvPr>
            <p:ph idx="2" type="pic"/>
          </p:nvPr>
        </p:nvSpPr>
        <p:spPr>
          <a:xfrm>
            <a:off x="4073843" y="1670699"/>
            <a:ext cx="996300" cy="997500"/>
          </a:xfrm>
          <a:prstGeom prst="rect">
            <a:avLst/>
          </a:prstGeom>
          <a:noFill/>
          <a:ln>
            <a:noFill/>
          </a:ln>
        </p:spPr>
      </p:sp>
    </p:spTree>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w/ Logo" showMasterSp="0">
  <p:cSld name="6_Title Slide w/ Logo">
    <p:bg>
      <p:bgPr>
        <a:solidFill>
          <a:schemeClr val="lt2"/>
        </a:solidFill>
      </p:bgPr>
    </p:bg>
    <p:spTree>
      <p:nvGrpSpPr>
        <p:cNvPr id="2461" name="Shape 2461"/>
        <p:cNvGrpSpPr/>
        <p:nvPr/>
      </p:nvGrpSpPr>
      <p:grpSpPr>
        <a:xfrm>
          <a:off x="0" y="0"/>
          <a:ext cx="0" cy="0"/>
          <a:chOff x="0" y="0"/>
          <a:chExt cx="0" cy="0"/>
        </a:xfrm>
      </p:grpSpPr>
      <p:pic>
        <p:nvPicPr>
          <p:cNvPr id="2462" name="Google Shape;2462;p321"/>
          <p:cNvPicPr preferRelativeResize="0"/>
          <p:nvPr/>
        </p:nvPicPr>
        <p:blipFill rotWithShape="1">
          <a:blip r:embed="rId2">
            <a:alphaModFix/>
          </a:blip>
          <a:srcRect b="0" l="0" r="5828" t="0"/>
          <a:stretch/>
        </p:blipFill>
        <p:spPr>
          <a:xfrm>
            <a:off x="0" y="1367102"/>
            <a:ext cx="9143269" cy="3776096"/>
          </a:xfrm>
          <a:prstGeom prst="rect">
            <a:avLst/>
          </a:prstGeom>
          <a:noFill/>
          <a:ln>
            <a:noFill/>
          </a:ln>
        </p:spPr>
      </p:pic>
      <p:sp>
        <p:nvSpPr>
          <p:cNvPr id="2463" name="Google Shape;2463;p321"/>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64" name="Google Shape;2464;p32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65" name="Google Shape;2465;p32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2466" name="Google Shape;2466;p321"/>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467" name="Google Shape;2467;p321"/>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68" name="Google Shape;2468;p321"/>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chemeClr val="dk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2469" name="Shape 2469"/>
        <p:cNvGrpSpPr/>
        <p:nvPr/>
      </p:nvGrpSpPr>
      <p:grpSpPr>
        <a:xfrm>
          <a:off x="0" y="0"/>
          <a:ext cx="0" cy="0"/>
          <a:chOff x="0" y="0"/>
          <a:chExt cx="0" cy="0"/>
        </a:xfrm>
      </p:grpSpPr>
      <p:pic>
        <p:nvPicPr>
          <p:cNvPr id="2470" name="Google Shape;2470;p322"/>
          <p:cNvPicPr preferRelativeResize="0"/>
          <p:nvPr/>
        </p:nvPicPr>
        <p:blipFill rotWithShape="1">
          <a:blip r:embed="rId2">
            <a:alphaModFix/>
          </a:blip>
          <a:srcRect b="0" l="0" r="0" t="0"/>
          <a:stretch/>
        </p:blipFill>
        <p:spPr>
          <a:xfrm>
            <a:off x="-972" y="2398471"/>
            <a:ext cx="9144975" cy="2500782"/>
          </a:xfrm>
          <a:prstGeom prst="rect">
            <a:avLst/>
          </a:prstGeom>
          <a:noFill/>
          <a:ln>
            <a:noFill/>
          </a:ln>
        </p:spPr>
      </p:pic>
      <p:grpSp>
        <p:nvGrpSpPr>
          <p:cNvPr id="2471" name="Google Shape;2471;p322"/>
          <p:cNvGrpSpPr/>
          <p:nvPr/>
        </p:nvGrpSpPr>
        <p:grpSpPr>
          <a:xfrm>
            <a:off x="-4545" y="4278495"/>
            <a:ext cx="9149079" cy="866805"/>
            <a:chOff x="-9992" y="9387571"/>
            <a:chExt cx="20116709" cy="1905904"/>
          </a:xfrm>
        </p:grpSpPr>
        <p:grpSp>
          <p:nvGrpSpPr>
            <p:cNvPr id="2472" name="Google Shape;2472;p322"/>
            <p:cNvGrpSpPr/>
            <p:nvPr/>
          </p:nvGrpSpPr>
          <p:grpSpPr>
            <a:xfrm>
              <a:off x="-9992" y="9387571"/>
              <a:ext cx="20116709" cy="1905904"/>
              <a:chOff x="-9992" y="9387571"/>
              <a:chExt cx="20116709" cy="1905904"/>
            </a:xfrm>
          </p:grpSpPr>
          <p:sp>
            <p:nvSpPr>
              <p:cNvPr id="2473" name="Google Shape;2473;p32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474" name="Google Shape;2474;p322"/>
              <p:cNvGrpSpPr/>
              <p:nvPr/>
            </p:nvGrpSpPr>
            <p:grpSpPr>
              <a:xfrm>
                <a:off x="19347601" y="10743921"/>
                <a:ext cx="291723" cy="322458"/>
                <a:chOff x="19347601" y="10743921"/>
                <a:chExt cx="291723" cy="322458"/>
              </a:xfrm>
            </p:grpSpPr>
            <p:sp>
              <p:nvSpPr>
                <p:cNvPr id="2475" name="Google Shape;2475;p32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76" name="Google Shape;2476;p32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477" name="Google Shape;2477;p32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478" name="Google Shape;2478;p32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79" name="Google Shape;2479;p32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80" name="Google Shape;2480;p32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2481" name="Google Shape;2481;p322"/>
          <p:cNvSpPr txBox="1"/>
          <p:nvPr>
            <p:ph type="title"/>
          </p:nvPr>
        </p:nvSpPr>
        <p:spPr>
          <a:xfrm>
            <a:off x="422847" y="323731"/>
            <a:ext cx="8092200" cy="3918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482" name="Shape 2482"/>
        <p:cNvGrpSpPr/>
        <p:nvPr/>
      </p:nvGrpSpPr>
      <p:grpSpPr>
        <a:xfrm>
          <a:off x="0" y="0"/>
          <a:ext cx="0" cy="0"/>
          <a:chOff x="0" y="0"/>
          <a:chExt cx="0" cy="0"/>
        </a:xfrm>
      </p:grpSpPr>
      <p:sp>
        <p:nvSpPr>
          <p:cNvPr id="2483" name="Google Shape;2483;p32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2484" name="Google Shape;2484;p323"/>
          <p:cNvSpPr txBox="1"/>
          <p:nvPr>
            <p:ph idx="1" type="subTitle"/>
          </p:nvPr>
        </p:nvSpPr>
        <p:spPr>
          <a:xfrm>
            <a:off x="1997161" y="3086101"/>
            <a:ext cx="51498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2485" name="Google Shape;2485;p323"/>
          <p:cNvPicPr preferRelativeResize="0"/>
          <p:nvPr/>
        </p:nvPicPr>
        <p:blipFill rotWithShape="1">
          <a:blip r:embed="rId2">
            <a:alphaModFix/>
          </a:blip>
          <a:srcRect b="0" l="0" r="0" t="0"/>
          <a:stretch/>
        </p:blipFill>
        <p:spPr>
          <a:xfrm>
            <a:off x="4313649" y="1354364"/>
            <a:ext cx="495595" cy="547500"/>
          </a:xfrm>
          <a:prstGeom prst="rect">
            <a:avLst/>
          </a:prstGeom>
          <a:noFill/>
          <a:ln>
            <a:noFill/>
          </a:ln>
        </p:spPr>
      </p:pic>
      <p:sp>
        <p:nvSpPr>
          <p:cNvPr id="2486" name="Google Shape;2486;p32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2499" name="Shape 2499"/>
        <p:cNvGrpSpPr/>
        <p:nvPr/>
      </p:nvGrpSpPr>
      <p:grpSpPr>
        <a:xfrm>
          <a:off x="0" y="0"/>
          <a:ext cx="0" cy="0"/>
          <a:chOff x="0" y="0"/>
          <a:chExt cx="0" cy="0"/>
        </a:xfrm>
      </p:grpSpPr>
      <p:sp>
        <p:nvSpPr>
          <p:cNvPr id="2500" name="Google Shape;2500;p325"/>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01" name="Google Shape;2501;p32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02" name="Google Shape;2502;p32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03" name="Shape 2503"/>
        <p:cNvGrpSpPr/>
        <p:nvPr/>
      </p:nvGrpSpPr>
      <p:grpSpPr>
        <a:xfrm>
          <a:off x="0" y="0"/>
          <a:ext cx="0" cy="0"/>
          <a:chOff x="0" y="0"/>
          <a:chExt cx="0" cy="0"/>
        </a:xfrm>
      </p:grpSpPr>
      <p:sp>
        <p:nvSpPr>
          <p:cNvPr id="2504" name="Google Shape;2504;p326"/>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SzPts val="24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05" name="Google Shape;2505;p326"/>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SzPts val="1800"/>
              <a:buChar char="•"/>
              <a:defRPr/>
            </a:lvl1pPr>
            <a:lvl2pPr indent="-323850" lvl="1" marL="914400" rtl="0" algn="l">
              <a:lnSpc>
                <a:spcPct val="90000"/>
              </a:lnSpc>
              <a:spcBef>
                <a:spcPts val="400"/>
              </a:spcBef>
              <a:spcAft>
                <a:spcPts val="0"/>
              </a:spcAft>
              <a:buSzPts val="1500"/>
              <a:buChar char="•"/>
              <a:defRPr/>
            </a:lvl2pPr>
            <a:lvl3pPr indent="-298450" lvl="2" marL="1371600" rtl="0" algn="l">
              <a:lnSpc>
                <a:spcPct val="90000"/>
              </a:lnSpc>
              <a:spcBef>
                <a:spcPts val="400"/>
              </a:spcBef>
              <a:spcAft>
                <a:spcPts val="0"/>
              </a:spcAft>
              <a:buSzPts val="1100"/>
              <a:buChar char="•"/>
              <a:defRPr/>
            </a:lvl3pPr>
            <a:lvl4pPr indent="-298450" lvl="3" marL="1828800" rtl="0" algn="l">
              <a:lnSpc>
                <a:spcPct val="90000"/>
              </a:lnSpc>
              <a:spcBef>
                <a:spcPts val="400"/>
              </a:spcBef>
              <a:spcAft>
                <a:spcPts val="0"/>
              </a:spcAft>
              <a:buSzPts val="1100"/>
              <a:buChar char="•"/>
              <a:defRPr/>
            </a:lvl4pPr>
            <a:lvl5pPr indent="-298450" lvl="4" marL="2286000" rtl="0" algn="l">
              <a:lnSpc>
                <a:spcPct val="90000"/>
              </a:lnSpc>
              <a:spcBef>
                <a:spcPts val="400"/>
              </a:spcBef>
              <a:spcAft>
                <a:spcPts val="0"/>
              </a:spcAft>
              <a:buSzPts val="1100"/>
              <a:buChar char="•"/>
              <a:defRPr/>
            </a:lvl5pPr>
            <a:lvl6pPr indent="-311150" lvl="5" marL="2743200" rtl="0" algn="l">
              <a:lnSpc>
                <a:spcPct val="90000"/>
              </a:lnSpc>
              <a:spcBef>
                <a:spcPts val="400"/>
              </a:spcBef>
              <a:spcAft>
                <a:spcPts val="0"/>
              </a:spcAft>
              <a:buSzPts val="1300"/>
              <a:buChar char="•"/>
              <a:defRPr/>
            </a:lvl6pPr>
            <a:lvl7pPr indent="-311150" lvl="6" marL="3200400" rtl="0" algn="l">
              <a:lnSpc>
                <a:spcPct val="90000"/>
              </a:lnSpc>
              <a:spcBef>
                <a:spcPts val="400"/>
              </a:spcBef>
              <a:spcAft>
                <a:spcPts val="0"/>
              </a:spcAft>
              <a:buSzPts val="1300"/>
              <a:buChar char="•"/>
              <a:defRPr/>
            </a:lvl7pPr>
            <a:lvl8pPr indent="-311150" lvl="7" marL="3657600" rtl="0" algn="l">
              <a:lnSpc>
                <a:spcPct val="90000"/>
              </a:lnSpc>
              <a:spcBef>
                <a:spcPts val="400"/>
              </a:spcBef>
              <a:spcAft>
                <a:spcPts val="0"/>
              </a:spcAft>
              <a:buSzPts val="1300"/>
              <a:buChar char="•"/>
              <a:defRPr/>
            </a:lvl8pPr>
            <a:lvl9pPr indent="-311150" lvl="8" marL="4114800" rtl="0" algn="l">
              <a:lnSpc>
                <a:spcPct val="90000"/>
              </a:lnSpc>
              <a:spcBef>
                <a:spcPts val="400"/>
              </a:spcBef>
              <a:spcAft>
                <a:spcPts val="0"/>
              </a:spcAft>
              <a:buSzPts val="1300"/>
              <a:buChar char="•"/>
              <a:defRPr/>
            </a:lvl9pPr>
          </a:lstStyle>
          <a:p/>
        </p:txBody>
      </p:sp>
      <p:sp>
        <p:nvSpPr>
          <p:cNvPr id="2506" name="Google Shape;2506;p326"/>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7" name="Shape 2507"/>
        <p:cNvGrpSpPr/>
        <p:nvPr/>
      </p:nvGrpSpPr>
      <p:grpSpPr>
        <a:xfrm>
          <a:off x="0" y="0"/>
          <a:ext cx="0" cy="0"/>
          <a:chOff x="0" y="0"/>
          <a:chExt cx="0" cy="0"/>
        </a:xfrm>
      </p:grpSpPr>
      <p:sp>
        <p:nvSpPr>
          <p:cNvPr id="2508" name="Google Shape;2508;p32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2509" name="Shape 2509"/>
        <p:cNvGrpSpPr/>
        <p:nvPr/>
      </p:nvGrpSpPr>
      <p:grpSpPr>
        <a:xfrm>
          <a:off x="0" y="0"/>
          <a:ext cx="0" cy="0"/>
          <a:chOff x="0" y="0"/>
          <a:chExt cx="0" cy="0"/>
        </a:xfrm>
      </p:grpSpPr>
      <p:pic>
        <p:nvPicPr>
          <p:cNvPr id="2510" name="Google Shape;2510;p328"/>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2511" name="Google Shape;2511;p328"/>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12" name="Google Shape;2512;p328"/>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13" name="Google Shape;2513;p32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14" name="Google Shape;2514;p32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515" name="Shape 2515"/>
        <p:cNvGrpSpPr/>
        <p:nvPr/>
      </p:nvGrpSpPr>
      <p:grpSpPr>
        <a:xfrm>
          <a:off x="0" y="0"/>
          <a:ext cx="0" cy="0"/>
          <a:chOff x="0" y="0"/>
          <a:chExt cx="0" cy="0"/>
        </a:xfrm>
      </p:grpSpPr>
      <p:sp>
        <p:nvSpPr>
          <p:cNvPr id="2516" name="Google Shape;2516;p32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17" name="Google Shape;2517;p329"/>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18" name="Google Shape;2518;p32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19" name="Google Shape;2519;p32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520" name="Shape 2520"/>
        <p:cNvGrpSpPr/>
        <p:nvPr/>
      </p:nvGrpSpPr>
      <p:grpSpPr>
        <a:xfrm>
          <a:off x="0" y="0"/>
          <a:ext cx="0" cy="0"/>
          <a:chOff x="0" y="0"/>
          <a:chExt cx="0" cy="0"/>
        </a:xfrm>
      </p:grpSpPr>
      <p:sp>
        <p:nvSpPr>
          <p:cNvPr id="2521" name="Google Shape;2521;p330"/>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22" name="Google Shape;2522;p33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23" name="Google Shape;2523;p33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24" name="Google Shape;2524;p330"/>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74" name="Shape 174"/>
        <p:cNvGrpSpPr/>
        <p:nvPr/>
      </p:nvGrpSpPr>
      <p:grpSpPr>
        <a:xfrm>
          <a:off x="0" y="0"/>
          <a:ext cx="0" cy="0"/>
          <a:chOff x="0" y="0"/>
          <a:chExt cx="0" cy="0"/>
        </a:xfrm>
      </p:grpSpPr>
      <p:sp>
        <p:nvSpPr>
          <p:cNvPr id="175" name="Google Shape;175;p34"/>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76" name="Google Shape;176;p34"/>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7" name="Google Shape;177;p3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25" name="Shape 2525"/>
        <p:cNvGrpSpPr/>
        <p:nvPr/>
      </p:nvGrpSpPr>
      <p:grpSpPr>
        <a:xfrm>
          <a:off x="0" y="0"/>
          <a:ext cx="0" cy="0"/>
          <a:chOff x="0" y="0"/>
          <a:chExt cx="0" cy="0"/>
        </a:xfrm>
      </p:grpSpPr>
      <p:sp>
        <p:nvSpPr>
          <p:cNvPr id="2526" name="Google Shape;2526;p331"/>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rtl="0" algn="ctr">
              <a:lnSpc>
                <a:spcPct val="9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527" name="Google Shape;2527;p331"/>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528" name="Google Shape;2528;p331"/>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529" name="Shape 2529"/>
        <p:cNvGrpSpPr/>
        <p:nvPr/>
      </p:nvGrpSpPr>
      <p:grpSpPr>
        <a:xfrm>
          <a:off x="0" y="0"/>
          <a:ext cx="0" cy="0"/>
          <a:chOff x="0" y="0"/>
          <a:chExt cx="0" cy="0"/>
        </a:xfrm>
      </p:grpSpPr>
      <p:sp>
        <p:nvSpPr>
          <p:cNvPr id="2530" name="Google Shape;2530;p332"/>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531" name="Google Shape;2531;p332"/>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2532" name="Google Shape;2532;p332"/>
          <p:cNvGrpSpPr/>
          <p:nvPr/>
        </p:nvGrpSpPr>
        <p:grpSpPr>
          <a:xfrm>
            <a:off x="-4544" y="4278493"/>
            <a:ext cx="9149079" cy="866805"/>
            <a:chOff x="-9992" y="9387571"/>
            <a:chExt cx="20116709" cy="1905904"/>
          </a:xfrm>
        </p:grpSpPr>
        <p:grpSp>
          <p:nvGrpSpPr>
            <p:cNvPr id="2533" name="Google Shape;2533;p332"/>
            <p:cNvGrpSpPr/>
            <p:nvPr/>
          </p:nvGrpSpPr>
          <p:grpSpPr>
            <a:xfrm>
              <a:off x="-9992" y="9387571"/>
              <a:ext cx="20116709" cy="1905904"/>
              <a:chOff x="-9992" y="9387571"/>
              <a:chExt cx="20116709" cy="1905904"/>
            </a:xfrm>
          </p:grpSpPr>
          <p:sp>
            <p:nvSpPr>
              <p:cNvPr id="2534" name="Google Shape;2534;p33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535" name="Google Shape;2535;p332"/>
              <p:cNvGrpSpPr/>
              <p:nvPr/>
            </p:nvGrpSpPr>
            <p:grpSpPr>
              <a:xfrm>
                <a:off x="19347601" y="10743921"/>
                <a:ext cx="291723" cy="322458"/>
                <a:chOff x="19347601" y="10743921"/>
                <a:chExt cx="291723" cy="322458"/>
              </a:xfrm>
            </p:grpSpPr>
            <p:sp>
              <p:nvSpPr>
                <p:cNvPr id="2536" name="Google Shape;2536;p33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537" name="Google Shape;2537;p33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538" name="Google Shape;2538;p33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539" name="Google Shape;2539;p33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40" name="Google Shape;2540;p33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41" name="Google Shape;2541;p33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42" name="Google Shape;2542;p33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2543" name="Shape 2543"/>
        <p:cNvGrpSpPr/>
        <p:nvPr/>
      </p:nvGrpSpPr>
      <p:grpSpPr>
        <a:xfrm>
          <a:off x="0" y="0"/>
          <a:ext cx="0" cy="0"/>
          <a:chOff x="0" y="0"/>
          <a:chExt cx="0" cy="0"/>
        </a:xfrm>
      </p:grpSpPr>
      <p:sp>
        <p:nvSpPr>
          <p:cNvPr id="2544" name="Google Shape;2544;p333"/>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45" name="Google Shape;2545;p333"/>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546" name="Google Shape;2546;p333"/>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2547" name="Google Shape;2547;p33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2548" name="Shape 2548"/>
        <p:cNvGrpSpPr/>
        <p:nvPr/>
      </p:nvGrpSpPr>
      <p:grpSpPr>
        <a:xfrm>
          <a:off x="0" y="0"/>
          <a:ext cx="0" cy="0"/>
          <a:chOff x="0" y="0"/>
          <a:chExt cx="0" cy="0"/>
        </a:xfrm>
      </p:grpSpPr>
      <p:sp>
        <p:nvSpPr>
          <p:cNvPr id="2549" name="Google Shape;2549;p334"/>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50" name="Google Shape;2550;p33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51" name="Google Shape;2551;p33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52" name="Google Shape;2552;p334"/>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53" name="Google Shape;2553;p334"/>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554" name="Google Shape;2554;p334"/>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555" name="Google Shape;2555;p33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2556" name="Shape 2556"/>
        <p:cNvGrpSpPr/>
        <p:nvPr/>
      </p:nvGrpSpPr>
      <p:grpSpPr>
        <a:xfrm>
          <a:off x="0" y="0"/>
          <a:ext cx="0" cy="0"/>
          <a:chOff x="0" y="0"/>
          <a:chExt cx="0" cy="0"/>
        </a:xfrm>
      </p:grpSpPr>
      <p:sp>
        <p:nvSpPr>
          <p:cNvPr id="2557" name="Google Shape;2557;p335"/>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58" name="Google Shape;2558;p33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59" name="Google Shape;2559;p33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60" name="Google Shape;2560;p33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2561" name="Shape 2561"/>
        <p:cNvGrpSpPr/>
        <p:nvPr/>
      </p:nvGrpSpPr>
      <p:grpSpPr>
        <a:xfrm>
          <a:off x="0" y="0"/>
          <a:ext cx="0" cy="0"/>
          <a:chOff x="0" y="0"/>
          <a:chExt cx="0" cy="0"/>
        </a:xfrm>
      </p:grpSpPr>
      <p:sp>
        <p:nvSpPr>
          <p:cNvPr id="2562" name="Google Shape;2562;p336"/>
          <p:cNvSpPr/>
          <p:nvPr>
            <p:ph idx="2" type="pic"/>
          </p:nvPr>
        </p:nvSpPr>
        <p:spPr>
          <a:xfrm>
            <a:off x="4073843" y="1135464"/>
            <a:ext cx="996300" cy="997500"/>
          </a:xfrm>
          <a:prstGeom prst="rect">
            <a:avLst/>
          </a:prstGeom>
          <a:noFill/>
          <a:ln>
            <a:noFill/>
          </a:ln>
        </p:spPr>
      </p:sp>
      <p:sp>
        <p:nvSpPr>
          <p:cNvPr id="2563" name="Google Shape;2563;p33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64" name="Google Shape;2564;p336"/>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65" name="Google Shape;2565;p33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66" name="Google Shape;2566;p33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67" name="Shape 2567"/>
        <p:cNvGrpSpPr/>
        <p:nvPr/>
      </p:nvGrpSpPr>
      <p:grpSpPr>
        <a:xfrm>
          <a:off x="0" y="0"/>
          <a:ext cx="0" cy="0"/>
          <a:chOff x="0" y="0"/>
          <a:chExt cx="0" cy="0"/>
        </a:xfrm>
      </p:grpSpPr>
      <p:sp>
        <p:nvSpPr>
          <p:cNvPr id="2568" name="Google Shape;2568;p337"/>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69" name="Google Shape;2569;p337"/>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70" name="Google Shape;2570;p33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71" name="Google Shape;2571;p33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2572" name="Shape 2572"/>
        <p:cNvGrpSpPr/>
        <p:nvPr/>
      </p:nvGrpSpPr>
      <p:grpSpPr>
        <a:xfrm>
          <a:off x="0" y="0"/>
          <a:ext cx="0" cy="0"/>
          <a:chOff x="0" y="0"/>
          <a:chExt cx="0" cy="0"/>
        </a:xfrm>
      </p:grpSpPr>
      <p:sp>
        <p:nvSpPr>
          <p:cNvPr id="2573" name="Google Shape;2573;p338"/>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74" name="Google Shape;2574;p33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75" name="Google Shape;2575;p33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76" name="Google Shape;2576;p338"/>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577" name="Google Shape;2577;p33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2578" name="Shape 2578"/>
        <p:cNvGrpSpPr/>
        <p:nvPr/>
      </p:nvGrpSpPr>
      <p:grpSpPr>
        <a:xfrm>
          <a:off x="0" y="0"/>
          <a:ext cx="0" cy="0"/>
          <a:chOff x="0" y="0"/>
          <a:chExt cx="0" cy="0"/>
        </a:xfrm>
      </p:grpSpPr>
      <p:sp>
        <p:nvSpPr>
          <p:cNvPr id="2579" name="Google Shape;2579;p339"/>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80" name="Google Shape;2580;p33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81" name="Google Shape;2581;p33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82" name="Google Shape;2582;p339"/>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83" name="Google Shape;2583;p33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2584" name="Shape 2584"/>
        <p:cNvGrpSpPr/>
        <p:nvPr/>
      </p:nvGrpSpPr>
      <p:grpSpPr>
        <a:xfrm>
          <a:off x="0" y="0"/>
          <a:ext cx="0" cy="0"/>
          <a:chOff x="0" y="0"/>
          <a:chExt cx="0" cy="0"/>
        </a:xfrm>
      </p:grpSpPr>
      <p:sp>
        <p:nvSpPr>
          <p:cNvPr id="2585" name="Google Shape;2585;p340"/>
          <p:cNvSpPr/>
          <p:nvPr>
            <p:ph idx="2" type="pic"/>
          </p:nvPr>
        </p:nvSpPr>
        <p:spPr>
          <a:xfrm>
            <a:off x="4670742" y="-27436"/>
            <a:ext cx="4510800" cy="4859100"/>
          </a:xfrm>
          <a:prstGeom prst="rect">
            <a:avLst/>
          </a:prstGeom>
          <a:noFill/>
          <a:ln>
            <a:noFill/>
          </a:ln>
        </p:spPr>
      </p:sp>
      <p:sp>
        <p:nvSpPr>
          <p:cNvPr id="2586" name="Google Shape;2586;p340"/>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587" name="Google Shape;2587;p34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88" name="Google Shape;2588;p340"/>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89" name="Google Shape;2589;p34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179" name="Shape 179"/>
        <p:cNvGrpSpPr/>
        <p:nvPr/>
      </p:nvGrpSpPr>
      <p:grpSpPr>
        <a:xfrm>
          <a:off x="0" y="0"/>
          <a:ext cx="0" cy="0"/>
          <a:chOff x="0" y="0"/>
          <a:chExt cx="0" cy="0"/>
        </a:xfrm>
      </p:grpSpPr>
      <p:sp>
        <p:nvSpPr>
          <p:cNvPr id="180" name="Google Shape;180;p35"/>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81" name="Google Shape;181;p3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2" name="Google Shape;182;p3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83" name="Google Shape;183;p3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2590" name="Shape 2590"/>
        <p:cNvGrpSpPr/>
        <p:nvPr/>
      </p:nvGrpSpPr>
      <p:grpSpPr>
        <a:xfrm>
          <a:off x="0" y="0"/>
          <a:ext cx="0" cy="0"/>
          <a:chOff x="0" y="0"/>
          <a:chExt cx="0" cy="0"/>
        </a:xfrm>
      </p:grpSpPr>
      <p:sp>
        <p:nvSpPr>
          <p:cNvPr id="2591" name="Google Shape;2591;p341"/>
          <p:cNvSpPr/>
          <p:nvPr>
            <p:ph idx="2" type="pic"/>
          </p:nvPr>
        </p:nvSpPr>
        <p:spPr>
          <a:xfrm>
            <a:off x="-8121" y="-27435"/>
            <a:ext cx="9189600" cy="4862400"/>
          </a:xfrm>
          <a:prstGeom prst="rect">
            <a:avLst/>
          </a:prstGeom>
          <a:noFill/>
          <a:ln>
            <a:noFill/>
          </a:ln>
        </p:spPr>
      </p:sp>
      <p:sp>
        <p:nvSpPr>
          <p:cNvPr id="2592" name="Google Shape;2592;p34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93" name="Google Shape;2593;p34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594" name="Shape 2594"/>
        <p:cNvGrpSpPr/>
        <p:nvPr/>
      </p:nvGrpSpPr>
      <p:grpSpPr>
        <a:xfrm>
          <a:off x="0" y="0"/>
          <a:ext cx="0" cy="0"/>
          <a:chOff x="0" y="0"/>
          <a:chExt cx="0" cy="0"/>
        </a:xfrm>
      </p:grpSpPr>
      <p:sp>
        <p:nvSpPr>
          <p:cNvPr id="2595" name="Google Shape;2595;p34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596" name="Google Shape;2596;p342"/>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2597" name="Google Shape;2597;p34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598" name="Google Shape;2598;p34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2599" name="Shape 2599"/>
        <p:cNvGrpSpPr/>
        <p:nvPr/>
      </p:nvGrpSpPr>
      <p:grpSpPr>
        <a:xfrm>
          <a:off x="0" y="0"/>
          <a:ext cx="0" cy="0"/>
          <a:chOff x="0" y="0"/>
          <a:chExt cx="0" cy="0"/>
        </a:xfrm>
      </p:grpSpPr>
      <p:sp>
        <p:nvSpPr>
          <p:cNvPr id="2600" name="Google Shape;2600;p34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01" name="Google Shape;2601;p34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2602" name="Shape 2602"/>
        <p:cNvGrpSpPr/>
        <p:nvPr/>
      </p:nvGrpSpPr>
      <p:grpSpPr>
        <a:xfrm>
          <a:off x="0" y="0"/>
          <a:ext cx="0" cy="0"/>
          <a:chOff x="0" y="0"/>
          <a:chExt cx="0" cy="0"/>
        </a:xfrm>
      </p:grpSpPr>
      <p:sp>
        <p:nvSpPr>
          <p:cNvPr id="2603" name="Google Shape;2603;p344"/>
          <p:cNvSpPr/>
          <p:nvPr>
            <p:ph idx="2" type="pic"/>
          </p:nvPr>
        </p:nvSpPr>
        <p:spPr>
          <a:xfrm>
            <a:off x="0" y="0"/>
            <a:ext cx="9144000" cy="5143500"/>
          </a:xfrm>
          <a:prstGeom prst="rect">
            <a:avLst/>
          </a:prstGeom>
          <a:noFill/>
          <a:ln>
            <a:noFill/>
          </a:ln>
        </p:spPr>
      </p:sp>
      <p:sp>
        <p:nvSpPr>
          <p:cNvPr id="2604" name="Google Shape;2604;p34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05" name="Google Shape;2605;p34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606" name="Shape 2606"/>
        <p:cNvGrpSpPr/>
        <p:nvPr/>
      </p:nvGrpSpPr>
      <p:grpSpPr>
        <a:xfrm>
          <a:off x="0" y="0"/>
          <a:ext cx="0" cy="0"/>
          <a:chOff x="0" y="0"/>
          <a:chExt cx="0" cy="0"/>
        </a:xfrm>
      </p:grpSpPr>
      <p:sp>
        <p:nvSpPr>
          <p:cNvPr id="2607" name="Google Shape;2607;p34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08" name="Google Shape;2608;p345"/>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609" name="Google Shape;2609;p345"/>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2610" name="Google Shape;2610;p34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2611" name="Shape 2611"/>
        <p:cNvGrpSpPr/>
        <p:nvPr/>
      </p:nvGrpSpPr>
      <p:grpSpPr>
        <a:xfrm>
          <a:off x="0" y="0"/>
          <a:ext cx="0" cy="0"/>
          <a:chOff x="0" y="0"/>
          <a:chExt cx="0" cy="0"/>
        </a:xfrm>
      </p:grpSpPr>
      <p:pic>
        <p:nvPicPr>
          <p:cNvPr id="2612" name="Google Shape;2612;p346"/>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2613" name="Google Shape;2613;p34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14" name="Google Shape;2614;p346"/>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15" name="Google Shape;2615;p34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2616" name="Shape 2616"/>
        <p:cNvGrpSpPr/>
        <p:nvPr/>
      </p:nvGrpSpPr>
      <p:grpSpPr>
        <a:xfrm>
          <a:off x="0" y="0"/>
          <a:ext cx="0" cy="0"/>
          <a:chOff x="0" y="0"/>
          <a:chExt cx="0" cy="0"/>
        </a:xfrm>
      </p:grpSpPr>
      <p:sp>
        <p:nvSpPr>
          <p:cNvPr id="2617" name="Google Shape;2617;p347"/>
          <p:cNvSpPr/>
          <p:nvPr>
            <p:ph idx="2" type="pic"/>
          </p:nvPr>
        </p:nvSpPr>
        <p:spPr>
          <a:xfrm>
            <a:off x="4073843" y="1135464"/>
            <a:ext cx="996300" cy="997500"/>
          </a:xfrm>
          <a:prstGeom prst="rect">
            <a:avLst/>
          </a:prstGeom>
          <a:noFill/>
          <a:ln>
            <a:noFill/>
          </a:ln>
        </p:spPr>
      </p:sp>
      <p:sp>
        <p:nvSpPr>
          <p:cNvPr id="2618" name="Google Shape;2618;p34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19" name="Google Shape;2619;p347"/>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20" name="Google Shape;2620;p34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21" name="Google Shape;2621;p34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622" name="Shape 2622"/>
        <p:cNvGrpSpPr/>
        <p:nvPr/>
      </p:nvGrpSpPr>
      <p:grpSpPr>
        <a:xfrm>
          <a:off x="0" y="0"/>
          <a:ext cx="0" cy="0"/>
          <a:chOff x="0" y="0"/>
          <a:chExt cx="0" cy="0"/>
        </a:xfrm>
      </p:grpSpPr>
      <p:sp>
        <p:nvSpPr>
          <p:cNvPr id="2623" name="Google Shape;2623;p348"/>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24" name="Google Shape;2624;p348"/>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25" name="Google Shape;2625;p34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26" name="Google Shape;2626;p34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2627" name="Shape 2627"/>
        <p:cNvGrpSpPr/>
        <p:nvPr/>
      </p:nvGrpSpPr>
      <p:grpSpPr>
        <a:xfrm>
          <a:off x="0" y="0"/>
          <a:ext cx="0" cy="0"/>
          <a:chOff x="0" y="0"/>
          <a:chExt cx="0" cy="0"/>
        </a:xfrm>
      </p:grpSpPr>
      <p:sp>
        <p:nvSpPr>
          <p:cNvPr id="2628" name="Google Shape;2628;p349"/>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29" name="Google Shape;2629;p34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30" name="Google Shape;2630;p34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31" name="Google Shape;2631;p34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2632" name="Shape 2632"/>
        <p:cNvGrpSpPr/>
        <p:nvPr/>
      </p:nvGrpSpPr>
      <p:grpSpPr>
        <a:xfrm>
          <a:off x="0" y="0"/>
          <a:ext cx="0" cy="0"/>
          <a:chOff x="0" y="0"/>
          <a:chExt cx="0" cy="0"/>
        </a:xfrm>
      </p:grpSpPr>
      <p:sp>
        <p:nvSpPr>
          <p:cNvPr id="2633" name="Google Shape;2633;p350"/>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34" name="Google Shape;2634;p35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35" name="Google Shape;2635;p35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36" name="Google Shape;2636;p35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37" name="Google Shape;2637;p350"/>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184" name="Shape 184"/>
        <p:cNvGrpSpPr/>
        <p:nvPr/>
      </p:nvGrpSpPr>
      <p:grpSpPr>
        <a:xfrm>
          <a:off x="0" y="0"/>
          <a:ext cx="0" cy="0"/>
          <a:chOff x="0" y="0"/>
          <a:chExt cx="0" cy="0"/>
        </a:xfrm>
      </p:grpSpPr>
      <p:sp>
        <p:nvSpPr>
          <p:cNvPr id="185" name="Google Shape;185;p36"/>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86" name="Google Shape;186;p3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7" name="Google Shape;187;p3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88" name="Google Shape;188;p3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89" name="Google Shape;189;p36"/>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2638" name="Shape 2638"/>
        <p:cNvGrpSpPr/>
        <p:nvPr/>
      </p:nvGrpSpPr>
      <p:grpSpPr>
        <a:xfrm>
          <a:off x="0" y="0"/>
          <a:ext cx="0" cy="0"/>
          <a:chOff x="0" y="0"/>
          <a:chExt cx="0" cy="0"/>
        </a:xfrm>
      </p:grpSpPr>
      <p:sp>
        <p:nvSpPr>
          <p:cNvPr id="2639" name="Google Shape;2639;p351"/>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40" name="Google Shape;2640;p35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41" name="Google Shape;2641;p35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42" name="Google Shape;2642;p35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43" name="Google Shape;2643;p351"/>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2644" name="Shape 2644"/>
        <p:cNvGrpSpPr/>
        <p:nvPr/>
      </p:nvGrpSpPr>
      <p:grpSpPr>
        <a:xfrm>
          <a:off x="0" y="0"/>
          <a:ext cx="0" cy="0"/>
          <a:chOff x="0" y="0"/>
          <a:chExt cx="0" cy="0"/>
        </a:xfrm>
      </p:grpSpPr>
      <p:sp>
        <p:nvSpPr>
          <p:cNvPr id="2645" name="Google Shape;2645;p352"/>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46" name="Google Shape;2646;p35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47" name="Google Shape;2647;p35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48" name="Google Shape;2648;p35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49" name="Google Shape;2649;p352"/>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50" name="Google Shape;2650;p352"/>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651" name="Google Shape;2651;p352"/>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2652" name="Shape 2652"/>
        <p:cNvGrpSpPr/>
        <p:nvPr/>
      </p:nvGrpSpPr>
      <p:grpSpPr>
        <a:xfrm>
          <a:off x="0" y="0"/>
          <a:ext cx="0" cy="0"/>
          <a:chOff x="0" y="0"/>
          <a:chExt cx="0" cy="0"/>
        </a:xfrm>
      </p:grpSpPr>
      <p:sp>
        <p:nvSpPr>
          <p:cNvPr id="2653" name="Google Shape;2653;p353"/>
          <p:cNvSpPr/>
          <p:nvPr>
            <p:ph idx="2" type="pic"/>
          </p:nvPr>
        </p:nvSpPr>
        <p:spPr>
          <a:xfrm>
            <a:off x="4670742" y="-27436"/>
            <a:ext cx="4510800" cy="4859100"/>
          </a:xfrm>
          <a:prstGeom prst="rect">
            <a:avLst/>
          </a:prstGeom>
          <a:noFill/>
          <a:ln>
            <a:noFill/>
          </a:ln>
        </p:spPr>
      </p:sp>
      <p:sp>
        <p:nvSpPr>
          <p:cNvPr id="2654" name="Google Shape;2654;p353"/>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655" name="Google Shape;2655;p35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56" name="Google Shape;2656;p35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57" name="Google Shape;2657;p353"/>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2658" name="Shape 2658"/>
        <p:cNvGrpSpPr/>
        <p:nvPr/>
      </p:nvGrpSpPr>
      <p:grpSpPr>
        <a:xfrm>
          <a:off x="0" y="0"/>
          <a:ext cx="0" cy="0"/>
          <a:chOff x="0" y="0"/>
          <a:chExt cx="0" cy="0"/>
        </a:xfrm>
      </p:grpSpPr>
      <p:sp>
        <p:nvSpPr>
          <p:cNvPr id="2659" name="Google Shape;2659;p354"/>
          <p:cNvSpPr/>
          <p:nvPr>
            <p:ph idx="2" type="pic"/>
          </p:nvPr>
        </p:nvSpPr>
        <p:spPr>
          <a:xfrm>
            <a:off x="-8121" y="-27435"/>
            <a:ext cx="9189600" cy="4862400"/>
          </a:xfrm>
          <a:prstGeom prst="rect">
            <a:avLst/>
          </a:prstGeom>
          <a:noFill/>
          <a:ln>
            <a:noFill/>
          </a:ln>
        </p:spPr>
      </p:sp>
      <p:sp>
        <p:nvSpPr>
          <p:cNvPr id="2660" name="Google Shape;2660;p35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61" name="Google Shape;2661;p35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2662" name="Shape 2662"/>
        <p:cNvGrpSpPr/>
        <p:nvPr/>
      </p:nvGrpSpPr>
      <p:grpSpPr>
        <a:xfrm>
          <a:off x="0" y="0"/>
          <a:ext cx="0" cy="0"/>
          <a:chOff x="0" y="0"/>
          <a:chExt cx="0" cy="0"/>
        </a:xfrm>
      </p:grpSpPr>
      <p:sp>
        <p:nvSpPr>
          <p:cNvPr id="2663" name="Google Shape;2663;p35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64" name="Google Shape;2664;p35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65" name="Google Shape;2665;p355"/>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2666" name="Google Shape;2666;p35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667" name="Shape 2667"/>
        <p:cNvGrpSpPr/>
        <p:nvPr/>
      </p:nvGrpSpPr>
      <p:grpSpPr>
        <a:xfrm>
          <a:off x="0" y="0"/>
          <a:ext cx="0" cy="0"/>
          <a:chOff x="0" y="0"/>
          <a:chExt cx="0" cy="0"/>
        </a:xfrm>
      </p:grpSpPr>
      <p:sp>
        <p:nvSpPr>
          <p:cNvPr id="2668" name="Google Shape;2668;p35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69" name="Google Shape;2669;p35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70" name="Google Shape;2670;p35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71" name="Google Shape;2671;p356"/>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2672" name="Shape 2672"/>
        <p:cNvGrpSpPr/>
        <p:nvPr/>
      </p:nvGrpSpPr>
      <p:grpSpPr>
        <a:xfrm>
          <a:off x="0" y="0"/>
          <a:ext cx="0" cy="0"/>
          <a:chOff x="0" y="0"/>
          <a:chExt cx="0" cy="0"/>
        </a:xfrm>
      </p:grpSpPr>
      <p:sp>
        <p:nvSpPr>
          <p:cNvPr id="2673" name="Google Shape;2673;p35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74" name="Google Shape;2674;p35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2675" name="Shape 2675"/>
        <p:cNvGrpSpPr/>
        <p:nvPr/>
      </p:nvGrpSpPr>
      <p:grpSpPr>
        <a:xfrm>
          <a:off x="0" y="0"/>
          <a:ext cx="0" cy="0"/>
          <a:chOff x="0" y="0"/>
          <a:chExt cx="0" cy="0"/>
        </a:xfrm>
      </p:grpSpPr>
      <p:sp>
        <p:nvSpPr>
          <p:cNvPr id="2676" name="Google Shape;2676;p358"/>
          <p:cNvSpPr/>
          <p:nvPr>
            <p:ph idx="2" type="pic"/>
          </p:nvPr>
        </p:nvSpPr>
        <p:spPr>
          <a:xfrm>
            <a:off x="0" y="0"/>
            <a:ext cx="9144000" cy="5143500"/>
          </a:xfrm>
          <a:prstGeom prst="rect">
            <a:avLst/>
          </a:prstGeom>
          <a:noFill/>
          <a:ln>
            <a:noFill/>
          </a:ln>
        </p:spPr>
      </p:sp>
      <p:sp>
        <p:nvSpPr>
          <p:cNvPr id="2677" name="Google Shape;2677;p35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678" name="Google Shape;2678;p35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2679" name="Shape 2679"/>
        <p:cNvGrpSpPr/>
        <p:nvPr/>
      </p:nvGrpSpPr>
      <p:grpSpPr>
        <a:xfrm>
          <a:off x="0" y="0"/>
          <a:ext cx="0" cy="0"/>
          <a:chOff x="0" y="0"/>
          <a:chExt cx="0" cy="0"/>
        </a:xfrm>
      </p:grpSpPr>
      <p:sp>
        <p:nvSpPr>
          <p:cNvPr id="2680" name="Google Shape;2680;p359"/>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2681" name="Google Shape;2681;p359"/>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2682" name="Google Shape;2682;p359"/>
          <p:cNvSpPr/>
          <p:nvPr/>
        </p:nvSpPr>
        <p:spPr>
          <a:xfrm>
            <a:off x="0" y="181"/>
            <a:ext cx="9144000" cy="1264800"/>
          </a:xfrm>
          <a:prstGeom prst="rect">
            <a:avLst/>
          </a:prstGeom>
          <a:gradFill>
            <a:gsLst>
              <a:gs pos="0">
                <a:srgbClr val="324943">
                  <a:alpha val="71764"/>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83" name="Google Shape;2683;p359"/>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684" name="Google Shape;2684;p359"/>
          <p:cNvGrpSpPr/>
          <p:nvPr/>
        </p:nvGrpSpPr>
        <p:grpSpPr>
          <a:xfrm>
            <a:off x="8799265" y="4895357"/>
            <a:ext cx="132676" cy="146654"/>
            <a:chOff x="19347601" y="10743921"/>
            <a:chExt cx="291723" cy="322458"/>
          </a:xfrm>
        </p:grpSpPr>
        <p:sp>
          <p:nvSpPr>
            <p:cNvPr id="2685" name="Google Shape;2685;p35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686" name="Google Shape;2686;p35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2687" name="Google Shape;2687;p359"/>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688" name="Google Shape;2688;p359"/>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lt2"/>
              </a:buClr>
              <a:buSzPts val="2400"/>
              <a:buFont typeface="Century Gothic"/>
              <a:buNone/>
              <a:defRPr>
                <a:solidFill>
                  <a:schemeClr val="lt2"/>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89" name="Google Shape;2689;p35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690" name="Google Shape;2690;p35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2691" name="Google Shape;2691;p359"/>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2692" name="Google Shape;2692;p359"/>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2693" name="Google Shape;2693;p359"/>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2694" name="Google Shape;2694;p359"/>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2695" name="Google Shape;2695;p359"/>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96" name="Google Shape;2696;p359"/>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697" name="Google Shape;2697;p359"/>
          <p:cNvGrpSpPr/>
          <p:nvPr/>
        </p:nvGrpSpPr>
        <p:grpSpPr>
          <a:xfrm>
            <a:off x="3094158" y="1909864"/>
            <a:ext cx="1264446" cy="537724"/>
            <a:chOff x="12294426" y="1092556"/>
            <a:chExt cx="3582000" cy="1523297"/>
          </a:xfrm>
        </p:grpSpPr>
        <p:sp>
          <p:nvSpPr>
            <p:cNvPr id="2698" name="Google Shape;2698;p35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99" name="Google Shape;2699;p35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2700" name="Google Shape;2700;p359"/>
          <p:cNvGrpSpPr/>
          <p:nvPr/>
        </p:nvGrpSpPr>
        <p:grpSpPr>
          <a:xfrm>
            <a:off x="3534161" y="978519"/>
            <a:ext cx="1264446" cy="537724"/>
            <a:chOff x="12294426" y="1092556"/>
            <a:chExt cx="3582000" cy="1523297"/>
          </a:xfrm>
        </p:grpSpPr>
        <p:sp>
          <p:nvSpPr>
            <p:cNvPr id="2701" name="Google Shape;2701;p35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02" name="Google Shape;2702;p35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2703" name="Google Shape;2703;p359"/>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704" name="Google Shape;2704;p359"/>
          <p:cNvGrpSpPr/>
          <p:nvPr/>
        </p:nvGrpSpPr>
        <p:grpSpPr>
          <a:xfrm>
            <a:off x="2346509" y="1148300"/>
            <a:ext cx="405247" cy="405247"/>
            <a:chOff x="4842458" y="1864721"/>
            <a:chExt cx="1672500" cy="1672500"/>
          </a:xfrm>
        </p:grpSpPr>
        <p:sp>
          <p:nvSpPr>
            <p:cNvPr id="2705" name="Google Shape;2705;p359"/>
            <p:cNvSpPr/>
            <p:nvPr/>
          </p:nvSpPr>
          <p:spPr>
            <a:xfrm>
              <a:off x="4842458" y="1864721"/>
              <a:ext cx="1672500" cy="1672500"/>
            </a:xfrm>
            <a:prstGeom prst="ellipse">
              <a:avLst/>
            </a:prstGeom>
            <a:solidFill>
              <a:schemeClr val="accent1">
                <a:alpha val="1180"/>
              </a:schemeClr>
            </a:solidFill>
            <a:ln cap="flat" cmpd="sng" w="12700">
              <a:solidFill>
                <a:schemeClr val="accent1">
                  <a:alpha val="3176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06" name="Google Shape;2706;p359"/>
            <p:cNvSpPr/>
            <p:nvPr/>
          </p:nvSpPr>
          <p:spPr>
            <a:xfrm>
              <a:off x="5147895" y="2170158"/>
              <a:ext cx="1061700" cy="1061700"/>
            </a:xfrm>
            <a:prstGeom prst="ellipse">
              <a:avLst/>
            </a:prstGeom>
            <a:solidFill>
              <a:schemeClr val="accent1">
                <a:alpha val="11370"/>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07" name="Google Shape;2707;p35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2708" name="Google Shape;2708;p359"/>
          <p:cNvGrpSpPr/>
          <p:nvPr/>
        </p:nvGrpSpPr>
        <p:grpSpPr>
          <a:xfrm>
            <a:off x="615740" y="2087517"/>
            <a:ext cx="405247" cy="405247"/>
            <a:chOff x="4842458" y="1864721"/>
            <a:chExt cx="1672500" cy="1672500"/>
          </a:xfrm>
        </p:grpSpPr>
        <p:sp>
          <p:nvSpPr>
            <p:cNvPr id="2709" name="Google Shape;2709;p359"/>
            <p:cNvSpPr/>
            <p:nvPr/>
          </p:nvSpPr>
          <p:spPr>
            <a:xfrm>
              <a:off x="4842458" y="1864721"/>
              <a:ext cx="1672500" cy="1672500"/>
            </a:xfrm>
            <a:prstGeom prst="ellipse">
              <a:avLst/>
            </a:prstGeom>
            <a:solidFill>
              <a:schemeClr val="accent1">
                <a:alpha val="1180"/>
              </a:schemeClr>
            </a:solidFill>
            <a:ln cap="flat" cmpd="sng" w="12700">
              <a:solidFill>
                <a:schemeClr val="accent1">
                  <a:alpha val="3176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0" name="Google Shape;2710;p359"/>
            <p:cNvSpPr/>
            <p:nvPr/>
          </p:nvSpPr>
          <p:spPr>
            <a:xfrm>
              <a:off x="5147895" y="2170158"/>
              <a:ext cx="1061700" cy="1061700"/>
            </a:xfrm>
            <a:prstGeom prst="ellipse">
              <a:avLst/>
            </a:prstGeom>
            <a:solidFill>
              <a:schemeClr val="accent1">
                <a:alpha val="11370"/>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1" name="Google Shape;2711;p35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2712" name="Google Shape;2712;p359"/>
          <p:cNvGrpSpPr/>
          <p:nvPr/>
        </p:nvGrpSpPr>
        <p:grpSpPr>
          <a:xfrm>
            <a:off x="2067291" y="2408142"/>
            <a:ext cx="405227" cy="405227"/>
            <a:chOff x="4545498" y="4191723"/>
            <a:chExt cx="891000" cy="891000"/>
          </a:xfrm>
        </p:grpSpPr>
        <p:sp>
          <p:nvSpPr>
            <p:cNvPr id="2713" name="Google Shape;2713;p359"/>
            <p:cNvSpPr/>
            <p:nvPr/>
          </p:nvSpPr>
          <p:spPr>
            <a:xfrm>
              <a:off x="4545498" y="4191723"/>
              <a:ext cx="891000" cy="891000"/>
            </a:xfrm>
            <a:prstGeom prst="ellipse">
              <a:avLst/>
            </a:prstGeom>
            <a:solidFill>
              <a:schemeClr val="lt2">
                <a:alpha val="1180"/>
              </a:schemeClr>
            </a:solidFill>
            <a:ln cap="flat" cmpd="sng" w="12700">
              <a:solidFill>
                <a:schemeClr val="lt2">
                  <a:alpha val="3176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4" name="Google Shape;2714;p359"/>
            <p:cNvSpPr/>
            <p:nvPr/>
          </p:nvSpPr>
          <p:spPr>
            <a:xfrm>
              <a:off x="4708209" y="4354434"/>
              <a:ext cx="565500" cy="565500"/>
            </a:xfrm>
            <a:prstGeom prst="ellipse">
              <a:avLst/>
            </a:prstGeom>
            <a:solidFill>
              <a:schemeClr val="lt2">
                <a:alpha val="11370"/>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5" name="Google Shape;2715;p359"/>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2716" name="Google Shape;2716;p359"/>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717" name="Google Shape;2717;p359"/>
          <p:cNvGrpSpPr/>
          <p:nvPr/>
        </p:nvGrpSpPr>
        <p:grpSpPr>
          <a:xfrm>
            <a:off x="5508512" y="2150669"/>
            <a:ext cx="1264446" cy="537724"/>
            <a:chOff x="12294426" y="1092556"/>
            <a:chExt cx="3582000" cy="1523297"/>
          </a:xfrm>
        </p:grpSpPr>
        <p:sp>
          <p:nvSpPr>
            <p:cNvPr id="2718" name="Google Shape;2718;p359"/>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9" name="Google Shape;2719;p35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2720" name="Google Shape;2720;p359"/>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2721" name="Google Shape;2721;p359"/>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2722" name="Shape 2722"/>
        <p:cNvGrpSpPr/>
        <p:nvPr/>
      </p:nvGrpSpPr>
      <p:grpSpPr>
        <a:xfrm>
          <a:off x="0" y="0"/>
          <a:ext cx="0" cy="0"/>
          <a:chOff x="0" y="0"/>
          <a:chExt cx="0" cy="0"/>
        </a:xfrm>
      </p:grpSpPr>
      <p:pic>
        <p:nvPicPr>
          <p:cNvPr id="2723" name="Google Shape;2723;p360"/>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2724" name="Google Shape;2724;p360"/>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25" name="Google Shape;2725;p360"/>
          <p:cNvGrpSpPr/>
          <p:nvPr/>
        </p:nvGrpSpPr>
        <p:grpSpPr>
          <a:xfrm>
            <a:off x="8799265" y="4895357"/>
            <a:ext cx="132676" cy="146654"/>
            <a:chOff x="19347601" y="10743921"/>
            <a:chExt cx="291723" cy="322458"/>
          </a:xfrm>
        </p:grpSpPr>
        <p:sp>
          <p:nvSpPr>
            <p:cNvPr id="2726" name="Google Shape;2726;p36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27" name="Google Shape;2727;p36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2728" name="Google Shape;2728;p360"/>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729" name="Google Shape;2729;p360"/>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lt2"/>
              </a:buClr>
              <a:buSzPts val="2400"/>
              <a:buFont typeface="Century Gothic"/>
              <a:buNone/>
              <a:defRPr>
                <a:solidFill>
                  <a:schemeClr val="lt2"/>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30" name="Google Shape;2730;p36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31" name="Google Shape;2731;p36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190" name="Shape 190"/>
        <p:cNvGrpSpPr/>
        <p:nvPr/>
      </p:nvGrpSpPr>
      <p:grpSpPr>
        <a:xfrm>
          <a:off x="0" y="0"/>
          <a:ext cx="0" cy="0"/>
          <a:chOff x="0" y="0"/>
          <a:chExt cx="0" cy="0"/>
        </a:xfrm>
      </p:grpSpPr>
      <p:sp>
        <p:nvSpPr>
          <p:cNvPr id="191" name="Google Shape;191;p37"/>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92" name="Google Shape;192;p3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3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94" name="Google Shape;194;p37"/>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195" name="Google Shape;195;p37"/>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2732" name="Shape 2732"/>
        <p:cNvGrpSpPr/>
        <p:nvPr/>
      </p:nvGrpSpPr>
      <p:grpSpPr>
        <a:xfrm>
          <a:off x="0" y="0"/>
          <a:ext cx="0" cy="0"/>
          <a:chOff x="0" y="0"/>
          <a:chExt cx="0" cy="0"/>
        </a:xfrm>
      </p:grpSpPr>
      <p:sp>
        <p:nvSpPr>
          <p:cNvPr id="2733" name="Google Shape;2733;p361"/>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2734" name="Google Shape;2734;p361"/>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sp>
        <p:nvSpPr>
          <p:cNvPr id="2735" name="Google Shape;2735;p361"/>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36" name="Google Shape;2736;p361"/>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737" name="Google Shape;2737;p361"/>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738" name="Shape 2738"/>
        <p:cNvGrpSpPr/>
        <p:nvPr/>
      </p:nvGrpSpPr>
      <p:grpSpPr>
        <a:xfrm>
          <a:off x="0" y="0"/>
          <a:ext cx="0" cy="0"/>
          <a:chOff x="0" y="0"/>
          <a:chExt cx="0" cy="0"/>
        </a:xfrm>
      </p:grpSpPr>
      <p:sp>
        <p:nvSpPr>
          <p:cNvPr id="2739" name="Google Shape;2739;p362"/>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740" name="Google Shape;2740;p362"/>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2741" name="Google Shape;2741;p362"/>
          <p:cNvGrpSpPr/>
          <p:nvPr/>
        </p:nvGrpSpPr>
        <p:grpSpPr>
          <a:xfrm>
            <a:off x="-4544" y="4278493"/>
            <a:ext cx="9149079" cy="866805"/>
            <a:chOff x="-9992" y="9387571"/>
            <a:chExt cx="20116709" cy="1905904"/>
          </a:xfrm>
        </p:grpSpPr>
        <p:grpSp>
          <p:nvGrpSpPr>
            <p:cNvPr id="2742" name="Google Shape;2742;p362"/>
            <p:cNvGrpSpPr/>
            <p:nvPr/>
          </p:nvGrpSpPr>
          <p:grpSpPr>
            <a:xfrm>
              <a:off x="-9992" y="9387571"/>
              <a:ext cx="20116709" cy="1905904"/>
              <a:chOff x="-9992" y="9387571"/>
              <a:chExt cx="20116709" cy="1905904"/>
            </a:xfrm>
          </p:grpSpPr>
          <p:sp>
            <p:nvSpPr>
              <p:cNvPr id="2743" name="Google Shape;2743;p36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44" name="Google Shape;2744;p362"/>
              <p:cNvGrpSpPr/>
              <p:nvPr/>
            </p:nvGrpSpPr>
            <p:grpSpPr>
              <a:xfrm>
                <a:off x="19347601" y="10743921"/>
                <a:ext cx="291723" cy="322458"/>
                <a:chOff x="19347601" y="10743921"/>
                <a:chExt cx="291723" cy="322458"/>
              </a:xfrm>
            </p:grpSpPr>
            <p:sp>
              <p:nvSpPr>
                <p:cNvPr id="2745" name="Google Shape;2745;p36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46" name="Google Shape;2746;p36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747" name="Google Shape;2747;p36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748" name="Google Shape;2748;p36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749" name="Google Shape;2749;p36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50" name="Google Shape;2750;p36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751" name="Google Shape;2751;p36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2752" name="Shape 2752"/>
        <p:cNvGrpSpPr/>
        <p:nvPr/>
      </p:nvGrpSpPr>
      <p:grpSpPr>
        <a:xfrm>
          <a:off x="0" y="0"/>
          <a:ext cx="0" cy="0"/>
          <a:chOff x="0" y="0"/>
          <a:chExt cx="0" cy="0"/>
        </a:xfrm>
      </p:grpSpPr>
      <p:sp>
        <p:nvSpPr>
          <p:cNvPr id="2753" name="Google Shape;2753;p363"/>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754" name="Google Shape;2754;p363"/>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2755" name="Google Shape;2755;p363"/>
          <p:cNvGrpSpPr/>
          <p:nvPr/>
        </p:nvGrpSpPr>
        <p:grpSpPr>
          <a:xfrm>
            <a:off x="-4544" y="4278493"/>
            <a:ext cx="9149079" cy="866805"/>
            <a:chOff x="-9992" y="9387571"/>
            <a:chExt cx="20116709" cy="1905904"/>
          </a:xfrm>
        </p:grpSpPr>
        <p:grpSp>
          <p:nvGrpSpPr>
            <p:cNvPr id="2756" name="Google Shape;2756;p363"/>
            <p:cNvGrpSpPr/>
            <p:nvPr/>
          </p:nvGrpSpPr>
          <p:grpSpPr>
            <a:xfrm>
              <a:off x="-9992" y="9387571"/>
              <a:ext cx="20116709" cy="1905904"/>
              <a:chOff x="-9992" y="9387571"/>
              <a:chExt cx="20116709" cy="1905904"/>
            </a:xfrm>
          </p:grpSpPr>
          <p:sp>
            <p:nvSpPr>
              <p:cNvPr id="2757" name="Google Shape;2757;p36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58" name="Google Shape;2758;p363"/>
              <p:cNvGrpSpPr/>
              <p:nvPr/>
            </p:nvGrpSpPr>
            <p:grpSpPr>
              <a:xfrm>
                <a:off x="19347601" y="10743921"/>
                <a:ext cx="291723" cy="322458"/>
                <a:chOff x="19347601" y="10743921"/>
                <a:chExt cx="291723" cy="322458"/>
              </a:xfrm>
            </p:grpSpPr>
            <p:sp>
              <p:nvSpPr>
                <p:cNvPr id="2759" name="Google Shape;2759;p36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60" name="Google Shape;2760;p36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761" name="Google Shape;2761;p36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762" name="Google Shape;2762;p36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63" name="Google Shape;2763;p36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764" name="Google Shape;2764;p36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65" name="Google Shape;2765;p363"/>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lt1"/>
              </a:buClr>
              <a:buSzPts val="1500"/>
              <a:buChar char="•"/>
              <a:defRPr sz="1500">
                <a:solidFill>
                  <a:schemeClr val="lt1"/>
                </a:solidFill>
              </a:defRPr>
            </a:lvl2pPr>
            <a:lvl3pPr indent="-298450" lvl="2" marL="1371600" rtl="0" algn="l">
              <a:lnSpc>
                <a:spcPct val="90000"/>
              </a:lnSpc>
              <a:spcBef>
                <a:spcPts val="400"/>
              </a:spcBef>
              <a:spcAft>
                <a:spcPts val="0"/>
              </a:spcAft>
              <a:buClr>
                <a:schemeClr val="lt1"/>
              </a:buClr>
              <a:buSzPts val="1100"/>
              <a:buChar char="•"/>
              <a:defRPr sz="1100">
                <a:solidFill>
                  <a:schemeClr val="lt1"/>
                </a:solidFill>
              </a:defRPr>
            </a:lvl3pPr>
            <a:lvl4pPr indent="-298450" lvl="3" marL="1828800" rtl="0" algn="l">
              <a:lnSpc>
                <a:spcPct val="90000"/>
              </a:lnSpc>
              <a:spcBef>
                <a:spcPts val="400"/>
              </a:spcBef>
              <a:spcAft>
                <a:spcPts val="0"/>
              </a:spcAft>
              <a:buClr>
                <a:schemeClr val="lt1"/>
              </a:buClr>
              <a:buSzPts val="1100"/>
              <a:buChar char="•"/>
              <a:defRPr sz="1100">
                <a:solidFill>
                  <a:schemeClr val="lt1"/>
                </a:solidFill>
              </a:defRPr>
            </a:lvl4pPr>
            <a:lvl5pPr indent="-298450" lvl="4" marL="2286000" rtl="0" algn="l">
              <a:lnSpc>
                <a:spcPct val="90000"/>
              </a:lnSpc>
              <a:spcBef>
                <a:spcPts val="400"/>
              </a:spcBef>
              <a:spcAft>
                <a:spcPts val="0"/>
              </a:spcAft>
              <a:buClr>
                <a:schemeClr val="lt1"/>
              </a:buClr>
              <a:buSzPts val="1100"/>
              <a:buChar char="•"/>
              <a:defRPr sz="1100">
                <a:solidFill>
                  <a:schemeClr val="lt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2766" name="Shape 2766"/>
        <p:cNvGrpSpPr/>
        <p:nvPr/>
      </p:nvGrpSpPr>
      <p:grpSpPr>
        <a:xfrm>
          <a:off x="0" y="0"/>
          <a:ext cx="0" cy="0"/>
          <a:chOff x="0" y="0"/>
          <a:chExt cx="0" cy="0"/>
        </a:xfrm>
      </p:grpSpPr>
      <p:sp>
        <p:nvSpPr>
          <p:cNvPr id="2767" name="Google Shape;2767;p364"/>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768" name="Google Shape;2768;p364"/>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2769" name="Google Shape;2769;p364"/>
          <p:cNvGrpSpPr/>
          <p:nvPr/>
        </p:nvGrpSpPr>
        <p:grpSpPr>
          <a:xfrm>
            <a:off x="-4544" y="4278493"/>
            <a:ext cx="9149079" cy="866805"/>
            <a:chOff x="-9992" y="9387571"/>
            <a:chExt cx="20116709" cy="1905904"/>
          </a:xfrm>
        </p:grpSpPr>
        <p:grpSp>
          <p:nvGrpSpPr>
            <p:cNvPr id="2770" name="Google Shape;2770;p364"/>
            <p:cNvGrpSpPr/>
            <p:nvPr/>
          </p:nvGrpSpPr>
          <p:grpSpPr>
            <a:xfrm>
              <a:off x="-9992" y="9387571"/>
              <a:ext cx="20116709" cy="1905904"/>
              <a:chOff x="-9992" y="9387571"/>
              <a:chExt cx="20116709" cy="1905904"/>
            </a:xfrm>
          </p:grpSpPr>
          <p:sp>
            <p:nvSpPr>
              <p:cNvPr id="2771" name="Google Shape;2771;p36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72" name="Google Shape;2772;p364"/>
              <p:cNvGrpSpPr/>
              <p:nvPr/>
            </p:nvGrpSpPr>
            <p:grpSpPr>
              <a:xfrm>
                <a:off x="19347601" y="10743921"/>
                <a:ext cx="291723" cy="322458"/>
                <a:chOff x="19347601" y="10743921"/>
                <a:chExt cx="291723" cy="322458"/>
              </a:xfrm>
            </p:grpSpPr>
            <p:sp>
              <p:nvSpPr>
                <p:cNvPr id="2773" name="Google Shape;2773;p36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74" name="Google Shape;2774;p36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775" name="Google Shape;2775;p364"/>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776" name="Google Shape;2776;p36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777" name="Google Shape;2777;p36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78" name="Google Shape;2778;p36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79" name="Google Shape;2779;p364"/>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lt1"/>
              </a:buClr>
              <a:buSzPts val="1500"/>
              <a:buChar char="•"/>
              <a:defRPr sz="1500">
                <a:solidFill>
                  <a:schemeClr val="lt1"/>
                </a:solidFill>
              </a:defRPr>
            </a:lvl2pPr>
            <a:lvl3pPr indent="-298450" lvl="2" marL="1371600" rtl="0" algn="l">
              <a:lnSpc>
                <a:spcPct val="90000"/>
              </a:lnSpc>
              <a:spcBef>
                <a:spcPts val="400"/>
              </a:spcBef>
              <a:spcAft>
                <a:spcPts val="0"/>
              </a:spcAft>
              <a:buClr>
                <a:schemeClr val="lt1"/>
              </a:buClr>
              <a:buSzPts val="1100"/>
              <a:buChar char="•"/>
              <a:defRPr sz="1100">
                <a:solidFill>
                  <a:schemeClr val="lt1"/>
                </a:solidFill>
              </a:defRPr>
            </a:lvl3pPr>
            <a:lvl4pPr indent="-298450" lvl="3" marL="1828800" rtl="0" algn="l">
              <a:lnSpc>
                <a:spcPct val="90000"/>
              </a:lnSpc>
              <a:spcBef>
                <a:spcPts val="400"/>
              </a:spcBef>
              <a:spcAft>
                <a:spcPts val="0"/>
              </a:spcAft>
              <a:buClr>
                <a:schemeClr val="lt1"/>
              </a:buClr>
              <a:buSzPts val="1100"/>
              <a:buChar char="•"/>
              <a:defRPr sz="1100">
                <a:solidFill>
                  <a:schemeClr val="lt1"/>
                </a:solidFill>
              </a:defRPr>
            </a:lvl4pPr>
            <a:lvl5pPr indent="-298450" lvl="4" marL="2286000" rtl="0" algn="l">
              <a:lnSpc>
                <a:spcPct val="90000"/>
              </a:lnSpc>
              <a:spcBef>
                <a:spcPts val="400"/>
              </a:spcBef>
              <a:spcAft>
                <a:spcPts val="0"/>
              </a:spcAft>
              <a:buClr>
                <a:schemeClr val="lt1"/>
              </a:buClr>
              <a:buSzPts val="1100"/>
              <a:buChar char="•"/>
              <a:defRPr sz="1100">
                <a:solidFill>
                  <a:schemeClr val="lt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2780" name="Shape 2780"/>
        <p:cNvGrpSpPr/>
        <p:nvPr/>
      </p:nvGrpSpPr>
      <p:grpSpPr>
        <a:xfrm>
          <a:off x="0" y="0"/>
          <a:ext cx="0" cy="0"/>
          <a:chOff x="0" y="0"/>
          <a:chExt cx="0" cy="0"/>
        </a:xfrm>
      </p:grpSpPr>
      <p:pic>
        <p:nvPicPr>
          <p:cNvPr id="2781" name="Google Shape;2781;p365"/>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sp>
        <p:nvSpPr>
          <p:cNvPr id="2782" name="Google Shape;2782;p365"/>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pic>
        <p:nvPicPr>
          <p:cNvPr id="2783" name="Google Shape;2783;p365"/>
          <p:cNvPicPr preferRelativeResize="0"/>
          <p:nvPr/>
        </p:nvPicPr>
        <p:blipFill rotWithShape="1">
          <a:blip r:embed="rId3">
            <a:alphaModFix/>
          </a:blip>
          <a:srcRect b="0" l="0" r="0" t="0"/>
          <a:stretch/>
        </p:blipFill>
        <p:spPr>
          <a:xfrm>
            <a:off x="428627" y="4937370"/>
            <a:ext cx="480563" cy="104555"/>
          </a:xfrm>
          <a:prstGeom prst="rect">
            <a:avLst/>
          </a:prstGeom>
          <a:noFill/>
          <a:ln>
            <a:noFill/>
          </a:ln>
        </p:spPr>
      </p:pic>
      <p:sp>
        <p:nvSpPr>
          <p:cNvPr id="2784" name="Google Shape;2784;p36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785" name="Google Shape;2785;p365"/>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86" name="Google Shape;2786;p365"/>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2787" name="Shape 2787"/>
        <p:cNvGrpSpPr/>
        <p:nvPr/>
      </p:nvGrpSpPr>
      <p:grpSpPr>
        <a:xfrm>
          <a:off x="0" y="0"/>
          <a:ext cx="0" cy="0"/>
          <a:chOff x="0" y="0"/>
          <a:chExt cx="0" cy="0"/>
        </a:xfrm>
      </p:grpSpPr>
      <p:sp>
        <p:nvSpPr>
          <p:cNvPr id="2788" name="Google Shape;2788;p366"/>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89" name="Google Shape;2789;p366"/>
          <p:cNvGrpSpPr/>
          <p:nvPr/>
        </p:nvGrpSpPr>
        <p:grpSpPr>
          <a:xfrm>
            <a:off x="-4544" y="4278493"/>
            <a:ext cx="9149079" cy="866805"/>
            <a:chOff x="-9992" y="9387571"/>
            <a:chExt cx="20116709" cy="1905904"/>
          </a:xfrm>
        </p:grpSpPr>
        <p:grpSp>
          <p:nvGrpSpPr>
            <p:cNvPr id="2790" name="Google Shape;2790;p366"/>
            <p:cNvGrpSpPr/>
            <p:nvPr/>
          </p:nvGrpSpPr>
          <p:grpSpPr>
            <a:xfrm>
              <a:off x="-9992" y="9387571"/>
              <a:ext cx="20116709" cy="1905904"/>
              <a:chOff x="-9992" y="9387571"/>
              <a:chExt cx="20116709" cy="1905904"/>
            </a:xfrm>
          </p:grpSpPr>
          <p:sp>
            <p:nvSpPr>
              <p:cNvPr id="2791" name="Google Shape;2791;p36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92" name="Google Shape;2792;p366"/>
              <p:cNvGrpSpPr/>
              <p:nvPr/>
            </p:nvGrpSpPr>
            <p:grpSpPr>
              <a:xfrm>
                <a:off x="19347601" y="10743921"/>
                <a:ext cx="291723" cy="322458"/>
                <a:chOff x="19347601" y="10743921"/>
                <a:chExt cx="291723" cy="322458"/>
              </a:xfrm>
            </p:grpSpPr>
            <p:sp>
              <p:nvSpPr>
                <p:cNvPr id="2793" name="Google Shape;2793;p36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94" name="Google Shape;2794;p36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795" name="Google Shape;2795;p366"/>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796" name="Google Shape;2796;p366"/>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797" name="Google Shape;2797;p366"/>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798" name="Google Shape;2798;p36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799" name="Google Shape;2799;p366"/>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800" name="Google Shape;2800;p366"/>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801" name="Google Shape;2801;p36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2802" name="Shape 2802"/>
        <p:cNvGrpSpPr/>
        <p:nvPr/>
      </p:nvGrpSpPr>
      <p:grpSpPr>
        <a:xfrm>
          <a:off x="0" y="0"/>
          <a:ext cx="0" cy="0"/>
          <a:chOff x="0" y="0"/>
          <a:chExt cx="0" cy="0"/>
        </a:xfrm>
      </p:grpSpPr>
      <p:sp>
        <p:nvSpPr>
          <p:cNvPr id="2803" name="Google Shape;2803;p367"/>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804" name="Google Shape;2804;p367"/>
          <p:cNvGrpSpPr/>
          <p:nvPr/>
        </p:nvGrpSpPr>
        <p:grpSpPr>
          <a:xfrm>
            <a:off x="-4544" y="4278493"/>
            <a:ext cx="9149079" cy="866805"/>
            <a:chOff x="-9992" y="9387571"/>
            <a:chExt cx="20116709" cy="1905904"/>
          </a:xfrm>
        </p:grpSpPr>
        <p:grpSp>
          <p:nvGrpSpPr>
            <p:cNvPr id="2805" name="Google Shape;2805;p367"/>
            <p:cNvGrpSpPr/>
            <p:nvPr/>
          </p:nvGrpSpPr>
          <p:grpSpPr>
            <a:xfrm>
              <a:off x="-9992" y="9387571"/>
              <a:ext cx="20116709" cy="1905904"/>
              <a:chOff x="-9992" y="9387571"/>
              <a:chExt cx="20116709" cy="1905904"/>
            </a:xfrm>
          </p:grpSpPr>
          <p:sp>
            <p:nvSpPr>
              <p:cNvPr id="2806" name="Google Shape;2806;p36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807" name="Google Shape;2807;p367"/>
              <p:cNvGrpSpPr/>
              <p:nvPr/>
            </p:nvGrpSpPr>
            <p:grpSpPr>
              <a:xfrm>
                <a:off x="19347601" y="10743921"/>
                <a:ext cx="291723" cy="322458"/>
                <a:chOff x="19347601" y="10743921"/>
                <a:chExt cx="291723" cy="322458"/>
              </a:xfrm>
            </p:grpSpPr>
            <p:sp>
              <p:nvSpPr>
                <p:cNvPr id="2808" name="Google Shape;2808;p36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809" name="Google Shape;2809;p36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810" name="Google Shape;2810;p367"/>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2811" name="Google Shape;2811;p367"/>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12" name="Google Shape;2812;p36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813" name="Google Shape;2813;p367"/>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814" name="Google Shape;2814;p367"/>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815" name="Google Shape;2815;p36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16" name="Google Shape;2816;p367"/>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298450" lvl="2" marL="1371600" rtl="0" algn="l">
              <a:lnSpc>
                <a:spcPct val="90000"/>
              </a:lnSpc>
              <a:spcBef>
                <a:spcPts val="400"/>
              </a:spcBef>
              <a:spcAft>
                <a:spcPts val="0"/>
              </a:spcAft>
              <a:buClr>
                <a:schemeClr val="dk1"/>
              </a:buClr>
              <a:buSzPts val="1100"/>
              <a:buChar char="•"/>
              <a:defRPr sz="1100">
                <a:solidFill>
                  <a:schemeClr val="dk1"/>
                </a:solidFill>
              </a:defRPr>
            </a:lvl3pPr>
            <a:lvl4pPr indent="-298450" lvl="3" marL="1828800" rtl="0" algn="l">
              <a:lnSpc>
                <a:spcPct val="90000"/>
              </a:lnSpc>
              <a:spcBef>
                <a:spcPts val="400"/>
              </a:spcBef>
              <a:spcAft>
                <a:spcPts val="0"/>
              </a:spcAft>
              <a:buClr>
                <a:schemeClr val="dk1"/>
              </a:buClr>
              <a:buSzPts val="1100"/>
              <a:buChar char="•"/>
              <a:defRPr sz="11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17" name="Shape 2817"/>
        <p:cNvGrpSpPr/>
        <p:nvPr/>
      </p:nvGrpSpPr>
      <p:grpSpPr>
        <a:xfrm>
          <a:off x="0" y="0"/>
          <a:ext cx="0" cy="0"/>
          <a:chOff x="0" y="0"/>
          <a:chExt cx="0" cy="0"/>
        </a:xfrm>
      </p:grpSpPr>
      <p:sp>
        <p:nvSpPr>
          <p:cNvPr id="2818" name="Google Shape;2818;p368"/>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19" name="Google Shape;2819;p36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20" name="Google Shape;2820;p36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821" name="Google Shape;2821;p368"/>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196" name="Shape 196"/>
        <p:cNvGrpSpPr/>
        <p:nvPr/>
      </p:nvGrpSpPr>
      <p:grpSpPr>
        <a:xfrm>
          <a:off x="0" y="0"/>
          <a:ext cx="0" cy="0"/>
          <a:chOff x="0" y="0"/>
          <a:chExt cx="0" cy="0"/>
        </a:xfrm>
      </p:grpSpPr>
      <p:sp>
        <p:nvSpPr>
          <p:cNvPr id="197" name="Google Shape;197;p38"/>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198" name="Google Shape;198;p3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3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00" name="Google Shape;200;p3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01" name="Google Shape;201;p38"/>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02" name="Google Shape;202;p38"/>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203" name="Google Shape;203;p38"/>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204" name="Shape 204"/>
        <p:cNvGrpSpPr/>
        <p:nvPr/>
      </p:nvGrpSpPr>
      <p:grpSpPr>
        <a:xfrm>
          <a:off x="0" y="0"/>
          <a:ext cx="0" cy="0"/>
          <a:chOff x="0" y="0"/>
          <a:chExt cx="0" cy="0"/>
        </a:xfrm>
      </p:grpSpPr>
      <p:sp>
        <p:nvSpPr>
          <p:cNvPr id="205" name="Google Shape;205;p39"/>
          <p:cNvSpPr/>
          <p:nvPr>
            <p:ph idx="2" type="pic"/>
          </p:nvPr>
        </p:nvSpPr>
        <p:spPr>
          <a:xfrm>
            <a:off x="4670742" y="-27436"/>
            <a:ext cx="4510800" cy="4859100"/>
          </a:xfrm>
          <a:prstGeom prst="rect">
            <a:avLst/>
          </a:prstGeom>
          <a:noFill/>
          <a:ln>
            <a:noFill/>
          </a:ln>
        </p:spPr>
      </p:sp>
      <p:sp>
        <p:nvSpPr>
          <p:cNvPr id="206" name="Google Shape;206;p39"/>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207" name="Google Shape;207;p3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3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09" name="Google Shape;209;p39"/>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210" name="Shape 210"/>
        <p:cNvGrpSpPr/>
        <p:nvPr/>
      </p:nvGrpSpPr>
      <p:grpSpPr>
        <a:xfrm>
          <a:off x="0" y="0"/>
          <a:ext cx="0" cy="0"/>
          <a:chOff x="0" y="0"/>
          <a:chExt cx="0" cy="0"/>
        </a:xfrm>
      </p:grpSpPr>
      <p:sp>
        <p:nvSpPr>
          <p:cNvPr id="211" name="Google Shape;211;p40"/>
          <p:cNvSpPr/>
          <p:nvPr>
            <p:ph idx="2" type="pic"/>
          </p:nvPr>
        </p:nvSpPr>
        <p:spPr>
          <a:xfrm>
            <a:off x="-8121" y="-27435"/>
            <a:ext cx="9189600" cy="4862400"/>
          </a:xfrm>
          <a:prstGeom prst="rect">
            <a:avLst/>
          </a:prstGeom>
          <a:noFill/>
          <a:ln>
            <a:noFill/>
          </a:ln>
        </p:spPr>
      </p:sp>
      <p:sp>
        <p:nvSpPr>
          <p:cNvPr id="212" name="Google Shape;212;p4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4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214" name="Shape 214"/>
        <p:cNvGrpSpPr/>
        <p:nvPr/>
      </p:nvGrpSpPr>
      <p:grpSpPr>
        <a:xfrm>
          <a:off x="0" y="0"/>
          <a:ext cx="0" cy="0"/>
          <a:chOff x="0" y="0"/>
          <a:chExt cx="0" cy="0"/>
        </a:xfrm>
      </p:grpSpPr>
      <p:sp>
        <p:nvSpPr>
          <p:cNvPr id="215" name="Google Shape;215;p4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6" name="Google Shape;216;p4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17" name="Google Shape;217;p41"/>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218" name="Google Shape;218;p4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19" name="Shape 219"/>
        <p:cNvGrpSpPr/>
        <p:nvPr/>
      </p:nvGrpSpPr>
      <p:grpSpPr>
        <a:xfrm>
          <a:off x="0" y="0"/>
          <a:ext cx="0" cy="0"/>
          <a:chOff x="0" y="0"/>
          <a:chExt cx="0" cy="0"/>
        </a:xfrm>
      </p:grpSpPr>
      <p:sp>
        <p:nvSpPr>
          <p:cNvPr id="220" name="Google Shape;220;p4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1" name="Google Shape;221;p4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22" name="Google Shape;222;p4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23" name="Google Shape;223;p42"/>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224" name="Shape 224"/>
        <p:cNvGrpSpPr/>
        <p:nvPr/>
      </p:nvGrpSpPr>
      <p:grpSpPr>
        <a:xfrm>
          <a:off x="0" y="0"/>
          <a:ext cx="0" cy="0"/>
          <a:chOff x="0" y="0"/>
          <a:chExt cx="0" cy="0"/>
        </a:xfrm>
      </p:grpSpPr>
      <p:sp>
        <p:nvSpPr>
          <p:cNvPr id="225" name="Google Shape;225;p4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4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227" name="Shape 227"/>
        <p:cNvGrpSpPr/>
        <p:nvPr/>
      </p:nvGrpSpPr>
      <p:grpSpPr>
        <a:xfrm>
          <a:off x="0" y="0"/>
          <a:ext cx="0" cy="0"/>
          <a:chOff x="0" y="0"/>
          <a:chExt cx="0" cy="0"/>
        </a:xfrm>
      </p:grpSpPr>
      <p:sp>
        <p:nvSpPr>
          <p:cNvPr id="228" name="Google Shape;228;p44"/>
          <p:cNvSpPr/>
          <p:nvPr>
            <p:ph idx="2" type="pic"/>
          </p:nvPr>
        </p:nvSpPr>
        <p:spPr>
          <a:xfrm>
            <a:off x="0" y="0"/>
            <a:ext cx="9144000" cy="5143500"/>
          </a:xfrm>
          <a:prstGeom prst="rect">
            <a:avLst/>
          </a:prstGeom>
          <a:noFill/>
          <a:ln>
            <a:noFill/>
          </a:ln>
        </p:spPr>
      </p:sp>
      <p:sp>
        <p:nvSpPr>
          <p:cNvPr id="229" name="Google Shape;229;p4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0" name="Google Shape;230;p4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231" name="Shape 231"/>
        <p:cNvGrpSpPr/>
        <p:nvPr/>
      </p:nvGrpSpPr>
      <p:grpSpPr>
        <a:xfrm>
          <a:off x="0" y="0"/>
          <a:ext cx="0" cy="0"/>
          <a:chOff x="0" y="0"/>
          <a:chExt cx="0" cy="0"/>
        </a:xfrm>
      </p:grpSpPr>
      <p:sp>
        <p:nvSpPr>
          <p:cNvPr id="232" name="Google Shape;232;p45"/>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233" name="Google Shape;233;p45"/>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234" name="Google Shape;234;p45"/>
          <p:cNvSpPr/>
          <p:nvPr/>
        </p:nvSpPr>
        <p:spPr>
          <a:xfrm>
            <a:off x="0" y="181"/>
            <a:ext cx="9144000" cy="1264800"/>
          </a:xfrm>
          <a:prstGeom prst="rect">
            <a:avLst/>
          </a:prstGeom>
          <a:gradFill>
            <a:gsLst>
              <a:gs pos="0">
                <a:srgbClr val="324943">
                  <a:alpha val="72941"/>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35" name="Google Shape;235;p45"/>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6" name="Google Shape;236;p45"/>
          <p:cNvGrpSpPr/>
          <p:nvPr/>
        </p:nvGrpSpPr>
        <p:grpSpPr>
          <a:xfrm>
            <a:off x="8799290" y="4895360"/>
            <a:ext cx="132676" cy="146654"/>
            <a:chOff x="19347601" y="10743921"/>
            <a:chExt cx="291723" cy="322458"/>
          </a:xfrm>
        </p:grpSpPr>
        <p:sp>
          <p:nvSpPr>
            <p:cNvPr id="237" name="Google Shape;237;p45"/>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8" name="Google Shape;238;p45"/>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239" name="Google Shape;239;p45"/>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240" name="Google Shape;240;p45"/>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lt2"/>
              </a:buClr>
              <a:buSzPts val="2400"/>
              <a:buFont typeface="Century Gothic"/>
              <a:buNone/>
              <a:defRPr>
                <a:solidFill>
                  <a:schemeClr val="lt2"/>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41" name="Google Shape;241;p4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42" name="Google Shape;242;p4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243" name="Google Shape;243;p45"/>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244" name="Google Shape;244;p45"/>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245" name="Google Shape;245;p45"/>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246" name="Google Shape;246;p45"/>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247" name="Google Shape;247;p45"/>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48" name="Google Shape;248;p45"/>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49" name="Google Shape;249;p45"/>
          <p:cNvGrpSpPr/>
          <p:nvPr/>
        </p:nvGrpSpPr>
        <p:grpSpPr>
          <a:xfrm>
            <a:off x="3094158" y="1909864"/>
            <a:ext cx="1264446" cy="537724"/>
            <a:chOff x="12294426" y="1092556"/>
            <a:chExt cx="3582000" cy="1523297"/>
          </a:xfrm>
        </p:grpSpPr>
        <p:sp>
          <p:nvSpPr>
            <p:cNvPr id="250" name="Google Shape;250;p45"/>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51" name="Google Shape;251;p45"/>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252" name="Google Shape;252;p45"/>
          <p:cNvGrpSpPr/>
          <p:nvPr/>
        </p:nvGrpSpPr>
        <p:grpSpPr>
          <a:xfrm>
            <a:off x="3534161" y="978519"/>
            <a:ext cx="1264446" cy="537724"/>
            <a:chOff x="12294426" y="1092556"/>
            <a:chExt cx="3582000" cy="1523297"/>
          </a:xfrm>
        </p:grpSpPr>
        <p:sp>
          <p:nvSpPr>
            <p:cNvPr id="253" name="Google Shape;253;p45"/>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54" name="Google Shape;254;p45"/>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255" name="Google Shape;255;p45"/>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56" name="Google Shape;256;p45"/>
          <p:cNvGrpSpPr/>
          <p:nvPr/>
        </p:nvGrpSpPr>
        <p:grpSpPr>
          <a:xfrm>
            <a:off x="2346510" y="1148300"/>
            <a:ext cx="405247" cy="405247"/>
            <a:chOff x="4842458" y="1864721"/>
            <a:chExt cx="1672500" cy="1672500"/>
          </a:xfrm>
        </p:grpSpPr>
        <p:sp>
          <p:nvSpPr>
            <p:cNvPr id="257" name="Google Shape;257;p45"/>
            <p:cNvSpPr/>
            <p:nvPr/>
          </p:nvSpPr>
          <p:spPr>
            <a:xfrm>
              <a:off x="4842458" y="1864721"/>
              <a:ext cx="1672500" cy="1672500"/>
            </a:xfrm>
            <a:prstGeom prst="ellipse">
              <a:avLst/>
            </a:prstGeom>
            <a:solidFill>
              <a:schemeClr val="accent1">
                <a:alpha val="2350"/>
              </a:schemeClr>
            </a:solidFill>
            <a:ln cap="flat" cmpd="sng" w="12700">
              <a:solidFill>
                <a:schemeClr val="accent1">
                  <a:alpha val="3255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58" name="Google Shape;258;p45"/>
            <p:cNvSpPr/>
            <p:nvPr/>
          </p:nvSpPr>
          <p:spPr>
            <a:xfrm>
              <a:off x="5147895" y="2170158"/>
              <a:ext cx="1061700" cy="1061700"/>
            </a:xfrm>
            <a:prstGeom prst="ellipse">
              <a:avLst/>
            </a:prstGeom>
            <a:solidFill>
              <a:schemeClr val="accent1">
                <a:alpha val="12549"/>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59" name="Google Shape;259;p45"/>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260" name="Google Shape;260;p45"/>
          <p:cNvGrpSpPr/>
          <p:nvPr/>
        </p:nvGrpSpPr>
        <p:grpSpPr>
          <a:xfrm>
            <a:off x="615741" y="2087517"/>
            <a:ext cx="405247" cy="405247"/>
            <a:chOff x="4842458" y="1864721"/>
            <a:chExt cx="1672500" cy="1672500"/>
          </a:xfrm>
        </p:grpSpPr>
        <p:sp>
          <p:nvSpPr>
            <p:cNvPr id="261" name="Google Shape;261;p45"/>
            <p:cNvSpPr/>
            <p:nvPr/>
          </p:nvSpPr>
          <p:spPr>
            <a:xfrm>
              <a:off x="4842458" y="1864721"/>
              <a:ext cx="1672500" cy="1672500"/>
            </a:xfrm>
            <a:prstGeom prst="ellipse">
              <a:avLst/>
            </a:prstGeom>
            <a:solidFill>
              <a:schemeClr val="accent1">
                <a:alpha val="2350"/>
              </a:schemeClr>
            </a:solidFill>
            <a:ln cap="flat" cmpd="sng" w="12700">
              <a:solidFill>
                <a:schemeClr val="accent1">
                  <a:alpha val="3255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2" name="Google Shape;262;p45"/>
            <p:cNvSpPr/>
            <p:nvPr/>
          </p:nvSpPr>
          <p:spPr>
            <a:xfrm>
              <a:off x="5147895" y="2170158"/>
              <a:ext cx="1061700" cy="1061700"/>
            </a:xfrm>
            <a:prstGeom prst="ellipse">
              <a:avLst/>
            </a:prstGeom>
            <a:solidFill>
              <a:schemeClr val="accent1">
                <a:alpha val="12549"/>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3" name="Google Shape;263;p45"/>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264" name="Google Shape;264;p45"/>
          <p:cNvGrpSpPr/>
          <p:nvPr/>
        </p:nvGrpSpPr>
        <p:grpSpPr>
          <a:xfrm>
            <a:off x="2067292" y="2408143"/>
            <a:ext cx="405227" cy="405227"/>
            <a:chOff x="4545498" y="4191723"/>
            <a:chExt cx="891000" cy="891000"/>
          </a:xfrm>
        </p:grpSpPr>
        <p:sp>
          <p:nvSpPr>
            <p:cNvPr id="265" name="Google Shape;265;p45"/>
            <p:cNvSpPr/>
            <p:nvPr/>
          </p:nvSpPr>
          <p:spPr>
            <a:xfrm>
              <a:off x="4545498" y="4191723"/>
              <a:ext cx="891000" cy="891000"/>
            </a:xfrm>
            <a:prstGeom prst="ellipse">
              <a:avLst/>
            </a:prstGeom>
            <a:solidFill>
              <a:schemeClr val="lt2">
                <a:alpha val="2350"/>
              </a:schemeClr>
            </a:solidFill>
            <a:ln cap="flat" cmpd="sng" w="12700">
              <a:solidFill>
                <a:schemeClr val="lt2">
                  <a:alpha val="32550"/>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6" name="Google Shape;266;p45"/>
            <p:cNvSpPr/>
            <p:nvPr/>
          </p:nvSpPr>
          <p:spPr>
            <a:xfrm>
              <a:off x="4708209" y="4354434"/>
              <a:ext cx="565500" cy="565500"/>
            </a:xfrm>
            <a:prstGeom prst="ellipse">
              <a:avLst/>
            </a:prstGeom>
            <a:solidFill>
              <a:schemeClr val="lt2">
                <a:alpha val="12549"/>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67" name="Google Shape;267;p45"/>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268" name="Google Shape;268;p45"/>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269" name="Google Shape;269;p45"/>
          <p:cNvGrpSpPr/>
          <p:nvPr/>
        </p:nvGrpSpPr>
        <p:grpSpPr>
          <a:xfrm>
            <a:off x="5508512" y="2150669"/>
            <a:ext cx="1264446" cy="537724"/>
            <a:chOff x="12294426" y="1092556"/>
            <a:chExt cx="3582000" cy="1523297"/>
          </a:xfrm>
        </p:grpSpPr>
        <p:sp>
          <p:nvSpPr>
            <p:cNvPr id="270" name="Google Shape;270;p45"/>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271" name="Google Shape;271;p45"/>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272" name="Google Shape;272;p45"/>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273" name="Google Shape;273;p45"/>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274" name="Shape 274"/>
        <p:cNvGrpSpPr/>
        <p:nvPr/>
      </p:nvGrpSpPr>
      <p:grpSpPr>
        <a:xfrm>
          <a:off x="0" y="0"/>
          <a:ext cx="0" cy="0"/>
          <a:chOff x="0" y="0"/>
          <a:chExt cx="0" cy="0"/>
        </a:xfrm>
      </p:grpSpPr>
      <p:pic>
        <p:nvPicPr>
          <p:cNvPr id="275" name="Google Shape;275;p46"/>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276" name="Google Shape;276;p46"/>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77" name="Google Shape;277;p46"/>
          <p:cNvGrpSpPr/>
          <p:nvPr/>
        </p:nvGrpSpPr>
        <p:grpSpPr>
          <a:xfrm>
            <a:off x="8799290" y="4895360"/>
            <a:ext cx="132676" cy="146654"/>
            <a:chOff x="19347601" y="10743921"/>
            <a:chExt cx="291723" cy="322458"/>
          </a:xfrm>
        </p:grpSpPr>
        <p:sp>
          <p:nvSpPr>
            <p:cNvPr id="278" name="Google Shape;278;p4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79" name="Google Shape;279;p4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280" name="Google Shape;280;p46"/>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281" name="Google Shape;281;p46"/>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lt2"/>
              </a:buClr>
              <a:buSzPts val="2400"/>
              <a:buFont typeface="Century Gothic"/>
              <a:buNone/>
              <a:defRPr>
                <a:solidFill>
                  <a:schemeClr val="lt2"/>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2" name="Google Shape;282;p4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3" name="Google Shape;283;p4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284" name="Shape 284"/>
        <p:cNvGrpSpPr/>
        <p:nvPr/>
      </p:nvGrpSpPr>
      <p:grpSpPr>
        <a:xfrm>
          <a:off x="0" y="0"/>
          <a:ext cx="0" cy="0"/>
          <a:chOff x="0" y="0"/>
          <a:chExt cx="0" cy="0"/>
        </a:xfrm>
      </p:grpSpPr>
      <p:sp>
        <p:nvSpPr>
          <p:cNvPr id="285" name="Google Shape;285;p47"/>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286" name="Google Shape;286;p47"/>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sp>
        <p:nvSpPr>
          <p:cNvPr id="287" name="Google Shape;287;p47"/>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288" name="Google Shape;288;p47"/>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89" name="Google Shape;289;p47"/>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290" name="Shape 290"/>
        <p:cNvGrpSpPr/>
        <p:nvPr/>
      </p:nvGrpSpPr>
      <p:grpSpPr>
        <a:xfrm>
          <a:off x="0" y="0"/>
          <a:ext cx="0" cy="0"/>
          <a:chOff x="0" y="0"/>
          <a:chExt cx="0" cy="0"/>
        </a:xfrm>
      </p:grpSpPr>
      <p:sp>
        <p:nvSpPr>
          <p:cNvPr id="291" name="Google Shape;291;p48"/>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292" name="Google Shape;292;p48"/>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293" name="Google Shape;293;p48"/>
          <p:cNvGrpSpPr/>
          <p:nvPr/>
        </p:nvGrpSpPr>
        <p:grpSpPr>
          <a:xfrm>
            <a:off x="-4544" y="4278492"/>
            <a:ext cx="9149079" cy="866805"/>
            <a:chOff x="-9992" y="9387571"/>
            <a:chExt cx="20116709" cy="1905904"/>
          </a:xfrm>
        </p:grpSpPr>
        <p:grpSp>
          <p:nvGrpSpPr>
            <p:cNvPr id="294" name="Google Shape;294;p48"/>
            <p:cNvGrpSpPr/>
            <p:nvPr/>
          </p:nvGrpSpPr>
          <p:grpSpPr>
            <a:xfrm>
              <a:off x="-9992" y="9387571"/>
              <a:ext cx="20116709" cy="1905904"/>
              <a:chOff x="-9992" y="9387571"/>
              <a:chExt cx="20116709" cy="1905904"/>
            </a:xfrm>
          </p:grpSpPr>
          <p:sp>
            <p:nvSpPr>
              <p:cNvPr id="295" name="Google Shape;295;p48"/>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96" name="Google Shape;296;p48"/>
              <p:cNvGrpSpPr/>
              <p:nvPr/>
            </p:nvGrpSpPr>
            <p:grpSpPr>
              <a:xfrm>
                <a:off x="19347601" y="10743921"/>
                <a:ext cx="291723" cy="322458"/>
                <a:chOff x="19347601" y="10743921"/>
                <a:chExt cx="291723" cy="322458"/>
              </a:xfrm>
            </p:grpSpPr>
            <p:sp>
              <p:nvSpPr>
                <p:cNvPr id="297" name="Google Shape;297;p4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98" name="Google Shape;298;p4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99" name="Google Shape;299;p48"/>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300" name="Google Shape;300;p48"/>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301" name="Google Shape;301;p4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02" name="Google Shape;302;p4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03" name="Google Shape;303;p4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304" name="Shape 304"/>
        <p:cNvGrpSpPr/>
        <p:nvPr/>
      </p:nvGrpSpPr>
      <p:grpSpPr>
        <a:xfrm>
          <a:off x="0" y="0"/>
          <a:ext cx="0" cy="0"/>
          <a:chOff x="0" y="0"/>
          <a:chExt cx="0" cy="0"/>
        </a:xfrm>
      </p:grpSpPr>
      <p:sp>
        <p:nvSpPr>
          <p:cNvPr id="305" name="Google Shape;305;p49"/>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306" name="Google Shape;306;p49"/>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307" name="Google Shape;307;p49"/>
          <p:cNvGrpSpPr/>
          <p:nvPr/>
        </p:nvGrpSpPr>
        <p:grpSpPr>
          <a:xfrm>
            <a:off x="-4544" y="4278492"/>
            <a:ext cx="9149079" cy="866805"/>
            <a:chOff x="-9992" y="9387571"/>
            <a:chExt cx="20116709" cy="1905904"/>
          </a:xfrm>
        </p:grpSpPr>
        <p:grpSp>
          <p:nvGrpSpPr>
            <p:cNvPr id="308" name="Google Shape;308;p49"/>
            <p:cNvGrpSpPr/>
            <p:nvPr/>
          </p:nvGrpSpPr>
          <p:grpSpPr>
            <a:xfrm>
              <a:off x="-9992" y="9387571"/>
              <a:ext cx="20116709" cy="1905904"/>
              <a:chOff x="-9992" y="9387571"/>
              <a:chExt cx="20116709" cy="1905904"/>
            </a:xfrm>
          </p:grpSpPr>
          <p:sp>
            <p:nvSpPr>
              <p:cNvPr id="309" name="Google Shape;309;p4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10" name="Google Shape;310;p49"/>
              <p:cNvGrpSpPr/>
              <p:nvPr/>
            </p:nvGrpSpPr>
            <p:grpSpPr>
              <a:xfrm>
                <a:off x="19347601" y="10743921"/>
                <a:ext cx="291723" cy="322458"/>
                <a:chOff x="19347601" y="10743921"/>
                <a:chExt cx="291723" cy="322458"/>
              </a:xfrm>
            </p:grpSpPr>
            <p:sp>
              <p:nvSpPr>
                <p:cNvPr id="311" name="Google Shape;311;p4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12" name="Google Shape;312;p4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313" name="Google Shape;313;p49"/>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314" name="Google Shape;314;p4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15" name="Google Shape;315;p4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16" name="Google Shape;316;p4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17" name="Google Shape;317;p49"/>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lt1"/>
              </a:buClr>
              <a:buSzPts val="1500"/>
              <a:buChar char="•"/>
              <a:defRPr sz="1500">
                <a:solidFill>
                  <a:schemeClr val="lt1"/>
                </a:solidFill>
              </a:defRPr>
            </a:lvl2pPr>
            <a:lvl3pPr indent="-298450" lvl="2" marL="1371600" rtl="0" algn="l">
              <a:lnSpc>
                <a:spcPct val="90000"/>
              </a:lnSpc>
              <a:spcBef>
                <a:spcPts val="400"/>
              </a:spcBef>
              <a:spcAft>
                <a:spcPts val="0"/>
              </a:spcAft>
              <a:buClr>
                <a:schemeClr val="lt1"/>
              </a:buClr>
              <a:buSzPts val="1100"/>
              <a:buChar char="•"/>
              <a:defRPr sz="1100">
                <a:solidFill>
                  <a:schemeClr val="lt1"/>
                </a:solidFill>
              </a:defRPr>
            </a:lvl3pPr>
            <a:lvl4pPr indent="-298450" lvl="3" marL="1828800" rtl="0" algn="l">
              <a:lnSpc>
                <a:spcPct val="90000"/>
              </a:lnSpc>
              <a:spcBef>
                <a:spcPts val="400"/>
              </a:spcBef>
              <a:spcAft>
                <a:spcPts val="0"/>
              </a:spcAft>
              <a:buClr>
                <a:schemeClr val="lt1"/>
              </a:buClr>
              <a:buSzPts val="1100"/>
              <a:buChar char="•"/>
              <a:defRPr sz="1100">
                <a:solidFill>
                  <a:schemeClr val="lt1"/>
                </a:solidFill>
              </a:defRPr>
            </a:lvl4pPr>
            <a:lvl5pPr indent="-298450" lvl="4" marL="2286000" rtl="0" algn="l">
              <a:lnSpc>
                <a:spcPct val="90000"/>
              </a:lnSpc>
              <a:spcBef>
                <a:spcPts val="400"/>
              </a:spcBef>
              <a:spcAft>
                <a:spcPts val="0"/>
              </a:spcAft>
              <a:buClr>
                <a:schemeClr val="lt1"/>
              </a:buClr>
              <a:buSzPts val="1100"/>
              <a:buChar char="•"/>
              <a:defRPr sz="1100">
                <a:solidFill>
                  <a:schemeClr val="lt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318" name="Shape 318"/>
        <p:cNvGrpSpPr/>
        <p:nvPr/>
      </p:nvGrpSpPr>
      <p:grpSpPr>
        <a:xfrm>
          <a:off x="0" y="0"/>
          <a:ext cx="0" cy="0"/>
          <a:chOff x="0" y="0"/>
          <a:chExt cx="0" cy="0"/>
        </a:xfrm>
      </p:grpSpPr>
      <p:sp>
        <p:nvSpPr>
          <p:cNvPr id="319" name="Google Shape;319;p50"/>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320" name="Google Shape;320;p50"/>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grpSp>
        <p:nvGrpSpPr>
          <p:cNvPr id="321" name="Google Shape;321;p50"/>
          <p:cNvGrpSpPr/>
          <p:nvPr/>
        </p:nvGrpSpPr>
        <p:grpSpPr>
          <a:xfrm>
            <a:off x="-4544" y="4278492"/>
            <a:ext cx="9149079" cy="866805"/>
            <a:chOff x="-9992" y="9387571"/>
            <a:chExt cx="20116709" cy="1905904"/>
          </a:xfrm>
        </p:grpSpPr>
        <p:grpSp>
          <p:nvGrpSpPr>
            <p:cNvPr id="322" name="Google Shape;322;p50"/>
            <p:cNvGrpSpPr/>
            <p:nvPr/>
          </p:nvGrpSpPr>
          <p:grpSpPr>
            <a:xfrm>
              <a:off x="-9992" y="9387571"/>
              <a:ext cx="20116709" cy="1905904"/>
              <a:chOff x="-9992" y="9387571"/>
              <a:chExt cx="20116709" cy="1905904"/>
            </a:xfrm>
          </p:grpSpPr>
          <p:sp>
            <p:nvSpPr>
              <p:cNvPr id="323" name="Google Shape;323;p50"/>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24" name="Google Shape;324;p50"/>
              <p:cNvGrpSpPr/>
              <p:nvPr/>
            </p:nvGrpSpPr>
            <p:grpSpPr>
              <a:xfrm>
                <a:off x="19347601" y="10743921"/>
                <a:ext cx="291723" cy="322458"/>
                <a:chOff x="19347601" y="10743921"/>
                <a:chExt cx="291723" cy="322458"/>
              </a:xfrm>
            </p:grpSpPr>
            <p:sp>
              <p:nvSpPr>
                <p:cNvPr id="325" name="Google Shape;325;p5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26" name="Google Shape;326;p5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327" name="Google Shape;327;p50"/>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328" name="Google Shape;328;p5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29" name="Google Shape;329;p5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30" name="Google Shape;330;p5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31" name="Google Shape;331;p50"/>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lt1"/>
              </a:buClr>
              <a:buSzPts val="1500"/>
              <a:buChar char="•"/>
              <a:defRPr sz="1500">
                <a:solidFill>
                  <a:schemeClr val="lt1"/>
                </a:solidFill>
              </a:defRPr>
            </a:lvl2pPr>
            <a:lvl3pPr indent="-298450" lvl="2" marL="1371600" rtl="0" algn="l">
              <a:lnSpc>
                <a:spcPct val="90000"/>
              </a:lnSpc>
              <a:spcBef>
                <a:spcPts val="400"/>
              </a:spcBef>
              <a:spcAft>
                <a:spcPts val="0"/>
              </a:spcAft>
              <a:buClr>
                <a:schemeClr val="lt1"/>
              </a:buClr>
              <a:buSzPts val="1100"/>
              <a:buChar char="•"/>
              <a:defRPr sz="1100">
                <a:solidFill>
                  <a:schemeClr val="lt1"/>
                </a:solidFill>
              </a:defRPr>
            </a:lvl3pPr>
            <a:lvl4pPr indent="-298450" lvl="3" marL="1828800" rtl="0" algn="l">
              <a:lnSpc>
                <a:spcPct val="90000"/>
              </a:lnSpc>
              <a:spcBef>
                <a:spcPts val="400"/>
              </a:spcBef>
              <a:spcAft>
                <a:spcPts val="0"/>
              </a:spcAft>
              <a:buClr>
                <a:schemeClr val="lt1"/>
              </a:buClr>
              <a:buSzPts val="1100"/>
              <a:buChar char="•"/>
              <a:defRPr sz="1100">
                <a:solidFill>
                  <a:schemeClr val="lt1"/>
                </a:solidFill>
              </a:defRPr>
            </a:lvl4pPr>
            <a:lvl5pPr indent="-298450" lvl="4" marL="2286000" rtl="0" algn="l">
              <a:lnSpc>
                <a:spcPct val="90000"/>
              </a:lnSpc>
              <a:spcBef>
                <a:spcPts val="400"/>
              </a:spcBef>
              <a:spcAft>
                <a:spcPts val="0"/>
              </a:spcAft>
              <a:buClr>
                <a:schemeClr val="lt1"/>
              </a:buClr>
              <a:buSzPts val="1100"/>
              <a:buChar char="•"/>
              <a:defRPr sz="1100">
                <a:solidFill>
                  <a:schemeClr val="lt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332" name="Shape 332"/>
        <p:cNvGrpSpPr/>
        <p:nvPr/>
      </p:nvGrpSpPr>
      <p:grpSpPr>
        <a:xfrm>
          <a:off x="0" y="0"/>
          <a:ext cx="0" cy="0"/>
          <a:chOff x="0" y="0"/>
          <a:chExt cx="0" cy="0"/>
        </a:xfrm>
      </p:grpSpPr>
      <p:pic>
        <p:nvPicPr>
          <p:cNvPr id="333" name="Google Shape;333;p51"/>
          <p:cNvPicPr preferRelativeResize="0"/>
          <p:nvPr/>
        </p:nvPicPr>
        <p:blipFill rotWithShape="1">
          <a:blip r:embed="rId2">
            <a:alphaModFix/>
          </a:blip>
          <a:srcRect b="0" l="0" r="5829" t="0"/>
          <a:stretch/>
        </p:blipFill>
        <p:spPr>
          <a:xfrm>
            <a:off x="0" y="1367102"/>
            <a:ext cx="9144000" cy="3776397"/>
          </a:xfrm>
          <a:prstGeom prst="rect">
            <a:avLst/>
          </a:prstGeom>
          <a:noFill/>
          <a:ln>
            <a:noFill/>
          </a:ln>
        </p:spPr>
      </p:pic>
      <p:sp>
        <p:nvSpPr>
          <p:cNvPr id="334" name="Google Shape;334;p51"/>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dk1"/>
              </a:buClr>
              <a:buSzPts val="2700"/>
              <a:buFont typeface="Century Gothic"/>
              <a:buNone/>
              <a:defRPr sz="2700">
                <a:solidFill>
                  <a:schemeClr val="dk1"/>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pic>
        <p:nvPicPr>
          <p:cNvPr id="335" name="Google Shape;335;p51"/>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336" name="Google Shape;336;p5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51"/>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38" name="Google Shape;338;p51"/>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339" name="Shape 339"/>
        <p:cNvGrpSpPr/>
        <p:nvPr/>
      </p:nvGrpSpPr>
      <p:grpSpPr>
        <a:xfrm>
          <a:off x="0" y="0"/>
          <a:ext cx="0" cy="0"/>
          <a:chOff x="0" y="0"/>
          <a:chExt cx="0" cy="0"/>
        </a:xfrm>
      </p:grpSpPr>
      <p:sp>
        <p:nvSpPr>
          <p:cNvPr id="340" name="Google Shape;340;p52"/>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41" name="Google Shape;341;p52"/>
          <p:cNvGrpSpPr/>
          <p:nvPr/>
        </p:nvGrpSpPr>
        <p:grpSpPr>
          <a:xfrm>
            <a:off x="-4544" y="4278492"/>
            <a:ext cx="9149079" cy="866805"/>
            <a:chOff x="-9992" y="9387571"/>
            <a:chExt cx="20116709" cy="1905904"/>
          </a:xfrm>
        </p:grpSpPr>
        <p:grpSp>
          <p:nvGrpSpPr>
            <p:cNvPr id="342" name="Google Shape;342;p52"/>
            <p:cNvGrpSpPr/>
            <p:nvPr/>
          </p:nvGrpSpPr>
          <p:grpSpPr>
            <a:xfrm>
              <a:off x="-9992" y="9387571"/>
              <a:ext cx="20116709" cy="1905904"/>
              <a:chOff x="-9992" y="9387571"/>
              <a:chExt cx="20116709" cy="1905904"/>
            </a:xfrm>
          </p:grpSpPr>
          <p:sp>
            <p:nvSpPr>
              <p:cNvPr id="343" name="Google Shape;343;p5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44" name="Google Shape;344;p52"/>
              <p:cNvGrpSpPr/>
              <p:nvPr/>
            </p:nvGrpSpPr>
            <p:grpSpPr>
              <a:xfrm>
                <a:off x="19347601" y="10743921"/>
                <a:ext cx="291723" cy="322458"/>
                <a:chOff x="19347601" y="10743921"/>
                <a:chExt cx="291723" cy="322458"/>
              </a:xfrm>
            </p:grpSpPr>
            <p:sp>
              <p:nvSpPr>
                <p:cNvPr id="345" name="Google Shape;345;p5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46" name="Google Shape;346;p5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347" name="Google Shape;347;p52"/>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348" name="Google Shape;348;p52"/>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rtl="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rtl="0" algn="l">
              <a:lnSpc>
                <a:spcPct val="90000"/>
              </a:lnSpc>
              <a:spcBef>
                <a:spcPts val="400"/>
              </a:spcBef>
              <a:spcAft>
                <a:spcPts val="0"/>
              </a:spcAft>
              <a:buClr>
                <a:schemeClr val="dk1"/>
              </a:buClr>
              <a:buSzPts val="800"/>
              <a:buChar char="•"/>
              <a:defRPr/>
            </a:lvl2pPr>
            <a:lvl3pPr indent="-279400" lvl="2" marL="1371600" rtl="0" algn="l">
              <a:lnSpc>
                <a:spcPct val="90000"/>
              </a:lnSpc>
              <a:spcBef>
                <a:spcPts val="400"/>
              </a:spcBef>
              <a:spcAft>
                <a:spcPts val="0"/>
              </a:spcAft>
              <a:buClr>
                <a:schemeClr val="dk1"/>
              </a:buClr>
              <a:buSzPts val="800"/>
              <a:buChar char="•"/>
              <a:defRPr/>
            </a:lvl3pPr>
            <a:lvl4pPr indent="-279400" lvl="3" marL="1828800" rtl="0" algn="l">
              <a:lnSpc>
                <a:spcPct val="90000"/>
              </a:lnSpc>
              <a:spcBef>
                <a:spcPts val="400"/>
              </a:spcBef>
              <a:spcAft>
                <a:spcPts val="0"/>
              </a:spcAft>
              <a:buClr>
                <a:schemeClr val="dk1"/>
              </a:buClr>
              <a:buSzPts val="800"/>
              <a:buChar char="•"/>
              <a:defRPr/>
            </a:lvl4pPr>
            <a:lvl5pPr indent="-279400" lvl="4" marL="2286000" rtl="0" algn="l">
              <a:lnSpc>
                <a:spcPct val="90000"/>
              </a:lnSpc>
              <a:spcBef>
                <a:spcPts val="400"/>
              </a:spcBef>
              <a:spcAft>
                <a:spcPts val="0"/>
              </a:spcAft>
              <a:buClr>
                <a:schemeClr val="dk1"/>
              </a:buClr>
              <a:buSzPts val="800"/>
              <a:buChar char="•"/>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349" name="Google Shape;349;p52"/>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50" name="Google Shape;350;p5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51" name="Google Shape;351;p52"/>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352" name="Google Shape;352;p52"/>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353" name="Google Shape;353;p5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354" name="Shape 354"/>
        <p:cNvGrpSpPr/>
        <p:nvPr/>
      </p:nvGrpSpPr>
      <p:grpSpPr>
        <a:xfrm>
          <a:off x="0" y="0"/>
          <a:ext cx="0" cy="0"/>
          <a:chOff x="0" y="0"/>
          <a:chExt cx="0" cy="0"/>
        </a:xfrm>
      </p:grpSpPr>
      <p:sp>
        <p:nvSpPr>
          <p:cNvPr id="355" name="Google Shape;355;p53"/>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56" name="Google Shape;356;p53"/>
          <p:cNvGrpSpPr/>
          <p:nvPr/>
        </p:nvGrpSpPr>
        <p:grpSpPr>
          <a:xfrm>
            <a:off x="-4544" y="4278492"/>
            <a:ext cx="9149079" cy="866805"/>
            <a:chOff x="-9992" y="9387571"/>
            <a:chExt cx="20116709" cy="1905904"/>
          </a:xfrm>
        </p:grpSpPr>
        <p:grpSp>
          <p:nvGrpSpPr>
            <p:cNvPr id="357" name="Google Shape;357;p53"/>
            <p:cNvGrpSpPr/>
            <p:nvPr/>
          </p:nvGrpSpPr>
          <p:grpSpPr>
            <a:xfrm>
              <a:off x="-9992" y="9387571"/>
              <a:ext cx="20116709" cy="1905904"/>
              <a:chOff x="-9992" y="9387571"/>
              <a:chExt cx="20116709" cy="1905904"/>
            </a:xfrm>
          </p:grpSpPr>
          <p:sp>
            <p:nvSpPr>
              <p:cNvPr id="358" name="Google Shape;358;p5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59" name="Google Shape;359;p53"/>
              <p:cNvGrpSpPr/>
              <p:nvPr/>
            </p:nvGrpSpPr>
            <p:grpSpPr>
              <a:xfrm>
                <a:off x="19347601" y="10743921"/>
                <a:ext cx="291723" cy="322458"/>
                <a:chOff x="19347601" y="10743921"/>
                <a:chExt cx="291723" cy="322458"/>
              </a:xfrm>
            </p:grpSpPr>
            <p:sp>
              <p:nvSpPr>
                <p:cNvPr id="360" name="Google Shape;360;p5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61" name="Google Shape;361;p5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362" name="Google Shape;362;p53"/>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363" name="Google Shape;363;p53"/>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rt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64" name="Google Shape;364;p5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65" name="Google Shape;365;p53"/>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23850" lvl="1" marL="914400" rtl="0" algn="l">
              <a:lnSpc>
                <a:spcPct val="90000"/>
              </a:lnSpc>
              <a:spcBef>
                <a:spcPts val="400"/>
              </a:spcBef>
              <a:spcAft>
                <a:spcPts val="0"/>
              </a:spcAft>
              <a:buClr>
                <a:schemeClr val="dk1"/>
              </a:buClr>
              <a:buSzPts val="1500"/>
              <a:buChar char="•"/>
              <a:defRPr>
                <a:solidFill>
                  <a:schemeClr val="dk1"/>
                </a:solidFill>
              </a:defRPr>
            </a:lvl2pPr>
            <a:lvl3pPr indent="-298450" lvl="2" marL="1371600" rtl="0" algn="l">
              <a:lnSpc>
                <a:spcPct val="90000"/>
              </a:lnSpc>
              <a:spcBef>
                <a:spcPts val="400"/>
              </a:spcBef>
              <a:spcAft>
                <a:spcPts val="0"/>
              </a:spcAft>
              <a:buClr>
                <a:schemeClr val="dk1"/>
              </a:buClr>
              <a:buSzPts val="1100"/>
              <a:buChar char="•"/>
              <a:defRPr>
                <a:solidFill>
                  <a:schemeClr val="dk1"/>
                </a:solidFill>
              </a:defRPr>
            </a:lvl3pPr>
            <a:lvl4pPr indent="-298450" lvl="3" marL="1828800" rtl="0" algn="l">
              <a:lnSpc>
                <a:spcPct val="90000"/>
              </a:lnSpc>
              <a:spcBef>
                <a:spcPts val="400"/>
              </a:spcBef>
              <a:spcAft>
                <a:spcPts val="0"/>
              </a:spcAft>
              <a:buClr>
                <a:schemeClr val="dk1"/>
              </a:buClr>
              <a:buSzPts val="1100"/>
              <a:buChar char="•"/>
              <a:defRPr>
                <a:solidFill>
                  <a:schemeClr val="dk1"/>
                </a:solidFill>
              </a:defRPr>
            </a:lvl4pPr>
            <a:lvl5pPr indent="-298450" lvl="4" marL="2286000" rtl="0" algn="l">
              <a:lnSpc>
                <a:spcPct val="90000"/>
              </a:lnSpc>
              <a:spcBef>
                <a:spcPts val="400"/>
              </a:spcBef>
              <a:spcAft>
                <a:spcPts val="0"/>
              </a:spcAft>
              <a:buClr>
                <a:schemeClr val="dk1"/>
              </a:buClr>
              <a:buSzPts val="11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366" name="Google Shape;366;p53"/>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367" name="Google Shape;367;p5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68" name="Google Shape;368;p53"/>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298450" lvl="2" marL="1371600" rtl="0" algn="l">
              <a:lnSpc>
                <a:spcPct val="90000"/>
              </a:lnSpc>
              <a:spcBef>
                <a:spcPts val="400"/>
              </a:spcBef>
              <a:spcAft>
                <a:spcPts val="0"/>
              </a:spcAft>
              <a:buClr>
                <a:schemeClr val="dk1"/>
              </a:buClr>
              <a:buSzPts val="1100"/>
              <a:buChar char="•"/>
              <a:defRPr sz="1100">
                <a:solidFill>
                  <a:schemeClr val="dk1"/>
                </a:solidFill>
              </a:defRPr>
            </a:lvl3pPr>
            <a:lvl4pPr indent="-298450" lvl="3" marL="1828800" rtl="0" algn="l">
              <a:lnSpc>
                <a:spcPct val="90000"/>
              </a:lnSpc>
              <a:spcBef>
                <a:spcPts val="400"/>
              </a:spcBef>
              <a:spcAft>
                <a:spcPts val="0"/>
              </a:spcAft>
              <a:buClr>
                <a:schemeClr val="dk1"/>
              </a:buClr>
              <a:buSzPts val="1100"/>
              <a:buChar char="•"/>
              <a:defRPr sz="11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69" name="Shape 369"/>
        <p:cNvGrpSpPr/>
        <p:nvPr/>
      </p:nvGrpSpPr>
      <p:grpSpPr>
        <a:xfrm>
          <a:off x="0" y="0"/>
          <a:ext cx="0" cy="0"/>
          <a:chOff x="0" y="0"/>
          <a:chExt cx="0" cy="0"/>
        </a:xfrm>
      </p:grpSpPr>
      <p:sp>
        <p:nvSpPr>
          <p:cNvPr id="370" name="Google Shape;370;p54"/>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71" name="Google Shape;371;p5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72" name="Google Shape;372;p5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73" name="Google Shape;373;p54"/>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374" name="Shape 374"/>
        <p:cNvGrpSpPr/>
        <p:nvPr/>
      </p:nvGrpSpPr>
      <p:grpSpPr>
        <a:xfrm>
          <a:off x="0" y="0"/>
          <a:ext cx="0" cy="0"/>
          <a:chOff x="0" y="0"/>
          <a:chExt cx="0" cy="0"/>
        </a:xfrm>
      </p:grpSpPr>
      <p:sp>
        <p:nvSpPr>
          <p:cNvPr id="375" name="Google Shape;375;p55"/>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76" name="Google Shape;376;p5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377" name="Google Shape;377;p5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Logo">
  <p:cSld name="Title Slide w/ Logo">
    <p:spTree>
      <p:nvGrpSpPr>
        <p:cNvPr id="390" name="Shape 390"/>
        <p:cNvGrpSpPr/>
        <p:nvPr/>
      </p:nvGrpSpPr>
      <p:grpSpPr>
        <a:xfrm>
          <a:off x="0" y="0"/>
          <a:ext cx="0" cy="0"/>
          <a:chOff x="0" y="0"/>
          <a:chExt cx="0" cy="0"/>
        </a:xfrm>
      </p:grpSpPr>
      <p:pic>
        <p:nvPicPr>
          <p:cNvPr id="391" name="Google Shape;391;p57"/>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392" name="Google Shape;392;p5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393" name="Google Shape;393;p57"/>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94" name="Google Shape;394;p5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395" name="Google Shape;395;p5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6" name="Shape 396"/>
        <p:cNvGrpSpPr/>
        <p:nvPr/>
      </p:nvGrpSpPr>
      <p:grpSpPr>
        <a:xfrm>
          <a:off x="0" y="0"/>
          <a:ext cx="0" cy="0"/>
          <a:chOff x="0" y="0"/>
          <a:chExt cx="0" cy="0"/>
        </a:xfrm>
      </p:grpSpPr>
      <p:sp>
        <p:nvSpPr>
          <p:cNvPr id="397" name="Google Shape;397;p58"/>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398" name="Google Shape;398;p58"/>
          <p:cNvSpPr txBox="1"/>
          <p:nvPr>
            <p:ph idx="1" type="body"/>
          </p:nvPr>
        </p:nvSpPr>
        <p:spPr>
          <a:xfrm>
            <a:off x="311700" y="1152475"/>
            <a:ext cx="8520600" cy="3416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SzPts val="1800"/>
              <a:buChar char="•"/>
              <a:defRPr/>
            </a:lvl1pPr>
            <a:lvl2pPr indent="-323850" lvl="1" marL="914400" algn="l">
              <a:lnSpc>
                <a:spcPct val="90000"/>
              </a:lnSpc>
              <a:spcBef>
                <a:spcPts val="400"/>
              </a:spcBef>
              <a:spcAft>
                <a:spcPts val="0"/>
              </a:spcAft>
              <a:buSzPts val="1500"/>
              <a:buChar char="•"/>
              <a:defRPr/>
            </a:lvl2pPr>
            <a:lvl3pPr indent="-298450" lvl="2" marL="1371600" algn="l">
              <a:lnSpc>
                <a:spcPct val="90000"/>
              </a:lnSpc>
              <a:spcBef>
                <a:spcPts val="400"/>
              </a:spcBef>
              <a:spcAft>
                <a:spcPts val="0"/>
              </a:spcAft>
              <a:buSzPts val="11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400"/>
              </a:spcBef>
              <a:spcAft>
                <a:spcPts val="0"/>
              </a:spcAft>
              <a:buSzPts val="1100"/>
              <a:buChar char="•"/>
              <a:defRPr/>
            </a:lvl5pPr>
            <a:lvl6pPr indent="-311150" lvl="5" marL="2743200" algn="l">
              <a:lnSpc>
                <a:spcPct val="90000"/>
              </a:lnSpc>
              <a:spcBef>
                <a:spcPts val="400"/>
              </a:spcBef>
              <a:spcAft>
                <a:spcPts val="0"/>
              </a:spcAft>
              <a:buSzPts val="1300"/>
              <a:buChar char="•"/>
              <a:defRPr/>
            </a:lvl6pPr>
            <a:lvl7pPr indent="-311150" lvl="6" marL="3200400" algn="l">
              <a:lnSpc>
                <a:spcPct val="90000"/>
              </a:lnSpc>
              <a:spcBef>
                <a:spcPts val="400"/>
              </a:spcBef>
              <a:spcAft>
                <a:spcPts val="0"/>
              </a:spcAft>
              <a:buSzPts val="1300"/>
              <a:buChar char="•"/>
              <a:defRPr/>
            </a:lvl7pPr>
            <a:lvl8pPr indent="-311150" lvl="7" marL="3657600" algn="l">
              <a:lnSpc>
                <a:spcPct val="90000"/>
              </a:lnSpc>
              <a:spcBef>
                <a:spcPts val="400"/>
              </a:spcBef>
              <a:spcAft>
                <a:spcPts val="0"/>
              </a:spcAft>
              <a:buSzPts val="1300"/>
              <a:buChar char="•"/>
              <a:defRPr/>
            </a:lvl8pPr>
            <a:lvl9pPr indent="-311150" lvl="8" marL="4114800" algn="l">
              <a:lnSpc>
                <a:spcPct val="90000"/>
              </a:lnSpc>
              <a:spcBef>
                <a:spcPts val="400"/>
              </a:spcBef>
              <a:spcAft>
                <a:spcPts val="0"/>
              </a:spcAft>
              <a:buSzPts val="1300"/>
              <a:buChar char="•"/>
              <a:defRPr/>
            </a:lvl9pPr>
          </a:lstStyle>
          <a:p/>
        </p:txBody>
      </p:sp>
      <p:sp>
        <p:nvSpPr>
          <p:cNvPr id="399" name="Google Shape;399;p58"/>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spTree>
      <p:nvGrpSpPr>
        <p:cNvPr id="400" name="Shape 400"/>
        <p:cNvGrpSpPr/>
        <p:nvPr/>
      </p:nvGrpSpPr>
      <p:grpSpPr>
        <a:xfrm>
          <a:off x="0" y="0"/>
          <a:ext cx="0" cy="0"/>
          <a:chOff x="0" y="0"/>
          <a:chExt cx="0" cy="0"/>
        </a:xfrm>
      </p:grpSpPr>
      <p:sp>
        <p:nvSpPr>
          <p:cNvPr id="401" name="Google Shape;401;p59"/>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02" name="Google Shape;402;p5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03" name="Google Shape;403;p5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B5E5DC"/>
              </a:buClr>
              <a:buSzPts val="800"/>
              <a:buFont typeface="Century Gothic"/>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4" name="Shape 404"/>
        <p:cNvGrpSpPr/>
        <p:nvPr/>
      </p:nvGrpSpPr>
      <p:grpSpPr>
        <a:xfrm>
          <a:off x="0" y="0"/>
          <a:ext cx="0" cy="0"/>
          <a:chOff x="0" y="0"/>
          <a:chExt cx="0" cy="0"/>
        </a:xfrm>
      </p:grpSpPr>
      <p:sp>
        <p:nvSpPr>
          <p:cNvPr id="405" name="Google Shape;405;p60"/>
          <p:cNvSpPr txBox="1"/>
          <p:nvPr>
            <p:ph type="ctrTitle"/>
          </p:nvPr>
        </p:nvSpPr>
        <p:spPr>
          <a:xfrm>
            <a:off x="311708" y="744575"/>
            <a:ext cx="8520600" cy="2052600"/>
          </a:xfrm>
          <a:prstGeom prst="rect">
            <a:avLst/>
          </a:prstGeom>
          <a:noFill/>
          <a:ln>
            <a:noFill/>
          </a:ln>
        </p:spPr>
        <p:txBody>
          <a:bodyPr anchorCtr="0" anchor="b" bIns="20775" lIns="41575" spcFirstLastPara="1" rIns="41575" wrap="square" tIns="2077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06" name="Google Shape;406;p60"/>
          <p:cNvSpPr txBox="1"/>
          <p:nvPr>
            <p:ph idx="1" type="subTitle"/>
          </p:nvPr>
        </p:nvSpPr>
        <p:spPr>
          <a:xfrm>
            <a:off x="311700" y="2834125"/>
            <a:ext cx="8520600" cy="792600"/>
          </a:xfrm>
          <a:prstGeom prst="rect">
            <a:avLst/>
          </a:prstGeom>
          <a:noFill/>
          <a:ln>
            <a:noFill/>
          </a:ln>
        </p:spPr>
        <p:txBody>
          <a:bodyPr anchorCtr="0" anchor="t" bIns="20775" lIns="41575" spcFirstLastPara="1" rIns="41575" wrap="square" tIns="207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407" name="Google Shape;407;p60"/>
          <p:cNvSpPr txBox="1"/>
          <p:nvPr>
            <p:ph idx="12" type="sldNum"/>
          </p:nvPr>
        </p:nvSpPr>
        <p:spPr>
          <a:xfrm>
            <a:off x="8472458" y="4663217"/>
            <a:ext cx="548700" cy="3936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08" name="Shape 408"/>
        <p:cNvGrpSpPr/>
        <p:nvPr/>
      </p:nvGrpSpPr>
      <p:grpSpPr>
        <a:xfrm>
          <a:off x="0" y="0"/>
          <a:ext cx="0" cy="0"/>
          <a:chOff x="0" y="0"/>
          <a:chExt cx="0" cy="0"/>
        </a:xfrm>
      </p:grpSpPr>
      <p:sp>
        <p:nvSpPr>
          <p:cNvPr id="409" name="Google Shape;409;p61"/>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410" name="Google Shape;410;p61"/>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411" name="Google Shape;411;p61"/>
          <p:cNvGrpSpPr/>
          <p:nvPr/>
        </p:nvGrpSpPr>
        <p:grpSpPr>
          <a:xfrm>
            <a:off x="-4544" y="4278492"/>
            <a:ext cx="9149079" cy="866805"/>
            <a:chOff x="-9992" y="9387571"/>
            <a:chExt cx="20116709" cy="1905904"/>
          </a:xfrm>
        </p:grpSpPr>
        <p:grpSp>
          <p:nvGrpSpPr>
            <p:cNvPr id="412" name="Google Shape;412;p61"/>
            <p:cNvGrpSpPr/>
            <p:nvPr/>
          </p:nvGrpSpPr>
          <p:grpSpPr>
            <a:xfrm>
              <a:off x="-9992" y="9387571"/>
              <a:ext cx="20116709" cy="1905904"/>
              <a:chOff x="-9992" y="9387571"/>
              <a:chExt cx="20116709" cy="1905904"/>
            </a:xfrm>
          </p:grpSpPr>
          <p:sp>
            <p:nvSpPr>
              <p:cNvPr id="413" name="Google Shape;413;p6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414" name="Google Shape;414;p61"/>
              <p:cNvGrpSpPr/>
              <p:nvPr/>
            </p:nvGrpSpPr>
            <p:grpSpPr>
              <a:xfrm>
                <a:off x="19347601" y="10743921"/>
                <a:ext cx="291723" cy="322458"/>
                <a:chOff x="19347601" y="10743921"/>
                <a:chExt cx="291723" cy="322458"/>
              </a:xfrm>
            </p:grpSpPr>
            <p:sp>
              <p:nvSpPr>
                <p:cNvPr id="415" name="Google Shape;415;p6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416" name="Google Shape;416;p6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417" name="Google Shape;417;p6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418" name="Google Shape;418;p6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19" name="Google Shape;419;p61"/>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20" name="Google Shape;420;p6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21" name="Google Shape;421;p6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spTree>
      <p:nvGrpSpPr>
        <p:cNvPr id="422" name="Shape 422"/>
        <p:cNvGrpSpPr/>
        <p:nvPr/>
      </p:nvGrpSpPr>
      <p:grpSpPr>
        <a:xfrm>
          <a:off x="0" y="0"/>
          <a:ext cx="0" cy="0"/>
          <a:chOff x="0" y="0"/>
          <a:chExt cx="0" cy="0"/>
        </a:xfrm>
      </p:grpSpPr>
      <p:sp>
        <p:nvSpPr>
          <p:cNvPr id="423" name="Google Shape;423;p62"/>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24" name="Google Shape;424;p62"/>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425" name="Google Shape;425;p62"/>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426" name="Google Shape;426;p6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427" name="Shape 427"/>
        <p:cNvGrpSpPr/>
        <p:nvPr/>
      </p:nvGrpSpPr>
      <p:grpSpPr>
        <a:xfrm>
          <a:off x="0" y="0"/>
          <a:ext cx="0" cy="0"/>
          <a:chOff x="0" y="0"/>
          <a:chExt cx="0" cy="0"/>
        </a:xfrm>
      </p:grpSpPr>
      <p:sp>
        <p:nvSpPr>
          <p:cNvPr id="428" name="Google Shape;428;p6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29" name="Google Shape;429;p63"/>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30" name="Google Shape;430;p6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31" name="Google Shape;431;p6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ody, Image">
  <p:cSld name="2_Title, Body, Image">
    <p:spTree>
      <p:nvGrpSpPr>
        <p:cNvPr id="432" name="Shape 432"/>
        <p:cNvGrpSpPr/>
        <p:nvPr/>
      </p:nvGrpSpPr>
      <p:grpSpPr>
        <a:xfrm>
          <a:off x="0" y="0"/>
          <a:ext cx="0" cy="0"/>
          <a:chOff x="0" y="0"/>
          <a:chExt cx="0" cy="0"/>
        </a:xfrm>
      </p:grpSpPr>
      <p:sp>
        <p:nvSpPr>
          <p:cNvPr id="433" name="Google Shape;433;p64"/>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34" name="Google Shape;434;p6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35" name="Google Shape;435;p6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36" name="Google Shape;436;p64"/>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37" name="Google Shape;437;p64"/>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438" name="Google Shape;438;p64"/>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439" name="Google Shape;439;p6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Body, Image">
  <p:cSld name="3_Title, Body, Image">
    <p:spTree>
      <p:nvGrpSpPr>
        <p:cNvPr id="440" name="Shape 440"/>
        <p:cNvGrpSpPr/>
        <p:nvPr/>
      </p:nvGrpSpPr>
      <p:grpSpPr>
        <a:xfrm>
          <a:off x="0" y="0"/>
          <a:ext cx="0" cy="0"/>
          <a:chOff x="0" y="0"/>
          <a:chExt cx="0" cy="0"/>
        </a:xfrm>
      </p:grpSpPr>
      <p:sp>
        <p:nvSpPr>
          <p:cNvPr id="441" name="Google Shape;441;p65"/>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42" name="Google Shape;442;p6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6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44" name="Google Shape;444;p6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 Icon">
  <p:cSld name="Title Slide w/ Icon">
    <p:spTree>
      <p:nvGrpSpPr>
        <p:cNvPr id="445" name="Shape 445"/>
        <p:cNvGrpSpPr/>
        <p:nvPr/>
      </p:nvGrpSpPr>
      <p:grpSpPr>
        <a:xfrm>
          <a:off x="0" y="0"/>
          <a:ext cx="0" cy="0"/>
          <a:chOff x="0" y="0"/>
          <a:chExt cx="0" cy="0"/>
        </a:xfrm>
      </p:grpSpPr>
      <p:sp>
        <p:nvSpPr>
          <p:cNvPr id="446" name="Google Shape;446;p66"/>
          <p:cNvSpPr/>
          <p:nvPr>
            <p:ph idx="2" type="pic"/>
          </p:nvPr>
        </p:nvSpPr>
        <p:spPr>
          <a:xfrm>
            <a:off x="4073843" y="1135464"/>
            <a:ext cx="996300" cy="997500"/>
          </a:xfrm>
          <a:prstGeom prst="rect">
            <a:avLst/>
          </a:prstGeom>
          <a:noFill/>
          <a:ln>
            <a:noFill/>
          </a:ln>
        </p:spPr>
      </p:sp>
      <p:sp>
        <p:nvSpPr>
          <p:cNvPr id="447" name="Google Shape;447;p6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48" name="Google Shape;448;p66"/>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49" name="Google Shape;449;p6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50" name="Google Shape;450;p6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51" name="Shape 451"/>
        <p:cNvGrpSpPr/>
        <p:nvPr/>
      </p:nvGrpSpPr>
      <p:grpSpPr>
        <a:xfrm>
          <a:off x="0" y="0"/>
          <a:ext cx="0" cy="0"/>
          <a:chOff x="0" y="0"/>
          <a:chExt cx="0" cy="0"/>
        </a:xfrm>
      </p:grpSpPr>
      <p:sp>
        <p:nvSpPr>
          <p:cNvPr id="452" name="Google Shape;452;p67"/>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53" name="Google Shape;453;p67"/>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54" name="Google Shape;454;p6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55" name="Google Shape;455;p6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Body, Image">
  <p:cSld name="4_Title, Body, Image">
    <p:spTree>
      <p:nvGrpSpPr>
        <p:cNvPr id="456" name="Shape 456"/>
        <p:cNvGrpSpPr/>
        <p:nvPr/>
      </p:nvGrpSpPr>
      <p:grpSpPr>
        <a:xfrm>
          <a:off x="0" y="0"/>
          <a:ext cx="0" cy="0"/>
          <a:chOff x="0" y="0"/>
          <a:chExt cx="0" cy="0"/>
        </a:xfrm>
      </p:grpSpPr>
      <p:sp>
        <p:nvSpPr>
          <p:cNvPr id="457" name="Google Shape;457;p68"/>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58" name="Google Shape;458;p6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68"/>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60" name="Google Shape;460;p68"/>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461" name="Google Shape;461;p6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ody, Image">
  <p:cSld name="1_Title, Body, Image">
    <p:spTree>
      <p:nvGrpSpPr>
        <p:cNvPr id="462" name="Shape 462"/>
        <p:cNvGrpSpPr/>
        <p:nvPr/>
      </p:nvGrpSpPr>
      <p:grpSpPr>
        <a:xfrm>
          <a:off x="0" y="0"/>
          <a:ext cx="0" cy="0"/>
          <a:chOff x="0" y="0"/>
          <a:chExt cx="0" cy="0"/>
        </a:xfrm>
      </p:grpSpPr>
      <p:sp>
        <p:nvSpPr>
          <p:cNvPr id="463" name="Google Shape;463;p69"/>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64" name="Google Shape;464;p6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6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66" name="Google Shape;466;p69"/>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67" name="Google Shape;467;p6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Image">
  <p:cSld name="Title, Body, Image">
    <p:spTree>
      <p:nvGrpSpPr>
        <p:cNvPr id="468" name="Shape 468"/>
        <p:cNvGrpSpPr/>
        <p:nvPr/>
      </p:nvGrpSpPr>
      <p:grpSpPr>
        <a:xfrm>
          <a:off x="0" y="0"/>
          <a:ext cx="0" cy="0"/>
          <a:chOff x="0" y="0"/>
          <a:chExt cx="0" cy="0"/>
        </a:xfrm>
      </p:grpSpPr>
      <p:sp>
        <p:nvSpPr>
          <p:cNvPr id="469" name="Google Shape;469;p70"/>
          <p:cNvSpPr/>
          <p:nvPr>
            <p:ph idx="2" type="pic"/>
          </p:nvPr>
        </p:nvSpPr>
        <p:spPr>
          <a:xfrm>
            <a:off x="4670742" y="-27436"/>
            <a:ext cx="4510800" cy="4859100"/>
          </a:xfrm>
          <a:prstGeom prst="rect">
            <a:avLst/>
          </a:prstGeom>
          <a:noFill/>
          <a:ln>
            <a:noFill/>
          </a:ln>
        </p:spPr>
      </p:sp>
      <p:sp>
        <p:nvSpPr>
          <p:cNvPr id="470" name="Google Shape;470;p70"/>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471" name="Google Shape;471;p7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72" name="Google Shape;472;p70"/>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73" name="Google Shape;473;p7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Body, Image">
  <p:cSld name="5_Title, Body, Image">
    <p:spTree>
      <p:nvGrpSpPr>
        <p:cNvPr id="474" name="Shape 474"/>
        <p:cNvGrpSpPr/>
        <p:nvPr/>
      </p:nvGrpSpPr>
      <p:grpSpPr>
        <a:xfrm>
          <a:off x="0" y="0"/>
          <a:ext cx="0" cy="0"/>
          <a:chOff x="0" y="0"/>
          <a:chExt cx="0" cy="0"/>
        </a:xfrm>
      </p:grpSpPr>
      <p:sp>
        <p:nvSpPr>
          <p:cNvPr id="475" name="Google Shape;475;p71"/>
          <p:cNvSpPr/>
          <p:nvPr>
            <p:ph idx="2" type="pic"/>
          </p:nvPr>
        </p:nvSpPr>
        <p:spPr>
          <a:xfrm>
            <a:off x="-8121" y="-27435"/>
            <a:ext cx="9189600" cy="4862400"/>
          </a:xfrm>
          <a:prstGeom prst="rect">
            <a:avLst/>
          </a:prstGeom>
          <a:noFill/>
          <a:ln>
            <a:noFill/>
          </a:ln>
        </p:spPr>
      </p:sp>
      <p:sp>
        <p:nvSpPr>
          <p:cNvPr id="476" name="Google Shape;476;p7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77" name="Google Shape;477;p7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478" name="Shape 478"/>
        <p:cNvGrpSpPr/>
        <p:nvPr/>
      </p:nvGrpSpPr>
      <p:grpSpPr>
        <a:xfrm>
          <a:off x="0" y="0"/>
          <a:ext cx="0" cy="0"/>
          <a:chOff x="0" y="0"/>
          <a:chExt cx="0" cy="0"/>
        </a:xfrm>
      </p:grpSpPr>
      <p:sp>
        <p:nvSpPr>
          <p:cNvPr id="479" name="Google Shape;479;p7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80" name="Google Shape;480;p72"/>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481" name="Google Shape;481;p7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82" name="Google Shape;482;p7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483" name="Shape 483"/>
        <p:cNvGrpSpPr/>
        <p:nvPr/>
      </p:nvGrpSpPr>
      <p:grpSpPr>
        <a:xfrm>
          <a:off x="0" y="0"/>
          <a:ext cx="0" cy="0"/>
          <a:chOff x="0" y="0"/>
          <a:chExt cx="0" cy="0"/>
        </a:xfrm>
      </p:grpSpPr>
      <p:sp>
        <p:nvSpPr>
          <p:cNvPr id="484" name="Google Shape;484;p7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85" name="Google Shape;485;p7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486" name="Shape 486"/>
        <p:cNvGrpSpPr/>
        <p:nvPr/>
      </p:nvGrpSpPr>
      <p:grpSpPr>
        <a:xfrm>
          <a:off x="0" y="0"/>
          <a:ext cx="0" cy="0"/>
          <a:chOff x="0" y="0"/>
          <a:chExt cx="0" cy="0"/>
        </a:xfrm>
      </p:grpSpPr>
      <p:sp>
        <p:nvSpPr>
          <p:cNvPr id="487" name="Google Shape;487;p74"/>
          <p:cNvSpPr/>
          <p:nvPr>
            <p:ph idx="2" type="pic"/>
          </p:nvPr>
        </p:nvSpPr>
        <p:spPr>
          <a:xfrm>
            <a:off x="0" y="0"/>
            <a:ext cx="9144000" cy="5143500"/>
          </a:xfrm>
          <a:prstGeom prst="rect">
            <a:avLst/>
          </a:prstGeom>
          <a:noFill/>
          <a:ln>
            <a:noFill/>
          </a:ln>
        </p:spPr>
      </p:sp>
      <p:sp>
        <p:nvSpPr>
          <p:cNvPr id="488" name="Google Shape;488;p7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489" name="Google Shape;489;p7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490" name="Shape 490"/>
        <p:cNvGrpSpPr/>
        <p:nvPr/>
      </p:nvGrpSpPr>
      <p:grpSpPr>
        <a:xfrm>
          <a:off x="0" y="0"/>
          <a:ext cx="0" cy="0"/>
          <a:chOff x="0" y="0"/>
          <a:chExt cx="0" cy="0"/>
        </a:xfrm>
      </p:grpSpPr>
      <p:sp>
        <p:nvSpPr>
          <p:cNvPr id="491" name="Google Shape;491;p75"/>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92" name="Google Shape;492;p75"/>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493" name="Google Shape;493;p75"/>
          <p:cNvPicPr preferRelativeResize="0"/>
          <p:nvPr/>
        </p:nvPicPr>
        <p:blipFill rotWithShape="1">
          <a:blip r:embed="rId2">
            <a:alphaModFix/>
          </a:blip>
          <a:srcRect b="0" l="0" r="0" t="0"/>
          <a:stretch/>
        </p:blipFill>
        <p:spPr>
          <a:xfrm>
            <a:off x="4313649" y="1354364"/>
            <a:ext cx="495595" cy="547497"/>
          </a:xfrm>
          <a:prstGeom prst="rect">
            <a:avLst/>
          </a:prstGeom>
          <a:noFill/>
          <a:ln>
            <a:noFill/>
          </a:ln>
        </p:spPr>
      </p:pic>
      <p:sp>
        <p:nvSpPr>
          <p:cNvPr id="494" name="Google Shape;494;p7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Logo">
  <p:cSld name="1_Title Slide w/ Logo">
    <p:spTree>
      <p:nvGrpSpPr>
        <p:cNvPr id="495" name="Shape 495"/>
        <p:cNvGrpSpPr/>
        <p:nvPr/>
      </p:nvGrpSpPr>
      <p:grpSpPr>
        <a:xfrm>
          <a:off x="0" y="0"/>
          <a:ext cx="0" cy="0"/>
          <a:chOff x="0" y="0"/>
          <a:chExt cx="0" cy="0"/>
        </a:xfrm>
      </p:grpSpPr>
      <p:pic>
        <p:nvPicPr>
          <p:cNvPr id="496" name="Google Shape;496;p76"/>
          <p:cNvPicPr preferRelativeResize="0"/>
          <p:nvPr/>
        </p:nvPicPr>
        <p:blipFill rotWithShape="1">
          <a:blip r:embed="rId2">
            <a:alphaModFix/>
          </a:blip>
          <a:srcRect b="0" l="0" r="0" t="0"/>
          <a:stretch/>
        </p:blipFill>
        <p:spPr>
          <a:xfrm>
            <a:off x="3342060" y="1378913"/>
            <a:ext cx="2438638" cy="531133"/>
          </a:xfrm>
          <a:prstGeom prst="rect">
            <a:avLst/>
          </a:prstGeom>
          <a:noFill/>
          <a:ln>
            <a:noFill/>
          </a:ln>
        </p:spPr>
      </p:pic>
      <p:sp>
        <p:nvSpPr>
          <p:cNvPr id="497" name="Google Shape;497;p76"/>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498" name="Google Shape;498;p76"/>
          <p:cNvSpPr txBox="1"/>
          <p:nvPr>
            <p:ph idx="1" type="subTitle"/>
          </p:nvPr>
        </p:nvSpPr>
        <p:spPr>
          <a:xfrm>
            <a:off x="1986626"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99" name="Google Shape;499;p7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chemeClr val="lt2"/>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 Icon">
  <p:cSld name="1_Title Slide w/ Icon">
    <p:spTree>
      <p:nvGrpSpPr>
        <p:cNvPr id="500" name="Shape 500"/>
        <p:cNvGrpSpPr/>
        <p:nvPr/>
      </p:nvGrpSpPr>
      <p:grpSpPr>
        <a:xfrm>
          <a:off x="0" y="0"/>
          <a:ext cx="0" cy="0"/>
          <a:chOff x="0" y="0"/>
          <a:chExt cx="0" cy="0"/>
        </a:xfrm>
      </p:grpSpPr>
      <p:sp>
        <p:nvSpPr>
          <p:cNvPr id="501" name="Google Shape;501;p77"/>
          <p:cNvSpPr/>
          <p:nvPr>
            <p:ph idx="2" type="pic"/>
          </p:nvPr>
        </p:nvSpPr>
        <p:spPr>
          <a:xfrm>
            <a:off x="4073843" y="1135464"/>
            <a:ext cx="996300" cy="997500"/>
          </a:xfrm>
          <a:prstGeom prst="rect">
            <a:avLst/>
          </a:prstGeom>
          <a:noFill/>
          <a:ln>
            <a:noFill/>
          </a:ln>
        </p:spPr>
      </p:sp>
      <p:sp>
        <p:nvSpPr>
          <p:cNvPr id="502" name="Google Shape;502;p77"/>
          <p:cNvSpPr txBox="1"/>
          <p:nvPr>
            <p:ph type="ctrTitle"/>
          </p:nvPr>
        </p:nvSpPr>
        <p:spPr>
          <a:xfrm>
            <a:off x="1908386" y="247910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03" name="Google Shape;503;p77"/>
          <p:cNvSpPr txBox="1"/>
          <p:nvPr>
            <p:ph idx="1" type="subTitle"/>
          </p:nvPr>
        </p:nvSpPr>
        <p:spPr>
          <a:xfrm>
            <a:off x="1997161" y="308610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04" name="Google Shape;504;p7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05" name="Google Shape;505;p7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06" name="Shape 506"/>
        <p:cNvGrpSpPr/>
        <p:nvPr/>
      </p:nvGrpSpPr>
      <p:grpSpPr>
        <a:xfrm>
          <a:off x="0" y="0"/>
          <a:ext cx="0" cy="0"/>
          <a:chOff x="0" y="0"/>
          <a:chExt cx="0" cy="0"/>
        </a:xfrm>
      </p:grpSpPr>
      <p:sp>
        <p:nvSpPr>
          <p:cNvPr id="507" name="Google Shape;507;p78"/>
          <p:cNvSpPr txBox="1"/>
          <p:nvPr>
            <p:ph type="ctrTitle"/>
          </p:nvPr>
        </p:nvSpPr>
        <p:spPr>
          <a:xfrm>
            <a:off x="1908386" y="196475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08" name="Google Shape;508;p78"/>
          <p:cNvSpPr txBox="1"/>
          <p:nvPr>
            <p:ph idx="1" type="subTitle"/>
          </p:nvPr>
        </p:nvSpPr>
        <p:spPr>
          <a:xfrm>
            <a:off x="1997161" y="2571750"/>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09" name="Google Shape;509;p7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10" name="Google Shape;510;p7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Body, Image">
  <p:cSld name="6_Title, Body, Image">
    <p:spTree>
      <p:nvGrpSpPr>
        <p:cNvPr id="511" name="Shape 511"/>
        <p:cNvGrpSpPr/>
        <p:nvPr/>
      </p:nvGrpSpPr>
      <p:grpSpPr>
        <a:xfrm>
          <a:off x="0" y="0"/>
          <a:ext cx="0" cy="0"/>
          <a:chOff x="0" y="0"/>
          <a:chExt cx="0" cy="0"/>
        </a:xfrm>
      </p:grpSpPr>
      <p:sp>
        <p:nvSpPr>
          <p:cNvPr id="512" name="Google Shape;512;p79"/>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13" name="Google Shape;513;p7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14" name="Google Shape;514;p7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15" name="Google Shape;515;p79"/>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Body, Image">
  <p:cSld name="7_Title, Body, Image">
    <p:spTree>
      <p:nvGrpSpPr>
        <p:cNvPr id="516" name="Shape 516"/>
        <p:cNvGrpSpPr/>
        <p:nvPr/>
      </p:nvGrpSpPr>
      <p:grpSpPr>
        <a:xfrm>
          <a:off x="0" y="0"/>
          <a:ext cx="0" cy="0"/>
          <a:chOff x="0" y="0"/>
          <a:chExt cx="0" cy="0"/>
        </a:xfrm>
      </p:grpSpPr>
      <p:sp>
        <p:nvSpPr>
          <p:cNvPr id="517" name="Google Shape;517;p80"/>
          <p:cNvSpPr txBox="1"/>
          <p:nvPr>
            <p:ph idx="1" type="body"/>
          </p:nvPr>
        </p:nvSpPr>
        <p:spPr>
          <a:xfrm>
            <a:off x="443053" y="1198752"/>
            <a:ext cx="8092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18" name="Google Shape;518;p8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19" name="Google Shape;519;p8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20" name="Google Shape;520;p80"/>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21" name="Google Shape;521;p80"/>
          <p:cNvSpPr txBox="1"/>
          <p:nvPr>
            <p:ph idx="2" type="body"/>
          </p:nvPr>
        </p:nvSpPr>
        <p:spPr>
          <a:xfrm>
            <a:off x="443052" y="908271"/>
            <a:ext cx="80922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Body, Image">
  <p:cSld name="8_Title, Body, Image">
    <p:spTree>
      <p:nvGrpSpPr>
        <p:cNvPr id="522" name="Shape 522"/>
        <p:cNvGrpSpPr/>
        <p:nvPr/>
      </p:nvGrpSpPr>
      <p:grpSpPr>
        <a:xfrm>
          <a:off x="0" y="0"/>
          <a:ext cx="0" cy="0"/>
          <a:chOff x="0" y="0"/>
          <a:chExt cx="0" cy="0"/>
        </a:xfrm>
      </p:grpSpPr>
      <p:sp>
        <p:nvSpPr>
          <p:cNvPr id="523" name="Google Shape;523;p81"/>
          <p:cNvSpPr txBox="1"/>
          <p:nvPr>
            <p:ph idx="1" type="body"/>
          </p:nvPr>
        </p:nvSpPr>
        <p:spPr>
          <a:xfrm>
            <a:off x="422847"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24" name="Google Shape;524;p8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25" name="Google Shape;525;p8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26" name="Google Shape;526;p81"/>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27" name="Google Shape;527;p81"/>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Body, Image">
  <p:cSld name="9_Title, Body, Image">
    <p:spTree>
      <p:nvGrpSpPr>
        <p:cNvPr id="528" name="Shape 528"/>
        <p:cNvGrpSpPr/>
        <p:nvPr/>
      </p:nvGrpSpPr>
      <p:grpSpPr>
        <a:xfrm>
          <a:off x="0" y="0"/>
          <a:ext cx="0" cy="0"/>
          <a:chOff x="0" y="0"/>
          <a:chExt cx="0" cy="0"/>
        </a:xfrm>
      </p:grpSpPr>
      <p:sp>
        <p:nvSpPr>
          <p:cNvPr id="529" name="Google Shape;529;p82"/>
          <p:cNvSpPr txBox="1"/>
          <p:nvPr>
            <p:ph idx="1" type="body"/>
          </p:nvPr>
        </p:nvSpPr>
        <p:spPr>
          <a:xfrm>
            <a:off x="422847" y="1265319"/>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30" name="Google Shape;530;p8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31" name="Google Shape;531;p8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32" name="Google Shape;532;p8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33" name="Google Shape;533;p82"/>
          <p:cNvSpPr txBox="1"/>
          <p:nvPr>
            <p:ph idx="2" type="body"/>
          </p:nvPr>
        </p:nvSpPr>
        <p:spPr>
          <a:xfrm>
            <a:off x="4629151" y="1268016"/>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34" name="Google Shape;534;p82"/>
          <p:cNvSpPr txBox="1"/>
          <p:nvPr>
            <p:ph idx="3" type="body"/>
          </p:nvPr>
        </p:nvSpPr>
        <p:spPr>
          <a:xfrm>
            <a:off x="381963" y="900209"/>
            <a:ext cx="39270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535" name="Google Shape;535;p82"/>
          <p:cNvSpPr txBox="1"/>
          <p:nvPr>
            <p:ph idx="4" type="body"/>
          </p:nvPr>
        </p:nvSpPr>
        <p:spPr>
          <a:xfrm>
            <a:off x="4629151" y="900209"/>
            <a:ext cx="3885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Body, Image">
  <p:cSld name="10_Title, Body, Image">
    <p:spTree>
      <p:nvGrpSpPr>
        <p:cNvPr id="536" name="Shape 536"/>
        <p:cNvGrpSpPr/>
        <p:nvPr/>
      </p:nvGrpSpPr>
      <p:grpSpPr>
        <a:xfrm>
          <a:off x="0" y="0"/>
          <a:ext cx="0" cy="0"/>
          <a:chOff x="0" y="0"/>
          <a:chExt cx="0" cy="0"/>
        </a:xfrm>
      </p:grpSpPr>
      <p:sp>
        <p:nvSpPr>
          <p:cNvPr id="537" name="Google Shape;537;p83"/>
          <p:cNvSpPr/>
          <p:nvPr>
            <p:ph idx="2" type="pic"/>
          </p:nvPr>
        </p:nvSpPr>
        <p:spPr>
          <a:xfrm>
            <a:off x="4670742" y="-27436"/>
            <a:ext cx="4510800" cy="4859100"/>
          </a:xfrm>
          <a:prstGeom prst="rect">
            <a:avLst/>
          </a:prstGeom>
          <a:noFill/>
          <a:ln>
            <a:noFill/>
          </a:ln>
        </p:spPr>
      </p:sp>
      <p:sp>
        <p:nvSpPr>
          <p:cNvPr id="538" name="Google Shape;538;p83"/>
          <p:cNvSpPr txBox="1"/>
          <p:nvPr>
            <p:ph idx="1" type="body"/>
          </p:nvPr>
        </p:nvSpPr>
        <p:spPr>
          <a:xfrm>
            <a:off x="443053" y="1198752"/>
            <a:ext cx="38862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539" name="Google Shape;539;p8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40" name="Google Shape;540;p8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41" name="Google Shape;541;p83"/>
          <p:cNvSpPr txBox="1"/>
          <p:nvPr>
            <p:ph type="title"/>
          </p:nvPr>
        </p:nvSpPr>
        <p:spPr>
          <a:xfrm>
            <a:off x="422847" y="341257"/>
            <a:ext cx="40920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Body, Image">
  <p:cSld name="11_Title, Body, Image">
    <p:spTree>
      <p:nvGrpSpPr>
        <p:cNvPr id="542" name="Shape 542"/>
        <p:cNvGrpSpPr/>
        <p:nvPr/>
      </p:nvGrpSpPr>
      <p:grpSpPr>
        <a:xfrm>
          <a:off x="0" y="0"/>
          <a:ext cx="0" cy="0"/>
          <a:chOff x="0" y="0"/>
          <a:chExt cx="0" cy="0"/>
        </a:xfrm>
      </p:grpSpPr>
      <p:sp>
        <p:nvSpPr>
          <p:cNvPr id="543" name="Google Shape;543;p84"/>
          <p:cNvSpPr/>
          <p:nvPr>
            <p:ph idx="2" type="pic"/>
          </p:nvPr>
        </p:nvSpPr>
        <p:spPr>
          <a:xfrm>
            <a:off x="-8121" y="-27435"/>
            <a:ext cx="9189600" cy="4862400"/>
          </a:xfrm>
          <a:prstGeom prst="rect">
            <a:avLst/>
          </a:prstGeom>
          <a:noFill/>
          <a:ln>
            <a:noFill/>
          </a:ln>
        </p:spPr>
      </p:sp>
      <p:sp>
        <p:nvSpPr>
          <p:cNvPr id="544" name="Google Shape;544;p8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45" name="Google Shape;545;p8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546" name="Shape 546"/>
        <p:cNvGrpSpPr/>
        <p:nvPr/>
      </p:nvGrpSpPr>
      <p:grpSpPr>
        <a:xfrm>
          <a:off x="0" y="0"/>
          <a:ext cx="0" cy="0"/>
          <a:chOff x="0" y="0"/>
          <a:chExt cx="0" cy="0"/>
        </a:xfrm>
      </p:grpSpPr>
      <p:sp>
        <p:nvSpPr>
          <p:cNvPr id="547" name="Google Shape;547;p8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48" name="Google Shape;548;p8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49" name="Google Shape;549;p85"/>
          <p:cNvSpPr/>
          <p:nvPr>
            <p:ph idx="2" type="chart"/>
          </p:nvPr>
        </p:nvSpPr>
        <p:spPr>
          <a:xfrm>
            <a:off x="422847" y="1046894"/>
            <a:ext cx="8092200" cy="3222900"/>
          </a:xfrm>
          <a:prstGeom prst="rect">
            <a:avLst/>
          </a:prstGeom>
          <a:noFill/>
          <a:ln>
            <a:noFill/>
          </a:ln>
        </p:spPr>
        <p:txBody>
          <a:bodyPr anchorCtr="0" anchor="ctr" bIns="41575" lIns="41575" spcFirstLastPara="1" rIns="41575" wrap="square" tIns="41575">
            <a:noAutofit/>
          </a:bodyPr>
          <a:lstStyle>
            <a:lvl1pPr lvl="0" marR="0" rtl="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sp>
        <p:nvSpPr>
          <p:cNvPr id="550" name="Google Shape;550;p85"/>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51" name="Shape 551"/>
        <p:cNvGrpSpPr/>
        <p:nvPr/>
      </p:nvGrpSpPr>
      <p:grpSpPr>
        <a:xfrm>
          <a:off x="0" y="0"/>
          <a:ext cx="0" cy="0"/>
          <a:chOff x="0" y="0"/>
          <a:chExt cx="0" cy="0"/>
        </a:xfrm>
      </p:grpSpPr>
      <p:sp>
        <p:nvSpPr>
          <p:cNvPr id="552" name="Google Shape;552;p8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53" name="Google Shape;553;p8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54" name="Google Shape;554;p86"/>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55" name="Google Shape;555;p86"/>
          <p:cNvSpPr txBox="1"/>
          <p:nvPr>
            <p:ph idx="1" type="body"/>
          </p:nvPr>
        </p:nvSpPr>
        <p:spPr>
          <a:xfrm>
            <a:off x="428627" y="1049252"/>
            <a:ext cx="8059800" cy="342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rgbClr val="415651"/>
              </a:buClr>
              <a:buSzPts val="1800"/>
              <a:buChar char="•"/>
              <a:defRPr b="0" i="0" sz="1800">
                <a:solidFill>
                  <a:srgbClr val="41565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556" name="Shape 556"/>
        <p:cNvGrpSpPr/>
        <p:nvPr/>
      </p:nvGrpSpPr>
      <p:grpSpPr>
        <a:xfrm>
          <a:off x="0" y="0"/>
          <a:ext cx="0" cy="0"/>
          <a:chOff x="0" y="0"/>
          <a:chExt cx="0" cy="0"/>
        </a:xfrm>
      </p:grpSpPr>
      <p:sp>
        <p:nvSpPr>
          <p:cNvPr id="557" name="Google Shape;557;p8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58" name="Google Shape;558;p8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Screen Image">
  <p:cSld name="1_Full Screen Image">
    <p:spTree>
      <p:nvGrpSpPr>
        <p:cNvPr id="559" name="Shape 559"/>
        <p:cNvGrpSpPr/>
        <p:nvPr/>
      </p:nvGrpSpPr>
      <p:grpSpPr>
        <a:xfrm>
          <a:off x="0" y="0"/>
          <a:ext cx="0" cy="0"/>
          <a:chOff x="0" y="0"/>
          <a:chExt cx="0" cy="0"/>
        </a:xfrm>
      </p:grpSpPr>
      <p:sp>
        <p:nvSpPr>
          <p:cNvPr id="560" name="Google Shape;560;p88"/>
          <p:cNvSpPr/>
          <p:nvPr>
            <p:ph idx="2" type="pic"/>
          </p:nvPr>
        </p:nvSpPr>
        <p:spPr>
          <a:xfrm>
            <a:off x="0" y="0"/>
            <a:ext cx="9144000" cy="5143500"/>
          </a:xfrm>
          <a:prstGeom prst="rect">
            <a:avLst/>
          </a:prstGeom>
          <a:noFill/>
          <a:ln>
            <a:noFill/>
          </a:ln>
        </p:spPr>
      </p:sp>
      <p:sp>
        <p:nvSpPr>
          <p:cNvPr id="561" name="Google Shape;561;p8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62" name="Google Shape;562;p8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563" name="Shape 563"/>
        <p:cNvGrpSpPr/>
        <p:nvPr/>
      </p:nvGrpSpPr>
      <p:grpSpPr>
        <a:xfrm>
          <a:off x="0" y="0"/>
          <a:ext cx="0" cy="0"/>
          <a:chOff x="0" y="0"/>
          <a:chExt cx="0" cy="0"/>
        </a:xfrm>
      </p:grpSpPr>
      <p:sp>
        <p:nvSpPr>
          <p:cNvPr id="564" name="Google Shape;564;p89"/>
          <p:cNvSpPr/>
          <p:nvPr/>
        </p:nvSpPr>
        <p:spPr>
          <a:xfrm>
            <a:off x="0" y="0"/>
            <a:ext cx="9144000" cy="3411900"/>
          </a:xfrm>
          <a:prstGeom prst="rect">
            <a:avLst/>
          </a:prstGeom>
          <a:solidFill>
            <a:srgbClr val="455450"/>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565" name="Google Shape;565;p89"/>
          <p:cNvPicPr preferRelativeResize="0"/>
          <p:nvPr/>
        </p:nvPicPr>
        <p:blipFill rotWithShape="1">
          <a:blip r:embed="rId2">
            <a:alphaModFix/>
          </a:blip>
          <a:srcRect b="0" l="0" r="0" t="0"/>
          <a:stretch/>
        </p:blipFill>
        <p:spPr>
          <a:xfrm flipH="1">
            <a:off x="201" y="0"/>
            <a:ext cx="2864830" cy="3030306"/>
          </a:xfrm>
          <a:prstGeom prst="rect">
            <a:avLst/>
          </a:prstGeom>
          <a:noFill/>
          <a:ln>
            <a:noFill/>
          </a:ln>
        </p:spPr>
      </p:pic>
      <p:sp>
        <p:nvSpPr>
          <p:cNvPr id="566" name="Google Shape;566;p89"/>
          <p:cNvSpPr/>
          <p:nvPr/>
        </p:nvSpPr>
        <p:spPr>
          <a:xfrm>
            <a:off x="0" y="181"/>
            <a:ext cx="9144000" cy="1264800"/>
          </a:xfrm>
          <a:prstGeom prst="rect">
            <a:avLst/>
          </a:prstGeom>
          <a:gradFill>
            <a:gsLst>
              <a:gs pos="0">
                <a:srgbClr val="324943">
                  <a:alpha val="72549"/>
                </a:srgbClr>
              </a:gs>
              <a:gs pos="100000">
                <a:srgbClr val="324943">
                  <a:alpha val="0"/>
                </a:srgbClr>
              </a:gs>
            </a:gsLst>
            <a:lin ang="5400012" scaled="0"/>
          </a:gra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67" name="Google Shape;567;p89"/>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568" name="Google Shape;568;p89"/>
          <p:cNvGrpSpPr/>
          <p:nvPr/>
        </p:nvGrpSpPr>
        <p:grpSpPr>
          <a:xfrm>
            <a:off x="8799290" y="4895360"/>
            <a:ext cx="132676" cy="146654"/>
            <a:chOff x="19347601" y="10743921"/>
            <a:chExt cx="291723" cy="322458"/>
          </a:xfrm>
        </p:grpSpPr>
        <p:sp>
          <p:nvSpPr>
            <p:cNvPr id="569" name="Google Shape;569;p8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570" name="Google Shape;570;p8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571" name="Google Shape;571;p89"/>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572" name="Google Shape;572;p89"/>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73" name="Google Shape;573;p8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574" name="Google Shape;574;p8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night sky&#10;&#10;Description automatically generated" id="575" name="Google Shape;575;p89"/>
          <p:cNvPicPr preferRelativeResize="0"/>
          <p:nvPr/>
        </p:nvPicPr>
        <p:blipFill rotWithShape="1">
          <a:blip r:embed="rId4">
            <a:alphaModFix amt="55000"/>
          </a:blip>
          <a:srcRect b="0" l="0" r="0" t="0"/>
          <a:stretch/>
        </p:blipFill>
        <p:spPr>
          <a:xfrm>
            <a:off x="2692876" y="741454"/>
            <a:ext cx="4827591" cy="2266671"/>
          </a:xfrm>
          <a:prstGeom prst="rect">
            <a:avLst/>
          </a:prstGeom>
          <a:noFill/>
          <a:ln>
            <a:noFill/>
          </a:ln>
        </p:spPr>
      </p:pic>
      <p:cxnSp>
        <p:nvCxnSpPr>
          <p:cNvPr id="576" name="Google Shape;576;p89"/>
          <p:cNvCxnSpPr/>
          <p:nvPr/>
        </p:nvCxnSpPr>
        <p:spPr>
          <a:xfrm>
            <a:off x="2322029" y="2610769"/>
            <a:ext cx="3927000" cy="14700"/>
          </a:xfrm>
          <a:prstGeom prst="straightConnector1">
            <a:avLst/>
          </a:prstGeom>
          <a:noFill/>
          <a:ln cap="flat" cmpd="sng" w="25400">
            <a:solidFill>
              <a:srgbClr val="B5E5DC"/>
            </a:solidFill>
            <a:prstDash val="dot"/>
            <a:miter lim="800000"/>
            <a:headEnd len="sm" w="sm" type="none"/>
            <a:tailEnd len="sm" w="sm" type="none"/>
          </a:ln>
        </p:spPr>
      </p:cxnSp>
      <p:cxnSp>
        <p:nvCxnSpPr>
          <p:cNvPr id="577" name="Google Shape;577;p89"/>
          <p:cNvCxnSpPr/>
          <p:nvPr/>
        </p:nvCxnSpPr>
        <p:spPr>
          <a:xfrm>
            <a:off x="2597047" y="1347270"/>
            <a:ext cx="2115300" cy="0"/>
          </a:xfrm>
          <a:prstGeom prst="straightConnector1">
            <a:avLst/>
          </a:prstGeom>
          <a:noFill/>
          <a:ln cap="flat" cmpd="sng" w="25400">
            <a:solidFill>
              <a:srgbClr val="E1AE25"/>
            </a:solidFill>
            <a:prstDash val="dot"/>
            <a:miter lim="800000"/>
            <a:headEnd len="sm" w="sm" type="none"/>
            <a:tailEnd len="sm" w="sm" type="none"/>
          </a:ln>
        </p:spPr>
      </p:cxnSp>
      <p:cxnSp>
        <p:nvCxnSpPr>
          <p:cNvPr id="578" name="Google Shape;578;p89"/>
          <p:cNvCxnSpPr/>
          <p:nvPr/>
        </p:nvCxnSpPr>
        <p:spPr>
          <a:xfrm>
            <a:off x="876272" y="2292161"/>
            <a:ext cx="2497200" cy="0"/>
          </a:xfrm>
          <a:prstGeom prst="straightConnector1">
            <a:avLst/>
          </a:prstGeom>
          <a:noFill/>
          <a:ln cap="flat" cmpd="sng" w="25400">
            <a:solidFill>
              <a:srgbClr val="E1AE25"/>
            </a:solidFill>
            <a:prstDash val="dot"/>
            <a:miter lim="800000"/>
            <a:headEnd len="sm" w="sm" type="none"/>
            <a:tailEnd len="sm" w="sm" type="none"/>
          </a:ln>
        </p:spPr>
      </p:cxnSp>
      <p:sp>
        <p:nvSpPr>
          <p:cNvPr id="579" name="Google Shape;579;p89"/>
          <p:cNvSpPr/>
          <p:nvPr/>
        </p:nvSpPr>
        <p:spPr>
          <a:xfrm>
            <a:off x="4801899" y="1348563"/>
            <a:ext cx="704988" cy="495029"/>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80" name="Google Shape;580;p89"/>
          <p:cNvSpPr/>
          <p:nvPr/>
        </p:nvSpPr>
        <p:spPr>
          <a:xfrm flipH="1" rot="10800000">
            <a:off x="4285475" y="1898558"/>
            <a:ext cx="461124" cy="380967"/>
          </a:xfrm>
          <a:custGeom>
            <a:rect b="b" l="l" r="r" t="t"/>
            <a:pathLst>
              <a:path extrusionOk="0" h="912495" w="1773555">
                <a:moveTo>
                  <a:pt x="0" y="0"/>
                </a:moveTo>
                <a:lnTo>
                  <a:pt x="811530" y="0"/>
                </a:lnTo>
                <a:cubicBezTo>
                  <a:pt x="846138" y="2540"/>
                  <a:pt x="866141" y="9841"/>
                  <a:pt x="893446" y="38099"/>
                </a:cubicBezTo>
                <a:lnTo>
                  <a:pt x="1773555" y="912495"/>
                </a:lnTo>
              </a:path>
            </a:pathLst>
          </a:custGeom>
          <a:noFill/>
          <a:ln cap="flat" cmpd="sng" w="60325">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581" name="Google Shape;581;p89"/>
          <p:cNvGrpSpPr/>
          <p:nvPr/>
        </p:nvGrpSpPr>
        <p:grpSpPr>
          <a:xfrm>
            <a:off x="3094158" y="1909864"/>
            <a:ext cx="1264446" cy="537724"/>
            <a:chOff x="12294426" y="1092556"/>
            <a:chExt cx="3582000" cy="1523297"/>
          </a:xfrm>
        </p:grpSpPr>
        <p:sp>
          <p:nvSpPr>
            <p:cNvPr id="582" name="Google Shape;582;p8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83" name="Google Shape;583;p8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grpSp>
        <p:nvGrpSpPr>
          <p:cNvPr id="584" name="Google Shape;584;p89"/>
          <p:cNvGrpSpPr/>
          <p:nvPr/>
        </p:nvGrpSpPr>
        <p:grpSpPr>
          <a:xfrm>
            <a:off x="3534161" y="978519"/>
            <a:ext cx="1264446" cy="537724"/>
            <a:chOff x="12294426" y="1092556"/>
            <a:chExt cx="3582000" cy="1523297"/>
          </a:xfrm>
        </p:grpSpPr>
        <p:sp>
          <p:nvSpPr>
            <p:cNvPr id="585" name="Google Shape;585;p89"/>
            <p:cNvSpPr/>
            <p:nvPr/>
          </p:nvSpPr>
          <p:spPr>
            <a:xfrm flipH="1" rot="10800000">
              <a:off x="12294426" y="1666053"/>
              <a:ext cx="3582000" cy="949800"/>
            </a:xfrm>
            <a:prstGeom prst="snip1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86" name="Google Shape;586;p8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Century Gothic"/>
                  <a:ea typeface="Century Gothic"/>
                  <a:cs typeface="Century Gothic"/>
                  <a:sym typeface="Century Gothic"/>
                </a:rPr>
                <a:t>Compliance Issue</a:t>
              </a:r>
              <a:endParaRPr b="0" i="0" sz="600" u="none" cap="none" strike="noStrike">
                <a:solidFill>
                  <a:srgbClr val="000000"/>
                </a:solidFill>
                <a:latin typeface="Arial"/>
                <a:ea typeface="Arial"/>
                <a:cs typeface="Arial"/>
                <a:sym typeface="Arial"/>
              </a:endParaRPr>
            </a:p>
          </p:txBody>
        </p:sp>
      </p:grpSp>
      <p:sp>
        <p:nvSpPr>
          <p:cNvPr id="587" name="Google Shape;587;p89"/>
          <p:cNvSpPr/>
          <p:nvPr/>
        </p:nvSpPr>
        <p:spPr>
          <a:xfrm flipH="1" rot="2700000">
            <a:off x="5486765" y="1902259"/>
            <a:ext cx="676098" cy="213363"/>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588" name="Google Shape;588;p89"/>
          <p:cNvGrpSpPr/>
          <p:nvPr/>
        </p:nvGrpSpPr>
        <p:grpSpPr>
          <a:xfrm>
            <a:off x="2346510" y="1148300"/>
            <a:ext cx="405247" cy="405247"/>
            <a:chOff x="4842458" y="1864721"/>
            <a:chExt cx="1672500" cy="1672500"/>
          </a:xfrm>
        </p:grpSpPr>
        <p:sp>
          <p:nvSpPr>
            <p:cNvPr id="589" name="Google Shape;589;p89"/>
            <p:cNvSpPr/>
            <p:nvPr/>
          </p:nvSpPr>
          <p:spPr>
            <a:xfrm>
              <a:off x="4842458" y="1864721"/>
              <a:ext cx="1672500" cy="1672500"/>
            </a:xfrm>
            <a:prstGeom prst="ellipse">
              <a:avLst/>
            </a:prstGeom>
            <a:solidFill>
              <a:schemeClr val="accent1">
                <a:alpha val="1960"/>
              </a:schemeClr>
            </a:solidFill>
            <a:ln cap="flat" cmpd="sng" w="12700">
              <a:solidFill>
                <a:schemeClr val="accent1">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0" name="Google Shape;590;p89"/>
            <p:cNvSpPr/>
            <p:nvPr/>
          </p:nvSpPr>
          <p:spPr>
            <a:xfrm>
              <a:off x="5147895" y="2170158"/>
              <a:ext cx="1061700" cy="1061700"/>
            </a:xfrm>
            <a:prstGeom prst="ellipse">
              <a:avLst/>
            </a:prstGeom>
            <a:solidFill>
              <a:schemeClr val="accent1">
                <a:alpha val="12156"/>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1" name="Google Shape;591;p8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592" name="Google Shape;592;p89"/>
          <p:cNvGrpSpPr/>
          <p:nvPr/>
        </p:nvGrpSpPr>
        <p:grpSpPr>
          <a:xfrm>
            <a:off x="615741" y="2087517"/>
            <a:ext cx="405247" cy="405247"/>
            <a:chOff x="4842458" y="1864721"/>
            <a:chExt cx="1672500" cy="1672500"/>
          </a:xfrm>
        </p:grpSpPr>
        <p:sp>
          <p:nvSpPr>
            <p:cNvPr id="593" name="Google Shape;593;p89"/>
            <p:cNvSpPr/>
            <p:nvPr/>
          </p:nvSpPr>
          <p:spPr>
            <a:xfrm>
              <a:off x="4842458" y="1864721"/>
              <a:ext cx="1672500" cy="1672500"/>
            </a:xfrm>
            <a:prstGeom prst="ellipse">
              <a:avLst/>
            </a:prstGeom>
            <a:solidFill>
              <a:schemeClr val="accent1">
                <a:alpha val="1960"/>
              </a:schemeClr>
            </a:solidFill>
            <a:ln cap="flat" cmpd="sng" w="12700">
              <a:solidFill>
                <a:schemeClr val="accent1">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4" name="Google Shape;594;p89"/>
            <p:cNvSpPr/>
            <p:nvPr/>
          </p:nvSpPr>
          <p:spPr>
            <a:xfrm>
              <a:off x="5147895" y="2170158"/>
              <a:ext cx="1061700" cy="1061700"/>
            </a:xfrm>
            <a:prstGeom prst="ellipse">
              <a:avLst/>
            </a:prstGeom>
            <a:solidFill>
              <a:schemeClr val="accent1">
                <a:alpha val="12156"/>
              </a:schemeClr>
            </a:solidFill>
            <a:ln cap="flat" cmpd="sng" w="127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5" name="Google Shape;595;p89"/>
            <p:cNvSpPr/>
            <p:nvPr/>
          </p:nvSpPr>
          <p:spPr>
            <a:xfrm>
              <a:off x="5482798" y="2499360"/>
              <a:ext cx="403500" cy="403500"/>
            </a:xfrm>
            <a:prstGeom prst="ellipse">
              <a:avLst/>
            </a:prstGeom>
            <a:solidFill>
              <a:srgbClr val="E1AE25">
                <a:alpha val="0"/>
              </a:srgbClr>
            </a:solidFill>
            <a:ln cap="flat" cmpd="sng" w="38100">
              <a:solidFill>
                <a:schemeClr val="accen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grpSp>
        <p:nvGrpSpPr>
          <p:cNvPr id="596" name="Google Shape;596;p89"/>
          <p:cNvGrpSpPr/>
          <p:nvPr/>
        </p:nvGrpSpPr>
        <p:grpSpPr>
          <a:xfrm>
            <a:off x="2067292" y="2408143"/>
            <a:ext cx="405227" cy="405227"/>
            <a:chOff x="4545498" y="4191723"/>
            <a:chExt cx="891000" cy="891000"/>
          </a:xfrm>
        </p:grpSpPr>
        <p:sp>
          <p:nvSpPr>
            <p:cNvPr id="597" name="Google Shape;597;p89"/>
            <p:cNvSpPr/>
            <p:nvPr/>
          </p:nvSpPr>
          <p:spPr>
            <a:xfrm>
              <a:off x="4545498" y="4191723"/>
              <a:ext cx="891000" cy="891000"/>
            </a:xfrm>
            <a:prstGeom prst="ellipse">
              <a:avLst/>
            </a:prstGeom>
            <a:solidFill>
              <a:schemeClr val="lt2">
                <a:alpha val="1960"/>
              </a:schemeClr>
            </a:solidFill>
            <a:ln cap="flat" cmpd="sng" w="12700">
              <a:solidFill>
                <a:schemeClr val="lt2">
                  <a:alpha val="32549"/>
                </a:schemeClr>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8" name="Google Shape;598;p89"/>
            <p:cNvSpPr/>
            <p:nvPr/>
          </p:nvSpPr>
          <p:spPr>
            <a:xfrm>
              <a:off x="4708209" y="4354434"/>
              <a:ext cx="565500" cy="565500"/>
            </a:xfrm>
            <a:prstGeom prst="ellipse">
              <a:avLst/>
            </a:prstGeom>
            <a:solidFill>
              <a:schemeClr val="lt2">
                <a:alpha val="12156"/>
              </a:schemeClr>
            </a:solid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599" name="Google Shape;599;p89"/>
            <p:cNvSpPr/>
            <p:nvPr/>
          </p:nvSpPr>
          <p:spPr>
            <a:xfrm>
              <a:off x="4886618" y="4529806"/>
              <a:ext cx="214800" cy="214800"/>
            </a:xfrm>
            <a:prstGeom prst="ellipse">
              <a:avLst/>
            </a:prstGeom>
            <a:solidFill>
              <a:schemeClr val="lt2">
                <a:alpha val="0"/>
              </a:schemeClr>
            </a:solidFill>
            <a:ln cap="flat" cmpd="sng" w="381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sp>
        <p:nvSpPr>
          <p:cNvPr id="600" name="Google Shape;600;p89"/>
          <p:cNvSpPr/>
          <p:nvPr/>
        </p:nvSpPr>
        <p:spPr>
          <a:xfrm flipH="1" rot="2700000">
            <a:off x="4715944" y="1974693"/>
            <a:ext cx="925187" cy="291971"/>
          </a:xfrm>
          <a:custGeom>
            <a:rect b="b" l="l" r="r" t="t"/>
            <a:pathLst>
              <a:path extrusionOk="0" h="397028" w="1258088">
                <a:moveTo>
                  <a:pt x="0" y="0"/>
                </a:moveTo>
                <a:lnTo>
                  <a:pt x="811530" y="0"/>
                </a:lnTo>
                <a:cubicBezTo>
                  <a:pt x="846138" y="2540"/>
                  <a:pt x="866141" y="9841"/>
                  <a:pt x="893446" y="38099"/>
                </a:cubicBezTo>
                <a:lnTo>
                  <a:pt x="1258088" y="397028"/>
                </a:lnTo>
              </a:path>
            </a:pathLst>
          </a:custGeom>
          <a:noFill/>
          <a:ln cap="flat" cmpd="sng" w="12700">
            <a:solidFill>
              <a:schemeClr val="lt2"/>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grpSp>
        <p:nvGrpSpPr>
          <p:cNvPr id="601" name="Google Shape;601;p89"/>
          <p:cNvGrpSpPr/>
          <p:nvPr/>
        </p:nvGrpSpPr>
        <p:grpSpPr>
          <a:xfrm>
            <a:off x="5508512" y="2150669"/>
            <a:ext cx="1264446" cy="537724"/>
            <a:chOff x="12294426" y="1092556"/>
            <a:chExt cx="3582000" cy="1523297"/>
          </a:xfrm>
        </p:grpSpPr>
        <p:sp>
          <p:nvSpPr>
            <p:cNvPr id="602" name="Google Shape;602;p89"/>
            <p:cNvSpPr/>
            <p:nvPr/>
          </p:nvSpPr>
          <p:spPr>
            <a:xfrm flipH="1" rot="10800000">
              <a:off x="12294426" y="1666953"/>
              <a:ext cx="3582000" cy="948900"/>
            </a:xfrm>
            <a:prstGeom prst="snip1Rect">
              <a:avLst>
                <a:gd fmla="val 16667" name="adj"/>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
          <p:nvSpPr>
            <p:cNvPr id="603" name="Google Shape;603;p89"/>
            <p:cNvSpPr/>
            <p:nvPr/>
          </p:nvSpPr>
          <p:spPr>
            <a:xfrm>
              <a:off x="12294426" y="1092556"/>
              <a:ext cx="3582000" cy="585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Century Gothic"/>
                  <a:ea typeface="Century Gothic"/>
                  <a:cs typeface="Century Gothic"/>
                  <a:sym typeface="Century Gothic"/>
                </a:rPr>
                <a:t>Product Training</a:t>
              </a:r>
              <a:endParaRPr b="0" i="0" sz="600" u="none" cap="none" strike="noStrike">
                <a:solidFill>
                  <a:srgbClr val="000000"/>
                </a:solidFill>
                <a:latin typeface="Arial"/>
                <a:ea typeface="Arial"/>
                <a:cs typeface="Arial"/>
                <a:sym typeface="Arial"/>
              </a:endParaRPr>
            </a:p>
          </p:txBody>
        </p:sp>
      </p:grpSp>
      <p:pic>
        <p:nvPicPr>
          <p:cNvPr descr="A person wearing headphones and holding a microphone&#10;&#10;Description automatically generated with low confidence" id="604" name="Google Shape;604;p89"/>
          <p:cNvPicPr preferRelativeResize="0"/>
          <p:nvPr/>
        </p:nvPicPr>
        <p:blipFill rotWithShape="1">
          <a:blip r:embed="rId7">
            <a:alphaModFix/>
          </a:blip>
          <a:srcRect b="0" l="0" r="0" t="0"/>
          <a:stretch/>
        </p:blipFill>
        <p:spPr>
          <a:xfrm>
            <a:off x="6691478" y="95646"/>
            <a:ext cx="2452350" cy="2934660"/>
          </a:xfrm>
          <a:prstGeom prst="rect">
            <a:avLst/>
          </a:prstGeom>
          <a:noFill/>
          <a:ln>
            <a:noFill/>
          </a:ln>
        </p:spPr>
      </p:pic>
      <p:sp>
        <p:nvSpPr>
          <p:cNvPr id="605" name="Google Shape;605;p89"/>
          <p:cNvSpPr/>
          <p:nvPr/>
        </p:nvSpPr>
        <p:spPr>
          <a:xfrm>
            <a:off x="0" y="2517460"/>
            <a:ext cx="9147366" cy="1276523"/>
          </a:xfrm>
          <a:custGeom>
            <a:rect b="b" l="l" r="r" t="t"/>
            <a:pathLst>
              <a:path extrusionOk="0" h="2805545" w="20104100">
                <a:moveTo>
                  <a:pt x="0" y="1122218"/>
                </a:moveTo>
                <a:lnTo>
                  <a:pt x="17934709" y="1122218"/>
                </a:lnTo>
                <a:cubicBezTo>
                  <a:pt x="18740966" y="1115291"/>
                  <a:pt x="19568005" y="692728"/>
                  <a:pt x="20104100" y="0"/>
                </a:cubicBezTo>
                <a:lnTo>
                  <a:pt x="20104100" y="2722419"/>
                </a:lnTo>
                <a:lnTo>
                  <a:pt x="0" y="2805545"/>
                </a:lnTo>
                <a:lnTo>
                  <a:pt x="0" y="1122218"/>
                </a:lnTo>
                <a:close/>
              </a:path>
            </a:pathLst>
          </a:custGeom>
          <a:solidFill>
            <a:schemeClr val="lt1"/>
          </a:solidFill>
          <a:ln>
            <a:noFill/>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606" name="Shape 606"/>
        <p:cNvGrpSpPr/>
        <p:nvPr/>
      </p:nvGrpSpPr>
      <p:grpSpPr>
        <a:xfrm>
          <a:off x="0" y="0"/>
          <a:ext cx="0" cy="0"/>
          <a:chOff x="0" y="0"/>
          <a:chExt cx="0" cy="0"/>
        </a:xfrm>
      </p:grpSpPr>
      <p:pic>
        <p:nvPicPr>
          <p:cNvPr id="607" name="Google Shape;607;p90"/>
          <p:cNvPicPr preferRelativeResize="0"/>
          <p:nvPr/>
        </p:nvPicPr>
        <p:blipFill rotWithShape="1">
          <a:blip r:embed="rId2">
            <a:alphaModFix/>
          </a:blip>
          <a:srcRect b="0" l="0" r="0" t="34452"/>
          <a:stretch/>
        </p:blipFill>
        <p:spPr>
          <a:xfrm>
            <a:off x="0" y="0"/>
            <a:ext cx="9144000" cy="3364818"/>
          </a:xfrm>
          <a:prstGeom prst="rect">
            <a:avLst/>
          </a:prstGeom>
          <a:noFill/>
          <a:ln>
            <a:noFill/>
          </a:ln>
        </p:spPr>
      </p:pic>
      <p:sp>
        <p:nvSpPr>
          <p:cNvPr id="608" name="Google Shape;608;p90"/>
          <p:cNvSpPr/>
          <p:nvPr/>
        </p:nvSpPr>
        <p:spPr>
          <a:xfrm>
            <a:off x="-4544" y="4278499"/>
            <a:ext cx="9153103" cy="867186"/>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09" name="Google Shape;609;p90"/>
          <p:cNvGrpSpPr/>
          <p:nvPr/>
        </p:nvGrpSpPr>
        <p:grpSpPr>
          <a:xfrm>
            <a:off x="8799290" y="4895360"/>
            <a:ext cx="132676" cy="146654"/>
            <a:chOff x="19347601" y="10743921"/>
            <a:chExt cx="291723" cy="322458"/>
          </a:xfrm>
        </p:grpSpPr>
        <p:sp>
          <p:nvSpPr>
            <p:cNvPr id="610" name="Google Shape;610;p90"/>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11" name="Google Shape;611;p90"/>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pic>
        <p:nvPicPr>
          <p:cNvPr id="612" name="Google Shape;612;p90"/>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613" name="Google Shape;613;p90"/>
          <p:cNvSpPr txBox="1"/>
          <p:nvPr>
            <p:ph type="title"/>
          </p:nvPr>
        </p:nvSpPr>
        <p:spPr>
          <a:xfrm>
            <a:off x="424217" y="341013"/>
            <a:ext cx="78867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lt2"/>
              </a:buClr>
              <a:buSzPts val="2400"/>
              <a:buFont typeface="Century Gothic"/>
              <a:buNone/>
              <a:defRPr>
                <a:solidFill>
                  <a:schemeClr val="lt2"/>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14" name="Google Shape;614;p90"/>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15" name="Google Shape;615;p9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 Logo" showMasterSp="0">
  <p:cSld name="2_Title Slide w/ Logo">
    <p:bg>
      <p:bgPr>
        <a:solidFill>
          <a:srgbClr val="455450"/>
        </a:solidFill>
      </p:bgPr>
    </p:bg>
    <p:spTree>
      <p:nvGrpSpPr>
        <p:cNvPr id="616" name="Shape 616"/>
        <p:cNvGrpSpPr/>
        <p:nvPr/>
      </p:nvGrpSpPr>
      <p:grpSpPr>
        <a:xfrm>
          <a:off x="0" y="0"/>
          <a:ext cx="0" cy="0"/>
          <a:chOff x="0" y="0"/>
          <a:chExt cx="0" cy="0"/>
        </a:xfrm>
      </p:grpSpPr>
      <p:sp>
        <p:nvSpPr>
          <p:cNvPr id="617" name="Google Shape;617;p91"/>
          <p:cNvSpPr/>
          <p:nvPr/>
        </p:nvSpPr>
        <p:spPr>
          <a:xfrm>
            <a:off x="0" y="4114946"/>
            <a:ext cx="9144000" cy="1028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entury Gothic"/>
              <a:ea typeface="Century Gothic"/>
              <a:cs typeface="Century Gothic"/>
              <a:sym typeface="Century Gothic"/>
            </a:endParaRPr>
          </a:p>
        </p:txBody>
      </p:sp>
      <p:pic>
        <p:nvPicPr>
          <p:cNvPr id="618" name="Google Shape;618;p91"/>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619" name="Google Shape;619;p91"/>
          <p:cNvSpPr txBox="1"/>
          <p:nvPr>
            <p:ph type="ctrTitle"/>
          </p:nvPr>
        </p:nvSpPr>
        <p:spPr>
          <a:xfrm>
            <a:off x="1918922" y="3336358"/>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20" name="Google Shape;620;p91"/>
          <p:cNvSpPr txBox="1"/>
          <p:nvPr>
            <p:ph idx="1" type="subTitle"/>
          </p:nvPr>
        </p:nvSpPr>
        <p:spPr>
          <a:xfrm>
            <a:off x="1997161" y="3943351"/>
            <a:ext cx="5149500" cy="760200"/>
          </a:xfrm>
          <a:prstGeom prst="rect">
            <a:avLst/>
          </a:prstGeom>
          <a:noFill/>
          <a:ln>
            <a:noFill/>
          </a:ln>
        </p:spPr>
        <p:txBody>
          <a:bodyPr anchorCtr="0" anchor="t" bIns="20775" lIns="41575" spcFirstLastPara="1" rIns="41575" wrap="square" tIns="20775">
            <a:normAutofit/>
          </a:bodyPr>
          <a:lstStyle>
            <a:lvl1pPr lvl="0" algn="ctr">
              <a:lnSpc>
                <a:spcPct val="90000"/>
              </a:lnSpc>
              <a:spcBef>
                <a:spcPts val="800"/>
              </a:spcBef>
              <a:spcAft>
                <a:spcPts val="0"/>
              </a:spcAft>
              <a:buClr>
                <a:schemeClr val="dk1"/>
              </a:buClr>
              <a:buSzPts val="1300"/>
              <a:buNone/>
              <a:defRPr b="1" i="0" sz="1300">
                <a:solidFill>
                  <a:schemeClr val="dk1"/>
                </a:solidFill>
                <a:latin typeface="Century Gothic"/>
                <a:ea typeface="Century Gothic"/>
                <a:cs typeface="Century Gothic"/>
                <a:sym typeface="Century Gothic"/>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621" name="Google Shape;621;p91"/>
          <p:cNvPicPr preferRelativeResize="0"/>
          <p:nvPr/>
        </p:nvPicPr>
        <p:blipFill rotWithShape="1">
          <a:blip r:embed="rId3">
            <a:alphaModFix/>
          </a:blip>
          <a:srcRect b="0" l="0" r="0" t="0"/>
          <a:stretch/>
        </p:blipFill>
        <p:spPr>
          <a:xfrm>
            <a:off x="2336245" y="2067374"/>
            <a:ext cx="4471198" cy="97382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622" name="Shape 622"/>
        <p:cNvGrpSpPr/>
        <p:nvPr/>
      </p:nvGrpSpPr>
      <p:grpSpPr>
        <a:xfrm>
          <a:off x="0" y="0"/>
          <a:ext cx="0" cy="0"/>
          <a:chOff x="0" y="0"/>
          <a:chExt cx="0" cy="0"/>
        </a:xfrm>
      </p:grpSpPr>
      <p:sp>
        <p:nvSpPr>
          <p:cNvPr id="623" name="Google Shape;623;p92"/>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624" name="Google Shape;624;p92"/>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625" name="Google Shape;625;p92"/>
          <p:cNvGrpSpPr/>
          <p:nvPr/>
        </p:nvGrpSpPr>
        <p:grpSpPr>
          <a:xfrm>
            <a:off x="-4544" y="4278492"/>
            <a:ext cx="9149079" cy="866805"/>
            <a:chOff x="-9992" y="9387571"/>
            <a:chExt cx="20116709" cy="1905904"/>
          </a:xfrm>
        </p:grpSpPr>
        <p:grpSp>
          <p:nvGrpSpPr>
            <p:cNvPr id="626" name="Google Shape;626;p92"/>
            <p:cNvGrpSpPr/>
            <p:nvPr/>
          </p:nvGrpSpPr>
          <p:grpSpPr>
            <a:xfrm>
              <a:off x="-9992" y="9387571"/>
              <a:ext cx="20116709" cy="1905904"/>
              <a:chOff x="-9992" y="9387571"/>
              <a:chExt cx="20116709" cy="1905904"/>
            </a:xfrm>
          </p:grpSpPr>
          <p:sp>
            <p:nvSpPr>
              <p:cNvPr id="627" name="Google Shape;627;p9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28" name="Google Shape;628;p92"/>
              <p:cNvGrpSpPr/>
              <p:nvPr/>
            </p:nvGrpSpPr>
            <p:grpSpPr>
              <a:xfrm>
                <a:off x="19347601" y="10743921"/>
                <a:ext cx="291723" cy="322458"/>
                <a:chOff x="19347601" y="10743921"/>
                <a:chExt cx="291723" cy="322458"/>
              </a:xfrm>
            </p:grpSpPr>
            <p:sp>
              <p:nvSpPr>
                <p:cNvPr id="629" name="Google Shape;629;p9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30" name="Google Shape;630;p9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631" name="Google Shape;631;p9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632" name="Google Shape;632;p92"/>
          <p:cNvSpPr txBox="1"/>
          <p:nvPr>
            <p:ph idx="1" type="body"/>
          </p:nvPr>
        </p:nvSpPr>
        <p:spPr>
          <a:xfrm>
            <a:off x="428627" y="1049252"/>
            <a:ext cx="7850700" cy="1680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chemeClr val="lt1"/>
              </a:buClr>
              <a:buSzPts val="1100"/>
              <a:buChar char="•"/>
              <a:defRPr b="0" i="0" sz="1100">
                <a:solidFill>
                  <a:schemeClr val="lt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633" name="Google Shape;633;p92"/>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34" name="Google Shape;634;p9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9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636" name="Shape 636"/>
        <p:cNvGrpSpPr/>
        <p:nvPr/>
      </p:nvGrpSpPr>
      <p:grpSpPr>
        <a:xfrm>
          <a:off x="0" y="0"/>
          <a:ext cx="0" cy="0"/>
          <a:chOff x="0" y="0"/>
          <a:chExt cx="0" cy="0"/>
        </a:xfrm>
      </p:grpSpPr>
      <p:sp>
        <p:nvSpPr>
          <p:cNvPr id="637" name="Google Shape;637;p93"/>
          <p:cNvSpPr/>
          <p:nvPr/>
        </p:nvSpPr>
        <p:spPr>
          <a:xfrm>
            <a:off x="-4545"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638" name="Google Shape;638;p93"/>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639" name="Google Shape;639;p93"/>
          <p:cNvGrpSpPr/>
          <p:nvPr/>
        </p:nvGrpSpPr>
        <p:grpSpPr>
          <a:xfrm>
            <a:off x="-4544" y="4278492"/>
            <a:ext cx="9149079" cy="866805"/>
            <a:chOff x="-9992" y="9387571"/>
            <a:chExt cx="20116709" cy="1905904"/>
          </a:xfrm>
        </p:grpSpPr>
        <p:grpSp>
          <p:nvGrpSpPr>
            <p:cNvPr id="640" name="Google Shape;640;p93"/>
            <p:cNvGrpSpPr/>
            <p:nvPr/>
          </p:nvGrpSpPr>
          <p:grpSpPr>
            <a:xfrm>
              <a:off x="-9992" y="9387571"/>
              <a:ext cx="20116709" cy="1905904"/>
              <a:chOff x="-9992" y="9387571"/>
              <a:chExt cx="20116709" cy="1905904"/>
            </a:xfrm>
          </p:grpSpPr>
          <p:sp>
            <p:nvSpPr>
              <p:cNvPr id="641" name="Google Shape;641;p9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42" name="Google Shape;642;p93"/>
              <p:cNvGrpSpPr/>
              <p:nvPr/>
            </p:nvGrpSpPr>
            <p:grpSpPr>
              <a:xfrm>
                <a:off x="19347601" y="10743921"/>
                <a:ext cx="291723" cy="322458"/>
                <a:chOff x="19347601" y="10743921"/>
                <a:chExt cx="291723" cy="322458"/>
              </a:xfrm>
            </p:grpSpPr>
            <p:sp>
              <p:nvSpPr>
                <p:cNvPr id="643" name="Google Shape;643;p9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44" name="Google Shape;644;p9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645" name="Google Shape;645;p93"/>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646" name="Google Shape;646;p93"/>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47" name="Google Shape;647;p9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48" name="Google Shape;648;p9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49" name="Google Shape;649;p93"/>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650" name="Shape 650"/>
        <p:cNvGrpSpPr/>
        <p:nvPr/>
      </p:nvGrpSpPr>
      <p:grpSpPr>
        <a:xfrm>
          <a:off x="0" y="0"/>
          <a:ext cx="0" cy="0"/>
          <a:chOff x="0" y="0"/>
          <a:chExt cx="0" cy="0"/>
        </a:xfrm>
      </p:grpSpPr>
      <p:sp>
        <p:nvSpPr>
          <p:cNvPr id="651" name="Google Shape;651;p94"/>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4554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pic>
        <p:nvPicPr>
          <p:cNvPr id="652" name="Google Shape;652;p94"/>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grpSp>
        <p:nvGrpSpPr>
          <p:cNvPr id="653" name="Google Shape;653;p94"/>
          <p:cNvGrpSpPr/>
          <p:nvPr/>
        </p:nvGrpSpPr>
        <p:grpSpPr>
          <a:xfrm>
            <a:off x="-4544" y="4278492"/>
            <a:ext cx="9149079" cy="866805"/>
            <a:chOff x="-9992" y="9387571"/>
            <a:chExt cx="20116709" cy="1905904"/>
          </a:xfrm>
        </p:grpSpPr>
        <p:grpSp>
          <p:nvGrpSpPr>
            <p:cNvPr id="654" name="Google Shape;654;p94"/>
            <p:cNvGrpSpPr/>
            <p:nvPr/>
          </p:nvGrpSpPr>
          <p:grpSpPr>
            <a:xfrm>
              <a:off x="-9992" y="9387571"/>
              <a:ext cx="20116709" cy="1905904"/>
              <a:chOff x="-9992" y="9387571"/>
              <a:chExt cx="20116709" cy="1905904"/>
            </a:xfrm>
          </p:grpSpPr>
          <p:sp>
            <p:nvSpPr>
              <p:cNvPr id="655" name="Google Shape;655;p9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56" name="Google Shape;656;p94"/>
              <p:cNvGrpSpPr/>
              <p:nvPr/>
            </p:nvGrpSpPr>
            <p:grpSpPr>
              <a:xfrm>
                <a:off x="19347601" y="10743921"/>
                <a:ext cx="291723" cy="322458"/>
                <a:chOff x="19347601" y="10743921"/>
                <a:chExt cx="291723" cy="322458"/>
              </a:xfrm>
            </p:grpSpPr>
            <p:sp>
              <p:nvSpPr>
                <p:cNvPr id="657" name="Google Shape;657;p9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58" name="Google Shape;658;p9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659" name="Google Shape;659;p94"/>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660" name="Google Shape;660;p9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61" name="Google Shape;661;p94"/>
          <p:cNvSpPr txBox="1"/>
          <p:nvPr>
            <p:ph type="title"/>
          </p:nvPr>
        </p:nvSpPr>
        <p:spPr>
          <a:xfrm>
            <a:off x="422847" y="323731"/>
            <a:ext cx="8092200" cy="3921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lt1"/>
              </a:buClr>
              <a:buSzPts val="2400"/>
              <a:buFont typeface="Century Gothic"/>
              <a:buNone/>
              <a:defRPr b="1">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62" name="Google Shape;662;p9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63" name="Google Shape;663;p94"/>
          <p:cNvSpPr txBox="1"/>
          <p:nvPr>
            <p:ph idx="1" type="body"/>
          </p:nvPr>
        </p:nvSpPr>
        <p:spPr>
          <a:xfrm>
            <a:off x="428627" y="1049252"/>
            <a:ext cx="8059800" cy="17652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lt1"/>
              </a:buClr>
              <a:buSzPts val="1800"/>
              <a:buChar char="•"/>
              <a:defRPr b="0" i="0" sz="1800">
                <a:solidFill>
                  <a:schemeClr val="lt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lt1"/>
              </a:buClr>
              <a:buSzPts val="1500"/>
              <a:buChar char="•"/>
              <a:defRPr sz="1500">
                <a:solidFill>
                  <a:schemeClr val="lt1"/>
                </a:solidFill>
              </a:defRPr>
            </a:lvl2pPr>
            <a:lvl3pPr indent="-298450" lvl="2" marL="1371600" algn="l">
              <a:lnSpc>
                <a:spcPct val="90000"/>
              </a:lnSpc>
              <a:spcBef>
                <a:spcPts val="400"/>
              </a:spcBef>
              <a:spcAft>
                <a:spcPts val="0"/>
              </a:spcAft>
              <a:buClr>
                <a:schemeClr val="lt1"/>
              </a:buClr>
              <a:buSzPts val="1100"/>
              <a:buChar char="•"/>
              <a:defRPr sz="1100">
                <a:solidFill>
                  <a:schemeClr val="lt1"/>
                </a:solidFill>
              </a:defRPr>
            </a:lvl3pPr>
            <a:lvl4pPr indent="-298450" lvl="3" marL="1828800" algn="l">
              <a:lnSpc>
                <a:spcPct val="90000"/>
              </a:lnSpc>
              <a:spcBef>
                <a:spcPts val="400"/>
              </a:spcBef>
              <a:spcAft>
                <a:spcPts val="0"/>
              </a:spcAft>
              <a:buClr>
                <a:schemeClr val="lt1"/>
              </a:buClr>
              <a:buSzPts val="1100"/>
              <a:buChar char="•"/>
              <a:defRPr sz="1100">
                <a:solidFill>
                  <a:schemeClr val="lt1"/>
                </a:solidFill>
              </a:defRPr>
            </a:lvl4pPr>
            <a:lvl5pPr indent="-298450" lvl="4" marL="2286000" algn="l">
              <a:lnSpc>
                <a:spcPct val="90000"/>
              </a:lnSpc>
              <a:spcBef>
                <a:spcPts val="400"/>
              </a:spcBef>
              <a:spcAft>
                <a:spcPts val="0"/>
              </a:spcAft>
              <a:buClr>
                <a:schemeClr val="lt1"/>
              </a:buClr>
              <a:buSzPts val="1100"/>
              <a:buChar char="•"/>
              <a:defRPr sz="1100">
                <a:solidFill>
                  <a:schemeClr val="lt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w/ Logo" showMasterSp="0">
  <p:cSld name="3_Title Slide w/ Logo">
    <p:bg>
      <p:bgPr>
        <a:solidFill>
          <a:srgbClr val="455450"/>
        </a:solidFill>
      </p:bgPr>
    </p:bg>
    <p:spTree>
      <p:nvGrpSpPr>
        <p:cNvPr id="664" name="Shape 664"/>
        <p:cNvGrpSpPr/>
        <p:nvPr/>
      </p:nvGrpSpPr>
      <p:grpSpPr>
        <a:xfrm>
          <a:off x="0" y="0"/>
          <a:ext cx="0" cy="0"/>
          <a:chOff x="0" y="0"/>
          <a:chExt cx="0" cy="0"/>
        </a:xfrm>
      </p:grpSpPr>
      <p:pic>
        <p:nvPicPr>
          <p:cNvPr id="665" name="Google Shape;665;p95"/>
          <p:cNvPicPr preferRelativeResize="0"/>
          <p:nvPr/>
        </p:nvPicPr>
        <p:blipFill rotWithShape="1">
          <a:blip r:embed="rId2">
            <a:alphaModFix/>
          </a:blip>
          <a:srcRect b="0" l="0" r="5828" t="0"/>
          <a:stretch/>
        </p:blipFill>
        <p:spPr>
          <a:xfrm>
            <a:off x="0" y="1367102"/>
            <a:ext cx="9144000" cy="3776397"/>
          </a:xfrm>
          <a:prstGeom prst="rect">
            <a:avLst/>
          </a:prstGeom>
          <a:noFill/>
          <a:ln>
            <a:noFill/>
          </a:ln>
        </p:spPr>
      </p:pic>
      <p:sp>
        <p:nvSpPr>
          <p:cNvPr id="666" name="Google Shape;666;p95"/>
          <p:cNvSpPr txBox="1"/>
          <p:nvPr>
            <p:ph type="ctrTitle"/>
          </p:nvPr>
        </p:nvSpPr>
        <p:spPr>
          <a:xfrm>
            <a:off x="1918922" y="3159377"/>
            <a:ext cx="5306100" cy="606900"/>
          </a:xfrm>
          <a:prstGeom prst="rect">
            <a:avLst/>
          </a:prstGeom>
          <a:noFill/>
          <a:ln>
            <a:noFill/>
          </a:ln>
        </p:spPr>
        <p:txBody>
          <a:bodyPr anchorCtr="0" anchor="ctr" bIns="20775" lIns="41575" spcFirstLastPara="1" rIns="41575" wrap="square" tIns="20775">
            <a:normAutofit/>
          </a:bodyPr>
          <a:lstStyle>
            <a:lvl1pPr lvl="0" algn="ctr">
              <a:lnSpc>
                <a:spcPct val="90000"/>
              </a:lnSpc>
              <a:spcBef>
                <a:spcPts val="0"/>
              </a:spcBef>
              <a:spcAft>
                <a:spcPts val="0"/>
              </a:spcAft>
              <a:buClr>
                <a:schemeClr val="dk1"/>
              </a:buClr>
              <a:buSzPts val="2700"/>
              <a:buFont typeface="Century Gothic"/>
              <a:buNone/>
              <a:defRPr sz="2700">
                <a:solidFill>
                  <a:schemeClr val="dk1"/>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pic>
        <p:nvPicPr>
          <p:cNvPr id="667" name="Google Shape;667;p95"/>
          <p:cNvPicPr preferRelativeResize="0"/>
          <p:nvPr/>
        </p:nvPicPr>
        <p:blipFill rotWithShape="1">
          <a:blip r:embed="rId3">
            <a:alphaModFix/>
          </a:blip>
          <a:srcRect b="0" l="0" r="0" t="0"/>
          <a:stretch/>
        </p:blipFill>
        <p:spPr>
          <a:xfrm>
            <a:off x="428627" y="4937370"/>
            <a:ext cx="480562" cy="104555"/>
          </a:xfrm>
          <a:prstGeom prst="rect">
            <a:avLst/>
          </a:prstGeom>
          <a:noFill/>
          <a:ln>
            <a:noFill/>
          </a:ln>
        </p:spPr>
      </p:pic>
      <p:sp>
        <p:nvSpPr>
          <p:cNvPr id="668" name="Google Shape;668;p9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45545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69" name="Google Shape;669;p95"/>
          <p:cNvSpPr/>
          <p:nvPr/>
        </p:nvSpPr>
        <p:spPr>
          <a:xfrm>
            <a:off x="8799920" y="5004115"/>
            <a:ext cx="132734" cy="37924"/>
          </a:xfrm>
          <a:custGeom>
            <a:rect b="b" l="l" r="r" t="t"/>
            <a:pathLst>
              <a:path extrusionOk="0" h="83349" w="291723">
                <a:moveTo>
                  <a:pt x="8393" y="8393"/>
                </a:moveTo>
                <a:lnTo>
                  <a:pt x="288031" y="8393"/>
                </a:lnTo>
                <a:lnTo>
                  <a:pt x="288031" y="78198"/>
                </a:lnTo>
                <a:lnTo>
                  <a:pt x="8393" y="78198"/>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70" name="Google Shape;670;p95"/>
          <p:cNvSpPr/>
          <p:nvPr/>
        </p:nvSpPr>
        <p:spPr>
          <a:xfrm>
            <a:off x="8799920" y="4895368"/>
            <a:ext cx="132734" cy="90070"/>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55450"/>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671" name="Shape 671"/>
        <p:cNvGrpSpPr/>
        <p:nvPr/>
      </p:nvGrpSpPr>
      <p:grpSpPr>
        <a:xfrm>
          <a:off x="0" y="0"/>
          <a:ext cx="0" cy="0"/>
          <a:chOff x="0" y="0"/>
          <a:chExt cx="0" cy="0"/>
        </a:xfrm>
      </p:grpSpPr>
      <p:sp>
        <p:nvSpPr>
          <p:cNvPr id="672" name="Google Shape;672;p96"/>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73" name="Google Shape;673;p96"/>
          <p:cNvGrpSpPr/>
          <p:nvPr/>
        </p:nvGrpSpPr>
        <p:grpSpPr>
          <a:xfrm>
            <a:off x="-4544" y="4278492"/>
            <a:ext cx="9149079" cy="866805"/>
            <a:chOff x="-9992" y="9387571"/>
            <a:chExt cx="20116709" cy="1905904"/>
          </a:xfrm>
        </p:grpSpPr>
        <p:grpSp>
          <p:nvGrpSpPr>
            <p:cNvPr id="674" name="Google Shape;674;p96"/>
            <p:cNvGrpSpPr/>
            <p:nvPr/>
          </p:nvGrpSpPr>
          <p:grpSpPr>
            <a:xfrm>
              <a:off x="-9992" y="9387571"/>
              <a:ext cx="20116709" cy="1905904"/>
              <a:chOff x="-9992" y="9387571"/>
              <a:chExt cx="20116709" cy="1905904"/>
            </a:xfrm>
          </p:grpSpPr>
          <p:sp>
            <p:nvSpPr>
              <p:cNvPr id="675" name="Google Shape;675;p9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76" name="Google Shape;676;p96"/>
              <p:cNvGrpSpPr/>
              <p:nvPr/>
            </p:nvGrpSpPr>
            <p:grpSpPr>
              <a:xfrm>
                <a:off x="19347601" y="10743921"/>
                <a:ext cx="291723" cy="322458"/>
                <a:chOff x="19347601" y="10743921"/>
                <a:chExt cx="291723" cy="322458"/>
              </a:xfrm>
            </p:grpSpPr>
            <p:sp>
              <p:nvSpPr>
                <p:cNvPr id="677" name="Google Shape;677;p9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78" name="Google Shape;678;p9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679" name="Google Shape;679;p96"/>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680" name="Google Shape;680;p96"/>
          <p:cNvSpPr txBox="1"/>
          <p:nvPr>
            <p:ph idx="1" type="body"/>
          </p:nvPr>
        </p:nvSpPr>
        <p:spPr>
          <a:xfrm>
            <a:off x="428627" y="1049252"/>
            <a:ext cx="5321700" cy="374400"/>
          </a:xfrm>
          <a:prstGeom prst="rect">
            <a:avLst/>
          </a:prstGeom>
          <a:noFill/>
          <a:ln>
            <a:noFill/>
          </a:ln>
        </p:spPr>
        <p:txBody>
          <a:bodyPr anchorCtr="0" anchor="t" bIns="0" lIns="0" spcFirstLastPara="1" rIns="0" wrap="square" tIns="0">
            <a:normAutofit/>
          </a:bodyPr>
          <a:lstStyle>
            <a:lvl1pPr indent="-298450" lvl="0" marL="457200" algn="l">
              <a:lnSpc>
                <a:spcPct val="90000"/>
              </a:lnSpc>
              <a:spcBef>
                <a:spcPts val="800"/>
              </a:spcBef>
              <a:spcAft>
                <a:spcPts val="0"/>
              </a:spcAft>
              <a:buClr>
                <a:srgbClr val="415651"/>
              </a:buClr>
              <a:buSzPts val="1100"/>
              <a:buChar char="•"/>
              <a:defRPr b="0" i="0" sz="1100">
                <a:solidFill>
                  <a:srgbClr val="415651"/>
                </a:solidFill>
                <a:latin typeface="Century Gothic"/>
                <a:ea typeface="Century Gothic"/>
                <a:cs typeface="Century Gothic"/>
                <a:sym typeface="Century Gothic"/>
              </a:defRPr>
            </a:lvl1pPr>
            <a:lvl2pPr indent="-279400" lvl="1" marL="914400" algn="l">
              <a:lnSpc>
                <a:spcPct val="90000"/>
              </a:lnSpc>
              <a:spcBef>
                <a:spcPts val="400"/>
              </a:spcBef>
              <a:spcAft>
                <a:spcPts val="0"/>
              </a:spcAft>
              <a:buClr>
                <a:schemeClr val="dk1"/>
              </a:buClr>
              <a:buSzPts val="800"/>
              <a:buChar char="•"/>
              <a:defRPr/>
            </a:lvl2pPr>
            <a:lvl3pPr indent="-279400" lvl="2" marL="1371600" algn="l">
              <a:lnSpc>
                <a:spcPct val="90000"/>
              </a:lnSpc>
              <a:spcBef>
                <a:spcPts val="400"/>
              </a:spcBef>
              <a:spcAft>
                <a:spcPts val="0"/>
              </a:spcAft>
              <a:buClr>
                <a:schemeClr val="dk1"/>
              </a:buClr>
              <a:buSzPts val="800"/>
              <a:buChar char="•"/>
              <a:defRPr/>
            </a:lvl3pPr>
            <a:lvl4pPr indent="-279400" lvl="3" marL="1828800" algn="l">
              <a:lnSpc>
                <a:spcPct val="90000"/>
              </a:lnSpc>
              <a:spcBef>
                <a:spcPts val="400"/>
              </a:spcBef>
              <a:spcAft>
                <a:spcPts val="0"/>
              </a:spcAft>
              <a:buClr>
                <a:schemeClr val="dk1"/>
              </a:buClr>
              <a:buSzPts val="800"/>
              <a:buChar char="•"/>
              <a:defRPr/>
            </a:lvl4pPr>
            <a:lvl5pPr indent="-279400" lvl="4" marL="2286000" algn="l">
              <a:lnSpc>
                <a:spcPct val="90000"/>
              </a:lnSpc>
              <a:spcBef>
                <a:spcPts val="400"/>
              </a:spcBef>
              <a:spcAft>
                <a:spcPts val="0"/>
              </a:spcAft>
              <a:buClr>
                <a:schemeClr val="dk1"/>
              </a:buClr>
              <a:buSzPts val="800"/>
              <a:buChar char="•"/>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681" name="Google Shape;681;p96"/>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82" name="Google Shape;682;p9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83" name="Google Shape;683;p96"/>
          <p:cNvSpPr txBox="1"/>
          <p:nvPr>
            <p:ph idx="2"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684" name="Google Shape;684;p96"/>
          <p:cNvSpPr txBox="1"/>
          <p:nvPr>
            <p:ph idx="3"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685" name="Google Shape;685;p9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spTree>
      <p:nvGrpSpPr>
        <p:cNvPr id="686" name="Shape 686"/>
        <p:cNvGrpSpPr/>
        <p:nvPr/>
      </p:nvGrpSpPr>
      <p:grpSpPr>
        <a:xfrm>
          <a:off x="0" y="0"/>
          <a:ext cx="0" cy="0"/>
          <a:chOff x="0" y="0"/>
          <a:chExt cx="0" cy="0"/>
        </a:xfrm>
      </p:grpSpPr>
      <p:sp>
        <p:nvSpPr>
          <p:cNvPr id="687" name="Google Shape;687;p97"/>
          <p:cNvSpPr/>
          <p:nvPr/>
        </p:nvSpPr>
        <p:spPr>
          <a:xfrm>
            <a:off x="6235596" y="0"/>
            <a:ext cx="290876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88" name="Google Shape;688;p97"/>
          <p:cNvGrpSpPr/>
          <p:nvPr/>
        </p:nvGrpSpPr>
        <p:grpSpPr>
          <a:xfrm>
            <a:off x="-4544" y="4278492"/>
            <a:ext cx="9149079" cy="866805"/>
            <a:chOff x="-9992" y="9387571"/>
            <a:chExt cx="20116709" cy="1905904"/>
          </a:xfrm>
        </p:grpSpPr>
        <p:grpSp>
          <p:nvGrpSpPr>
            <p:cNvPr id="689" name="Google Shape;689;p97"/>
            <p:cNvGrpSpPr/>
            <p:nvPr/>
          </p:nvGrpSpPr>
          <p:grpSpPr>
            <a:xfrm>
              <a:off x="-9992" y="9387571"/>
              <a:ext cx="20116709" cy="1905904"/>
              <a:chOff x="-9992" y="9387571"/>
              <a:chExt cx="20116709" cy="1905904"/>
            </a:xfrm>
          </p:grpSpPr>
          <p:sp>
            <p:nvSpPr>
              <p:cNvPr id="690" name="Google Shape;690;p97"/>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691" name="Google Shape;691;p97"/>
              <p:cNvGrpSpPr/>
              <p:nvPr/>
            </p:nvGrpSpPr>
            <p:grpSpPr>
              <a:xfrm>
                <a:off x="19347601" y="10743921"/>
                <a:ext cx="291723" cy="322458"/>
                <a:chOff x="19347601" y="10743921"/>
                <a:chExt cx="291723" cy="322458"/>
              </a:xfrm>
            </p:grpSpPr>
            <p:sp>
              <p:nvSpPr>
                <p:cNvPr id="692" name="Google Shape;692;p97"/>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693" name="Google Shape;693;p97"/>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694" name="Google Shape;694;p97"/>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695" name="Google Shape;695;p97"/>
          <p:cNvSpPr txBox="1"/>
          <p:nvPr>
            <p:ph type="title"/>
          </p:nvPr>
        </p:nvSpPr>
        <p:spPr>
          <a:xfrm>
            <a:off x="422847" y="341257"/>
            <a:ext cx="5327400" cy="374400"/>
          </a:xfrm>
          <a:prstGeom prst="rect">
            <a:avLst/>
          </a:prstGeom>
          <a:noFill/>
          <a:ln>
            <a:noFill/>
          </a:ln>
        </p:spPr>
        <p:txBody>
          <a:bodyPr anchorCtr="0" anchor="b" bIns="20775" lIns="41575" spcFirstLastPara="1" rIns="41575" wrap="square" tIns="20775">
            <a:spAutoFit/>
          </a:bodyPr>
          <a:lstStyle>
            <a:lvl1pPr lvl="0" algn="l">
              <a:lnSpc>
                <a:spcPct val="90000"/>
              </a:lnSpc>
              <a:spcBef>
                <a:spcPts val="0"/>
              </a:spcBef>
              <a:spcAft>
                <a:spcPts val="0"/>
              </a:spcAft>
              <a:buClr>
                <a:schemeClr val="dk1"/>
              </a:buClr>
              <a:buSzPts val="2400"/>
              <a:buFont typeface="Century Gothic"/>
              <a:buNone/>
              <a:defRPr b="1">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696" name="Google Shape;696;p97"/>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97" name="Google Shape;697;p97"/>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23850" lvl="1" marL="914400" algn="l">
              <a:lnSpc>
                <a:spcPct val="90000"/>
              </a:lnSpc>
              <a:spcBef>
                <a:spcPts val="400"/>
              </a:spcBef>
              <a:spcAft>
                <a:spcPts val="0"/>
              </a:spcAft>
              <a:buClr>
                <a:schemeClr val="dk1"/>
              </a:buClr>
              <a:buSzPts val="1500"/>
              <a:buChar char="•"/>
              <a:defRPr>
                <a:solidFill>
                  <a:schemeClr val="dk1"/>
                </a:solidFill>
              </a:defRPr>
            </a:lvl2pPr>
            <a:lvl3pPr indent="-298450" lvl="2" marL="1371600" algn="l">
              <a:lnSpc>
                <a:spcPct val="90000"/>
              </a:lnSpc>
              <a:spcBef>
                <a:spcPts val="400"/>
              </a:spcBef>
              <a:spcAft>
                <a:spcPts val="0"/>
              </a:spcAft>
              <a:buClr>
                <a:schemeClr val="dk1"/>
              </a:buClr>
              <a:buSzPts val="1100"/>
              <a:buChar char="•"/>
              <a:defRPr>
                <a:solidFill>
                  <a:schemeClr val="dk1"/>
                </a:solidFill>
              </a:defRPr>
            </a:lvl3pPr>
            <a:lvl4pPr indent="-298450" lvl="3" marL="1828800" algn="l">
              <a:lnSpc>
                <a:spcPct val="90000"/>
              </a:lnSpc>
              <a:spcBef>
                <a:spcPts val="400"/>
              </a:spcBef>
              <a:spcAft>
                <a:spcPts val="0"/>
              </a:spcAft>
              <a:buClr>
                <a:schemeClr val="dk1"/>
              </a:buClr>
              <a:buSzPts val="1100"/>
              <a:buChar char="•"/>
              <a:defRPr>
                <a:solidFill>
                  <a:schemeClr val="dk1"/>
                </a:solidFill>
              </a:defRPr>
            </a:lvl4pPr>
            <a:lvl5pPr indent="-298450" lvl="4" marL="2286000" algn="l">
              <a:lnSpc>
                <a:spcPct val="90000"/>
              </a:lnSpc>
              <a:spcBef>
                <a:spcPts val="400"/>
              </a:spcBef>
              <a:spcAft>
                <a:spcPts val="0"/>
              </a:spcAft>
              <a:buClr>
                <a:schemeClr val="dk1"/>
              </a:buClr>
              <a:buSzPts val="1100"/>
              <a:buChar char="•"/>
              <a:defRPr>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
        <p:nvSpPr>
          <p:cNvPr id="698" name="Google Shape;698;p97"/>
          <p:cNvSpPr txBox="1"/>
          <p:nvPr>
            <p:ph idx="2" type="body"/>
          </p:nvPr>
        </p:nvSpPr>
        <p:spPr>
          <a:xfrm>
            <a:off x="6373224" y="353778"/>
            <a:ext cx="2634900" cy="214200"/>
          </a:xfrm>
          <a:prstGeom prst="rect">
            <a:avLst/>
          </a:prstGeom>
          <a:noFill/>
          <a:ln>
            <a:noFill/>
          </a:ln>
        </p:spPr>
        <p:txBody>
          <a:bodyPr anchorCtr="0" anchor="b" bIns="20775" lIns="41575" spcFirstLastPara="1" rIns="41575" wrap="square" tIns="20775">
            <a:noAutofit/>
          </a:bodyPr>
          <a:lstStyle>
            <a:lvl1pPr indent="-228600" lvl="0" marL="457200" algn="l">
              <a:lnSpc>
                <a:spcPct val="90000"/>
              </a:lnSpc>
              <a:spcBef>
                <a:spcPts val="800"/>
              </a:spcBef>
              <a:spcAft>
                <a:spcPts val="0"/>
              </a:spcAft>
              <a:buClr>
                <a:schemeClr val="dk1"/>
              </a:buClr>
              <a:buSzPts val="1600"/>
              <a:buNone/>
              <a:defRPr b="1" sz="1600">
                <a:solidFill>
                  <a:schemeClr val="dk1"/>
                </a:solidFill>
              </a:defRPr>
            </a:lvl1pPr>
            <a:lvl2pPr indent="-228600" lvl="1" marL="914400" algn="l">
              <a:lnSpc>
                <a:spcPct val="90000"/>
              </a:lnSpc>
              <a:spcBef>
                <a:spcPts val="400"/>
              </a:spcBef>
              <a:spcAft>
                <a:spcPts val="0"/>
              </a:spcAft>
              <a:buClr>
                <a:schemeClr val="dk1"/>
              </a:buClr>
              <a:buSzPts val="900"/>
              <a:buNone/>
              <a:defRPr b="1" sz="9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699" name="Google Shape;699;p97"/>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700" name="Google Shape;700;p97"/>
          <p:cNvSpPr txBox="1"/>
          <p:nvPr>
            <p:ph idx="3" type="body"/>
          </p:nvPr>
        </p:nvSpPr>
        <p:spPr>
          <a:xfrm>
            <a:off x="428627" y="1049252"/>
            <a:ext cx="5327400" cy="2858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b="0" i="0" sz="1800">
                <a:solidFill>
                  <a:schemeClr val="dk1"/>
                </a:solidFill>
                <a:latin typeface="Century Gothic"/>
                <a:ea typeface="Century Gothic"/>
                <a:cs typeface="Century Gothic"/>
                <a:sym typeface="Century Gothic"/>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298450" lvl="2" marL="1371600" algn="l">
              <a:lnSpc>
                <a:spcPct val="90000"/>
              </a:lnSpc>
              <a:spcBef>
                <a:spcPts val="400"/>
              </a:spcBef>
              <a:spcAft>
                <a:spcPts val="0"/>
              </a:spcAft>
              <a:buClr>
                <a:schemeClr val="dk1"/>
              </a:buClr>
              <a:buSzPts val="1100"/>
              <a:buChar char="•"/>
              <a:defRPr sz="1100">
                <a:solidFill>
                  <a:schemeClr val="dk1"/>
                </a:solidFill>
              </a:defRPr>
            </a:lvl3pPr>
            <a:lvl4pPr indent="-298450" lvl="3" marL="1828800" algn="l">
              <a:lnSpc>
                <a:spcPct val="90000"/>
              </a:lnSpc>
              <a:spcBef>
                <a:spcPts val="400"/>
              </a:spcBef>
              <a:spcAft>
                <a:spcPts val="0"/>
              </a:spcAft>
              <a:buClr>
                <a:schemeClr val="dk1"/>
              </a:buClr>
              <a:buSzPts val="1100"/>
              <a:buChar char="•"/>
              <a:defRPr sz="11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01" name="Shape 701"/>
        <p:cNvGrpSpPr/>
        <p:nvPr/>
      </p:nvGrpSpPr>
      <p:grpSpPr>
        <a:xfrm>
          <a:off x="0" y="0"/>
          <a:ext cx="0" cy="0"/>
          <a:chOff x="0" y="0"/>
          <a:chExt cx="0" cy="0"/>
        </a:xfrm>
      </p:grpSpPr>
      <p:sp>
        <p:nvSpPr>
          <p:cNvPr id="702" name="Google Shape;702;p98"/>
          <p:cNvSpPr txBox="1"/>
          <p:nvPr>
            <p:ph type="title"/>
          </p:nvPr>
        </p:nvSpPr>
        <p:spPr>
          <a:xfrm>
            <a:off x="424216" y="341013"/>
            <a:ext cx="8291100" cy="390900"/>
          </a:xfrm>
          <a:prstGeom prst="rect">
            <a:avLst/>
          </a:prstGeom>
          <a:noFill/>
          <a:ln>
            <a:noFill/>
          </a:ln>
        </p:spPr>
        <p:txBody>
          <a:bodyPr anchorCtr="0" anchor="b" bIns="20775" lIns="41575" spcFirstLastPara="1" rIns="41575" wrap="square" tIns="20775">
            <a:normAutofit/>
          </a:bodyPr>
          <a:lstStyle>
            <a:lvl1pPr lvl="0" algn="l">
              <a:lnSpc>
                <a:spcPct val="90000"/>
              </a:lnSpc>
              <a:spcBef>
                <a:spcPts val="0"/>
              </a:spcBef>
              <a:spcAft>
                <a:spcPts val="0"/>
              </a:spcAft>
              <a:buClr>
                <a:schemeClr val="dk1"/>
              </a:buClr>
              <a:buSzPts val="8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703" name="Google Shape;703;p9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algn="ctr">
              <a:lnSpc>
                <a:spcPct val="100000"/>
              </a:lnSpc>
              <a:spcBef>
                <a:spcPts val="0"/>
              </a:spcBef>
              <a:spcAft>
                <a:spcPts val="0"/>
              </a:spcAft>
              <a:buSzPts val="600"/>
              <a:buNone/>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p:txBody>
      </p:sp>
      <p:sp>
        <p:nvSpPr>
          <p:cNvPr id="704" name="Google Shape;704;p9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05" name="Google Shape;705;p98"/>
          <p:cNvSpPr txBox="1"/>
          <p:nvPr>
            <p:ph idx="1" type="body"/>
          </p:nvPr>
        </p:nvSpPr>
        <p:spPr>
          <a:xfrm>
            <a:off x="424563" y="1197705"/>
            <a:ext cx="8290500" cy="3389100"/>
          </a:xfrm>
          <a:prstGeom prst="rect">
            <a:avLst/>
          </a:prstGeom>
          <a:noFill/>
          <a:ln>
            <a:noFill/>
          </a:ln>
        </p:spPr>
        <p:txBody>
          <a:bodyPr anchorCtr="0" anchor="t" bIns="20775" lIns="41575" spcFirstLastPara="1" rIns="41575" wrap="square" tIns="207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279400" lvl="5" marL="2743200" algn="l">
              <a:lnSpc>
                <a:spcPct val="90000"/>
              </a:lnSpc>
              <a:spcBef>
                <a:spcPts val="400"/>
              </a:spcBef>
              <a:spcAft>
                <a:spcPts val="0"/>
              </a:spcAft>
              <a:buClr>
                <a:schemeClr val="dk1"/>
              </a:buClr>
              <a:buSzPts val="800"/>
              <a:buChar char="•"/>
              <a:defRPr/>
            </a:lvl6pPr>
            <a:lvl7pPr indent="-279400" lvl="6" marL="3200400" algn="l">
              <a:lnSpc>
                <a:spcPct val="90000"/>
              </a:lnSpc>
              <a:spcBef>
                <a:spcPts val="400"/>
              </a:spcBef>
              <a:spcAft>
                <a:spcPts val="0"/>
              </a:spcAft>
              <a:buClr>
                <a:schemeClr val="dk1"/>
              </a:buClr>
              <a:buSzPts val="800"/>
              <a:buChar char="•"/>
              <a:defRPr/>
            </a:lvl7pPr>
            <a:lvl8pPr indent="-279400" lvl="7" marL="3657600" algn="l">
              <a:lnSpc>
                <a:spcPct val="90000"/>
              </a:lnSpc>
              <a:spcBef>
                <a:spcPts val="400"/>
              </a:spcBef>
              <a:spcAft>
                <a:spcPts val="0"/>
              </a:spcAft>
              <a:buClr>
                <a:schemeClr val="dk1"/>
              </a:buClr>
              <a:buSzPts val="800"/>
              <a:buChar char="•"/>
              <a:defRPr/>
            </a:lvl8pPr>
            <a:lvl9pPr indent="-279400" lvl="8" marL="411480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0" name="Shape 720"/>
        <p:cNvGrpSpPr/>
        <p:nvPr/>
      </p:nvGrpSpPr>
      <p:grpSpPr>
        <a:xfrm>
          <a:off x="0" y="0"/>
          <a:ext cx="0" cy="0"/>
          <a:chOff x="0" y="0"/>
          <a:chExt cx="0" cy="0"/>
        </a:xfrm>
      </p:grpSpPr>
      <p:sp>
        <p:nvSpPr>
          <p:cNvPr id="721" name="Google Shape;721;p100"/>
          <p:cNvSpPr txBox="1"/>
          <p:nvPr>
            <p:ph type="ctrTitle"/>
          </p:nvPr>
        </p:nvSpPr>
        <p:spPr>
          <a:xfrm>
            <a:off x="1908976" y="2478584"/>
            <a:ext cx="5307000" cy="607200"/>
          </a:xfrm>
          <a:prstGeom prst="rect">
            <a:avLst/>
          </a:prstGeom>
          <a:noFill/>
          <a:ln>
            <a:noFill/>
          </a:ln>
        </p:spPr>
        <p:txBody>
          <a:bodyPr anchorCtr="0" anchor="b" bIns="20775" lIns="0" spcFirstLastPara="1" rIns="41575" wrap="square" tIns="20775">
            <a:normAutofit/>
          </a:bodyPr>
          <a:lstStyle>
            <a:lvl1pPr lvl="0" rtl="0" algn="ctr">
              <a:lnSpc>
                <a:spcPct val="90000"/>
              </a:lnSpc>
              <a:spcBef>
                <a:spcPts val="0"/>
              </a:spcBef>
              <a:spcAft>
                <a:spcPts val="0"/>
              </a:spcAft>
              <a:buClr>
                <a:schemeClr val="dk1"/>
              </a:buClr>
              <a:buSzPts val="1600"/>
              <a:buFont typeface="Century Gothic"/>
              <a:buNone/>
              <a:defRPr sz="2700"/>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22" name="Google Shape;722;p100"/>
          <p:cNvSpPr txBox="1"/>
          <p:nvPr>
            <p:ph idx="1" type="subTitle"/>
          </p:nvPr>
        </p:nvSpPr>
        <p:spPr>
          <a:xfrm>
            <a:off x="1996315" y="3085753"/>
            <a:ext cx="5148900" cy="761100"/>
          </a:xfrm>
          <a:prstGeom prst="rect">
            <a:avLst/>
          </a:prstGeom>
          <a:noFill/>
          <a:ln>
            <a:noFill/>
          </a:ln>
        </p:spPr>
        <p:txBody>
          <a:bodyPr anchorCtr="0" anchor="t" bIns="20775" lIns="41575" spcFirstLastPara="1" rIns="41575" wrap="square" tIns="20775">
            <a:normAutofit/>
          </a:bodyPr>
          <a:lstStyle>
            <a:lvl1pPr lvl="0" rtl="0" algn="ctr">
              <a:lnSpc>
                <a:spcPct val="90000"/>
              </a:lnSpc>
              <a:spcBef>
                <a:spcPts val="800"/>
              </a:spcBef>
              <a:spcAft>
                <a:spcPts val="0"/>
              </a:spcAft>
              <a:buClr>
                <a:schemeClr val="dk1"/>
              </a:buClr>
              <a:buSzPts val="800"/>
              <a:buNone/>
              <a:defRPr b="1" sz="1400"/>
            </a:lvl1pPr>
            <a:lvl2pPr lvl="1" rtl="0" algn="ctr">
              <a:lnSpc>
                <a:spcPct val="90000"/>
              </a:lnSpc>
              <a:spcBef>
                <a:spcPts val="400"/>
              </a:spcBef>
              <a:spcAft>
                <a:spcPts val="0"/>
              </a:spcAft>
              <a:buClr>
                <a:schemeClr val="dk1"/>
              </a:buClr>
              <a:buSzPts val="900"/>
              <a:buNone/>
              <a:defRPr sz="1500"/>
            </a:lvl2pPr>
            <a:lvl3pPr lvl="2" rtl="0" algn="ctr">
              <a:lnSpc>
                <a:spcPct val="90000"/>
              </a:lnSpc>
              <a:spcBef>
                <a:spcPts val="400"/>
              </a:spcBef>
              <a:spcAft>
                <a:spcPts val="0"/>
              </a:spcAft>
              <a:buClr>
                <a:schemeClr val="dk1"/>
              </a:buClr>
              <a:buSzPts val="800"/>
              <a:buNone/>
              <a:defRPr sz="1300"/>
            </a:lvl3pPr>
            <a:lvl4pPr lvl="3" rtl="0" algn="ctr">
              <a:lnSpc>
                <a:spcPct val="90000"/>
              </a:lnSpc>
              <a:spcBef>
                <a:spcPts val="400"/>
              </a:spcBef>
              <a:spcAft>
                <a:spcPts val="0"/>
              </a:spcAft>
              <a:buClr>
                <a:schemeClr val="dk1"/>
              </a:buClr>
              <a:buSzPts val="700"/>
              <a:buNone/>
              <a:defRPr sz="1200"/>
            </a:lvl4pPr>
            <a:lvl5pPr lvl="4" rtl="0" algn="ctr">
              <a:lnSpc>
                <a:spcPct val="90000"/>
              </a:lnSpc>
              <a:spcBef>
                <a:spcPts val="400"/>
              </a:spcBef>
              <a:spcAft>
                <a:spcPts val="0"/>
              </a:spcAft>
              <a:buClr>
                <a:schemeClr val="dk1"/>
              </a:buClr>
              <a:buSzPts val="700"/>
              <a:buNone/>
              <a:defRPr sz="1200"/>
            </a:lvl5pPr>
            <a:lvl6pPr lvl="5" rtl="0" algn="ctr">
              <a:lnSpc>
                <a:spcPct val="90000"/>
              </a:lnSpc>
              <a:spcBef>
                <a:spcPts val="400"/>
              </a:spcBef>
              <a:spcAft>
                <a:spcPts val="0"/>
              </a:spcAft>
              <a:buClr>
                <a:schemeClr val="dk1"/>
              </a:buClr>
              <a:buSzPts val="700"/>
              <a:buNone/>
              <a:defRPr sz="1200"/>
            </a:lvl6pPr>
            <a:lvl7pPr lvl="6" rtl="0" algn="ctr">
              <a:lnSpc>
                <a:spcPct val="90000"/>
              </a:lnSpc>
              <a:spcBef>
                <a:spcPts val="400"/>
              </a:spcBef>
              <a:spcAft>
                <a:spcPts val="0"/>
              </a:spcAft>
              <a:buClr>
                <a:schemeClr val="dk1"/>
              </a:buClr>
              <a:buSzPts val="700"/>
              <a:buNone/>
              <a:defRPr sz="1200"/>
            </a:lvl7pPr>
            <a:lvl8pPr lvl="7" rtl="0" algn="ctr">
              <a:lnSpc>
                <a:spcPct val="90000"/>
              </a:lnSpc>
              <a:spcBef>
                <a:spcPts val="400"/>
              </a:spcBef>
              <a:spcAft>
                <a:spcPts val="0"/>
              </a:spcAft>
              <a:buClr>
                <a:schemeClr val="dk1"/>
              </a:buClr>
              <a:buSzPts val="700"/>
              <a:buNone/>
              <a:defRPr sz="1200"/>
            </a:lvl8pPr>
            <a:lvl9pPr lvl="8" rtl="0" algn="ctr">
              <a:lnSpc>
                <a:spcPct val="90000"/>
              </a:lnSpc>
              <a:spcBef>
                <a:spcPts val="400"/>
              </a:spcBef>
              <a:spcAft>
                <a:spcPts val="0"/>
              </a:spcAft>
              <a:buClr>
                <a:schemeClr val="dk1"/>
              </a:buClr>
              <a:buSzPts val="700"/>
              <a:buNone/>
              <a:defRPr sz="1200"/>
            </a:lvl9pPr>
          </a:lstStyle>
          <a:p/>
        </p:txBody>
      </p:sp>
      <p:sp>
        <p:nvSpPr>
          <p:cNvPr id="723" name="Google Shape;723;p100"/>
          <p:cNvSpPr txBox="1"/>
          <p:nvPr>
            <p:ph idx="11" type="ftr"/>
          </p:nvPr>
        </p:nvSpPr>
        <p:spPr>
          <a:xfrm>
            <a:off x="3035902" y="4855407"/>
            <a:ext cx="3086100" cy="2739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Clr>
                <a:srgbClr val="B5E5DC"/>
              </a:buClr>
              <a:buSzPts val="600"/>
              <a:buFont typeface="Century Gothic"/>
              <a:buNone/>
              <a:defRPr/>
            </a:lvl1pPr>
            <a:lvl2pPr lvl="1" rtl="0" algn="l">
              <a:spcBef>
                <a:spcPts val="0"/>
              </a:spcBef>
              <a:spcAft>
                <a:spcPts val="0"/>
              </a:spcAft>
              <a:buClr>
                <a:schemeClr val="dk1"/>
              </a:buClr>
              <a:buSzPts val="600"/>
              <a:buFont typeface="Century Gothic"/>
              <a:buNone/>
              <a:defRPr/>
            </a:lvl2pPr>
            <a:lvl3pPr lvl="2" rtl="0" algn="l">
              <a:spcBef>
                <a:spcPts val="0"/>
              </a:spcBef>
              <a:spcAft>
                <a:spcPts val="0"/>
              </a:spcAft>
              <a:buClr>
                <a:schemeClr val="dk1"/>
              </a:buClr>
              <a:buSzPts val="600"/>
              <a:buFont typeface="Century Gothic"/>
              <a:buNone/>
              <a:defRPr/>
            </a:lvl3pPr>
            <a:lvl4pPr lvl="3" rtl="0" algn="l">
              <a:spcBef>
                <a:spcPts val="0"/>
              </a:spcBef>
              <a:spcAft>
                <a:spcPts val="0"/>
              </a:spcAft>
              <a:buClr>
                <a:schemeClr val="dk1"/>
              </a:buClr>
              <a:buSzPts val="600"/>
              <a:buFont typeface="Century Gothic"/>
              <a:buNone/>
              <a:defRPr/>
            </a:lvl4pPr>
            <a:lvl5pPr lvl="4" rtl="0" algn="l">
              <a:spcBef>
                <a:spcPts val="0"/>
              </a:spcBef>
              <a:spcAft>
                <a:spcPts val="0"/>
              </a:spcAft>
              <a:buClr>
                <a:schemeClr val="dk1"/>
              </a:buClr>
              <a:buSzPts val="600"/>
              <a:buFont typeface="Century Gothic"/>
              <a:buNone/>
              <a:defRPr/>
            </a:lvl5pPr>
            <a:lvl6pPr lvl="5" rtl="0" algn="l">
              <a:spcBef>
                <a:spcPts val="0"/>
              </a:spcBef>
              <a:spcAft>
                <a:spcPts val="0"/>
              </a:spcAft>
              <a:buClr>
                <a:schemeClr val="dk1"/>
              </a:buClr>
              <a:buSzPts val="600"/>
              <a:buFont typeface="Century Gothic"/>
              <a:buNone/>
              <a:defRPr/>
            </a:lvl6pPr>
            <a:lvl7pPr lvl="6" rtl="0" algn="l">
              <a:spcBef>
                <a:spcPts val="0"/>
              </a:spcBef>
              <a:spcAft>
                <a:spcPts val="0"/>
              </a:spcAft>
              <a:buClr>
                <a:schemeClr val="dk1"/>
              </a:buClr>
              <a:buSzPts val="600"/>
              <a:buFont typeface="Century Gothic"/>
              <a:buNone/>
              <a:defRPr/>
            </a:lvl7pPr>
            <a:lvl8pPr lvl="7" rtl="0" algn="l">
              <a:spcBef>
                <a:spcPts val="0"/>
              </a:spcBef>
              <a:spcAft>
                <a:spcPts val="0"/>
              </a:spcAft>
              <a:buClr>
                <a:schemeClr val="dk1"/>
              </a:buClr>
              <a:buSzPts val="600"/>
              <a:buFont typeface="Century Gothic"/>
              <a:buNone/>
              <a:defRPr/>
            </a:lvl8pPr>
            <a:lvl9pPr lvl="8" rtl="0" algn="l">
              <a:spcBef>
                <a:spcPts val="0"/>
              </a:spcBef>
              <a:spcAft>
                <a:spcPts val="0"/>
              </a:spcAft>
              <a:buClr>
                <a:schemeClr val="dk1"/>
              </a:buClr>
              <a:buSzPts val="600"/>
              <a:buFont typeface="Century Gothic"/>
              <a:buNone/>
              <a:defRPr/>
            </a:lvl9pPr>
          </a:lstStyle>
          <a:p/>
        </p:txBody>
      </p:sp>
      <p:pic>
        <p:nvPicPr>
          <p:cNvPr id="724" name="Google Shape;724;p100"/>
          <p:cNvPicPr preferRelativeResize="0"/>
          <p:nvPr/>
        </p:nvPicPr>
        <p:blipFill rotWithShape="1">
          <a:blip r:embed="rId2">
            <a:alphaModFix/>
          </a:blip>
          <a:srcRect b="0" l="0" r="0" t="0"/>
          <a:stretch/>
        </p:blipFill>
        <p:spPr>
          <a:xfrm>
            <a:off x="3352596" y="1378913"/>
            <a:ext cx="2438638" cy="531133"/>
          </a:xfrm>
          <a:prstGeom prst="rect">
            <a:avLst/>
          </a:prstGeom>
          <a:noFill/>
          <a:ln>
            <a:noFill/>
          </a:ln>
        </p:spPr>
      </p:pic>
      <p:sp>
        <p:nvSpPr>
          <p:cNvPr id="725" name="Google Shape;725;p100"/>
          <p:cNvSpPr txBox="1"/>
          <p:nvPr>
            <p:ph idx="12" type="sldNum"/>
          </p:nvPr>
        </p:nvSpPr>
        <p:spPr>
          <a:xfrm>
            <a:off x="6657973" y="4848476"/>
            <a:ext cx="2057400" cy="2739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1pPr>
            <a:lvl2pPr indent="0" lvl="1"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2pPr>
            <a:lvl3pPr indent="0" lvl="2"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3pPr>
            <a:lvl4pPr indent="0" lvl="3"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4pPr>
            <a:lvl5pPr indent="0" lvl="4"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5pPr>
            <a:lvl6pPr indent="0" lvl="5"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6pPr>
            <a:lvl7pPr indent="0" lvl="6"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7pPr>
            <a:lvl8pPr indent="0" lvl="7"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8pPr>
            <a:lvl9pPr indent="0" lvl="8" marL="0" rtl="0" algn="r">
              <a:spcBef>
                <a:spcPts val="0"/>
              </a:spcBef>
              <a:buClr>
                <a:srgbClr val="B5E5DC"/>
              </a:buClr>
              <a:buSzPts val="800"/>
              <a:buFont typeface="Century Gothic"/>
              <a:buNone/>
              <a:defRPr b="1" sz="800">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w/ Logo">
  <p:cSld name="5_Title Slide w/ Logo">
    <p:bg>
      <p:bgPr>
        <a:solidFill>
          <a:schemeClr val="dk1"/>
        </a:solidFill>
      </p:bgPr>
    </p:bg>
    <p:spTree>
      <p:nvGrpSpPr>
        <p:cNvPr id="726" name="Shape 726"/>
        <p:cNvGrpSpPr/>
        <p:nvPr/>
      </p:nvGrpSpPr>
      <p:grpSpPr>
        <a:xfrm>
          <a:off x="0" y="0"/>
          <a:ext cx="0" cy="0"/>
          <a:chOff x="0" y="0"/>
          <a:chExt cx="0" cy="0"/>
        </a:xfrm>
      </p:grpSpPr>
      <p:sp>
        <p:nvSpPr>
          <p:cNvPr id="727" name="Google Shape;727;p101"/>
          <p:cNvSpPr txBox="1"/>
          <p:nvPr>
            <p:ph type="ctrTitle"/>
          </p:nvPr>
        </p:nvSpPr>
        <p:spPr>
          <a:xfrm>
            <a:off x="1918922" y="2850583"/>
            <a:ext cx="5306100" cy="606900"/>
          </a:xfrm>
          <a:prstGeom prst="rect">
            <a:avLst/>
          </a:prstGeom>
          <a:noFill/>
          <a:ln>
            <a:noFill/>
          </a:ln>
        </p:spPr>
        <p:txBody>
          <a:bodyPr anchorCtr="0" anchor="ctr" bIns="20775" lIns="41575" spcFirstLastPara="1" rIns="41575" wrap="square" tIns="20775">
            <a:normAutofit/>
          </a:bodyPr>
          <a:lstStyle>
            <a:lvl1pPr lvl="0" rtl="0" algn="ctr">
              <a:lnSpc>
                <a:spcPct val="90000"/>
              </a:lnSpc>
              <a:spcBef>
                <a:spcPts val="0"/>
              </a:spcBef>
              <a:spcAft>
                <a:spcPts val="0"/>
              </a:spcAft>
              <a:buClr>
                <a:schemeClr val="lt1"/>
              </a:buClr>
              <a:buSzPts val="2700"/>
              <a:buFont typeface="Century Gothic"/>
              <a:buNone/>
              <a:defRPr sz="2700">
                <a:solidFill>
                  <a:schemeClr val="lt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pic>
        <p:nvPicPr>
          <p:cNvPr id="728" name="Google Shape;728;p101"/>
          <p:cNvPicPr preferRelativeResize="0"/>
          <p:nvPr/>
        </p:nvPicPr>
        <p:blipFill rotWithShape="1">
          <a:blip r:embed="rId2">
            <a:alphaModFix/>
          </a:blip>
          <a:srcRect b="0" l="0" r="0" t="0"/>
          <a:stretch/>
        </p:blipFill>
        <p:spPr>
          <a:xfrm>
            <a:off x="4126214" y="1562207"/>
            <a:ext cx="891510" cy="984879"/>
          </a:xfrm>
          <a:prstGeom prst="rect">
            <a:avLst/>
          </a:prstGeom>
          <a:noFill/>
          <a:ln>
            <a:noFill/>
          </a:ln>
        </p:spPr>
      </p:pic>
      <p:grpSp>
        <p:nvGrpSpPr>
          <p:cNvPr id="729" name="Google Shape;729;p101"/>
          <p:cNvGrpSpPr/>
          <p:nvPr/>
        </p:nvGrpSpPr>
        <p:grpSpPr>
          <a:xfrm>
            <a:off x="-4544" y="4278492"/>
            <a:ext cx="9149079" cy="866805"/>
            <a:chOff x="-9992" y="9387571"/>
            <a:chExt cx="20116709" cy="1905904"/>
          </a:xfrm>
        </p:grpSpPr>
        <p:grpSp>
          <p:nvGrpSpPr>
            <p:cNvPr id="730" name="Google Shape;730;p101"/>
            <p:cNvGrpSpPr/>
            <p:nvPr/>
          </p:nvGrpSpPr>
          <p:grpSpPr>
            <a:xfrm>
              <a:off x="-9992" y="9387571"/>
              <a:ext cx="20116709" cy="1905904"/>
              <a:chOff x="-9992" y="9387571"/>
              <a:chExt cx="20116709" cy="1905904"/>
            </a:xfrm>
          </p:grpSpPr>
          <p:sp>
            <p:nvSpPr>
              <p:cNvPr id="731" name="Google Shape;731;p10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chemeClr val="lt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32" name="Google Shape;732;p101"/>
              <p:cNvGrpSpPr/>
              <p:nvPr/>
            </p:nvGrpSpPr>
            <p:grpSpPr>
              <a:xfrm>
                <a:off x="19347601" y="10743921"/>
                <a:ext cx="291723" cy="322458"/>
                <a:chOff x="19347601" y="10743921"/>
                <a:chExt cx="291723" cy="322458"/>
              </a:xfrm>
            </p:grpSpPr>
            <p:sp>
              <p:nvSpPr>
                <p:cNvPr id="733" name="Google Shape;733;p10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34" name="Google Shape;734;p10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405650"/>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735" name="Google Shape;735;p10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736" name="Google Shape;736;p10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b="1" sz="800">
                <a:solidFill>
                  <a:schemeClr val="dk1"/>
                </a:solidFill>
                <a:latin typeface="Century Gothic"/>
                <a:ea typeface="Century Gothic"/>
                <a:cs typeface="Century Gothic"/>
                <a:sym typeface="Century Gothic"/>
              </a:defRPr>
            </a:lvl1pPr>
            <a:lvl2pPr indent="0" lvl="1" marL="0" rtl="0" algn="r">
              <a:spcBef>
                <a:spcPts val="0"/>
              </a:spcBef>
              <a:buNone/>
              <a:defRPr b="1" sz="800">
                <a:solidFill>
                  <a:schemeClr val="dk1"/>
                </a:solidFill>
                <a:latin typeface="Century Gothic"/>
                <a:ea typeface="Century Gothic"/>
                <a:cs typeface="Century Gothic"/>
                <a:sym typeface="Century Gothic"/>
              </a:defRPr>
            </a:lvl2pPr>
            <a:lvl3pPr indent="0" lvl="2" marL="0" rtl="0" algn="r">
              <a:spcBef>
                <a:spcPts val="0"/>
              </a:spcBef>
              <a:buNone/>
              <a:defRPr b="1" sz="800">
                <a:solidFill>
                  <a:schemeClr val="dk1"/>
                </a:solidFill>
                <a:latin typeface="Century Gothic"/>
                <a:ea typeface="Century Gothic"/>
                <a:cs typeface="Century Gothic"/>
                <a:sym typeface="Century Gothic"/>
              </a:defRPr>
            </a:lvl3pPr>
            <a:lvl4pPr indent="0" lvl="3" marL="0" rtl="0" algn="r">
              <a:spcBef>
                <a:spcPts val="0"/>
              </a:spcBef>
              <a:buNone/>
              <a:defRPr b="1" sz="800">
                <a:solidFill>
                  <a:schemeClr val="dk1"/>
                </a:solidFill>
                <a:latin typeface="Century Gothic"/>
                <a:ea typeface="Century Gothic"/>
                <a:cs typeface="Century Gothic"/>
                <a:sym typeface="Century Gothic"/>
              </a:defRPr>
            </a:lvl4pPr>
            <a:lvl5pPr indent="0" lvl="4" marL="0" rtl="0" algn="r">
              <a:spcBef>
                <a:spcPts val="0"/>
              </a:spcBef>
              <a:buNone/>
              <a:defRPr b="1" sz="800">
                <a:solidFill>
                  <a:schemeClr val="dk1"/>
                </a:solidFill>
                <a:latin typeface="Century Gothic"/>
                <a:ea typeface="Century Gothic"/>
                <a:cs typeface="Century Gothic"/>
                <a:sym typeface="Century Gothic"/>
              </a:defRPr>
            </a:lvl5pPr>
            <a:lvl6pPr indent="0" lvl="5" marL="0" rtl="0" algn="r">
              <a:spcBef>
                <a:spcPts val="0"/>
              </a:spcBef>
              <a:buNone/>
              <a:defRPr b="1" sz="800">
                <a:solidFill>
                  <a:schemeClr val="dk1"/>
                </a:solidFill>
                <a:latin typeface="Century Gothic"/>
                <a:ea typeface="Century Gothic"/>
                <a:cs typeface="Century Gothic"/>
                <a:sym typeface="Century Gothic"/>
              </a:defRPr>
            </a:lvl6pPr>
            <a:lvl7pPr indent="0" lvl="6" marL="0" rtl="0" algn="r">
              <a:spcBef>
                <a:spcPts val="0"/>
              </a:spcBef>
              <a:buNone/>
              <a:defRPr b="1" sz="800">
                <a:solidFill>
                  <a:schemeClr val="dk1"/>
                </a:solidFill>
                <a:latin typeface="Century Gothic"/>
                <a:ea typeface="Century Gothic"/>
                <a:cs typeface="Century Gothic"/>
                <a:sym typeface="Century Gothic"/>
              </a:defRPr>
            </a:lvl7pPr>
            <a:lvl8pPr indent="0" lvl="7" marL="0" rtl="0" algn="r">
              <a:spcBef>
                <a:spcPts val="0"/>
              </a:spcBef>
              <a:buNone/>
              <a:defRPr b="1" sz="800">
                <a:solidFill>
                  <a:schemeClr val="dk1"/>
                </a:solidFill>
                <a:latin typeface="Century Gothic"/>
                <a:ea typeface="Century Gothic"/>
                <a:cs typeface="Century Gothic"/>
                <a:sym typeface="Century Gothic"/>
              </a:defRPr>
            </a:lvl8pPr>
            <a:lvl9pPr indent="0" lvl="8" marL="0" rtl="0" algn="r">
              <a:spcBef>
                <a:spcPts val="0"/>
              </a:spcBef>
              <a:buNone/>
              <a:defRPr b="1" sz="8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37" name="Google Shape;737;p10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b="1" sz="800">
                <a:solidFill>
                  <a:srgbClr val="405650"/>
                </a:solidFill>
                <a:latin typeface="Century Gothic"/>
                <a:ea typeface="Century Gothic"/>
                <a:cs typeface="Century Gothic"/>
                <a:sym typeface="Century Gothic"/>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38" name="Shape 738"/>
        <p:cNvGrpSpPr/>
        <p:nvPr/>
      </p:nvGrpSpPr>
      <p:grpSpPr>
        <a:xfrm>
          <a:off x="0" y="0"/>
          <a:ext cx="0" cy="0"/>
          <a:chOff x="0" y="0"/>
          <a:chExt cx="0" cy="0"/>
        </a:xfrm>
      </p:grpSpPr>
      <p:sp>
        <p:nvSpPr>
          <p:cNvPr id="739" name="Google Shape;739;p102"/>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8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40" name="Google Shape;740;p10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741" name="Google Shape;741;p10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42" name="Google Shape;742;p102"/>
          <p:cNvSpPr txBox="1"/>
          <p:nvPr>
            <p:ph idx="1" type="body"/>
          </p:nvPr>
        </p:nvSpPr>
        <p:spPr>
          <a:xfrm>
            <a:off x="424563" y="1197705"/>
            <a:ext cx="8306100" cy="33891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 Layout 7">
    <p:spTree>
      <p:nvGrpSpPr>
        <p:cNvPr id="743" name="Shape 743"/>
        <p:cNvGrpSpPr/>
        <p:nvPr/>
      </p:nvGrpSpPr>
      <p:grpSpPr>
        <a:xfrm>
          <a:off x="0" y="0"/>
          <a:ext cx="0" cy="0"/>
          <a:chOff x="0" y="0"/>
          <a:chExt cx="0" cy="0"/>
        </a:xfrm>
      </p:grpSpPr>
      <p:sp>
        <p:nvSpPr>
          <p:cNvPr id="744" name="Google Shape;744;p103"/>
          <p:cNvSpPr/>
          <p:nvPr/>
        </p:nvSpPr>
        <p:spPr>
          <a:xfrm>
            <a:off x="3462936" y="-2094"/>
            <a:ext cx="5675630" cy="5145465"/>
          </a:xfrm>
          <a:custGeom>
            <a:rect b="b" l="l" r="r" t="t"/>
            <a:pathLst>
              <a:path extrusionOk="0" h="11308715" w="5675630">
                <a:moveTo>
                  <a:pt x="0" y="11308556"/>
                </a:moveTo>
                <a:lnTo>
                  <a:pt x="5675219" y="11308556"/>
                </a:lnTo>
                <a:lnTo>
                  <a:pt x="5675219" y="0"/>
                </a:lnTo>
                <a:lnTo>
                  <a:pt x="0" y="0"/>
                </a:lnTo>
                <a:lnTo>
                  <a:pt x="0" y="11308556"/>
                </a:lnTo>
                <a:close/>
              </a:path>
            </a:pathLst>
          </a:custGeom>
          <a:solidFill>
            <a:srgbClr val="B5E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45" name="Google Shape;745;p103"/>
          <p:cNvGrpSpPr/>
          <p:nvPr/>
        </p:nvGrpSpPr>
        <p:grpSpPr>
          <a:xfrm>
            <a:off x="-4543" y="4278492"/>
            <a:ext cx="9149079" cy="866805"/>
            <a:chOff x="-9992" y="9387571"/>
            <a:chExt cx="20116709" cy="1905904"/>
          </a:xfrm>
        </p:grpSpPr>
        <p:grpSp>
          <p:nvGrpSpPr>
            <p:cNvPr id="746" name="Google Shape;746;p103"/>
            <p:cNvGrpSpPr/>
            <p:nvPr/>
          </p:nvGrpSpPr>
          <p:grpSpPr>
            <a:xfrm>
              <a:off x="-9992" y="9387571"/>
              <a:ext cx="20116709" cy="1905904"/>
              <a:chOff x="-9992" y="9387571"/>
              <a:chExt cx="20116709" cy="1905904"/>
            </a:xfrm>
          </p:grpSpPr>
          <p:sp>
            <p:nvSpPr>
              <p:cNvPr id="747" name="Google Shape;747;p10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48" name="Google Shape;748;p103"/>
              <p:cNvGrpSpPr/>
              <p:nvPr/>
            </p:nvGrpSpPr>
            <p:grpSpPr>
              <a:xfrm>
                <a:off x="19347601" y="10743921"/>
                <a:ext cx="291723" cy="322458"/>
                <a:chOff x="19347601" y="10743921"/>
                <a:chExt cx="291723" cy="322458"/>
              </a:xfrm>
            </p:grpSpPr>
            <p:sp>
              <p:nvSpPr>
                <p:cNvPr id="749" name="Google Shape;749;p10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50" name="Google Shape;750;p10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751" name="Google Shape;751;p103"/>
            <p:cNvPicPr preferRelativeResize="0"/>
            <p:nvPr/>
          </p:nvPicPr>
          <p:blipFill rotWithShape="1">
            <a:blip r:embed="rId2">
              <a:alphaModFix/>
            </a:blip>
            <a:srcRect b="0" l="0" r="0" t="0"/>
            <a:stretch/>
          </p:blipFill>
          <p:spPr>
            <a:xfrm>
              <a:off x="942383" y="10836275"/>
              <a:ext cx="1056637" cy="229893"/>
            </a:xfrm>
            <a:prstGeom prst="rect">
              <a:avLst/>
            </a:prstGeom>
            <a:noFill/>
            <a:ln>
              <a:noFill/>
            </a:ln>
          </p:spPr>
        </p:pic>
      </p:grpSp>
      <p:sp>
        <p:nvSpPr>
          <p:cNvPr id="752" name="Google Shape;752;p103"/>
          <p:cNvSpPr txBox="1"/>
          <p:nvPr>
            <p:ph type="title"/>
          </p:nvPr>
        </p:nvSpPr>
        <p:spPr>
          <a:xfrm>
            <a:off x="424217" y="341013"/>
            <a:ext cx="5423400" cy="390900"/>
          </a:xfrm>
          <a:prstGeom prst="rect">
            <a:avLst/>
          </a:prstGeom>
          <a:noFill/>
          <a:ln>
            <a:noFill/>
          </a:ln>
        </p:spPr>
        <p:txBody>
          <a:bodyPr anchorCtr="0" anchor="b" bIns="20775" lIns="41575" spcFirstLastPara="1" rIns="41575" wrap="square" tIns="20775">
            <a:normAutofit/>
          </a:bodyPr>
          <a:lstStyle>
            <a:lvl1pPr lvl="0" rtl="0" algn="l">
              <a:lnSpc>
                <a:spcPct val="90000"/>
              </a:lnSpc>
              <a:spcBef>
                <a:spcPts val="0"/>
              </a:spcBef>
              <a:spcAft>
                <a:spcPts val="0"/>
              </a:spcAft>
              <a:buClr>
                <a:schemeClr val="dk1"/>
              </a:buClr>
              <a:buSzPts val="2400"/>
              <a:buFont typeface="Century Gothic"/>
              <a:buNone/>
              <a:defRPr>
                <a:solidFill>
                  <a:schemeClr val="dk1"/>
                </a:solidFill>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753" name="Google Shape;753;p10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rtl="0" algn="ctr">
              <a:spcBef>
                <a:spcPts val="0"/>
              </a:spcBef>
              <a:spcAft>
                <a:spcPts val="0"/>
              </a:spcAft>
              <a:buSzPts val="600"/>
              <a:buNone/>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754" name="Google Shape;754;p10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5" name="Google Shape;755;p103"/>
          <p:cNvSpPr txBox="1"/>
          <p:nvPr>
            <p:ph idx="1" type="body"/>
          </p:nvPr>
        </p:nvSpPr>
        <p:spPr>
          <a:xfrm>
            <a:off x="6373224" y="644259"/>
            <a:ext cx="2634900" cy="32634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a:solidFill>
                  <a:schemeClr val="dk1"/>
                </a:solidFill>
              </a:defRPr>
            </a:lvl1pPr>
            <a:lvl2pPr indent="-342900" lvl="1" marL="914400" rtl="0" algn="l">
              <a:lnSpc>
                <a:spcPct val="90000"/>
              </a:lnSpc>
              <a:spcBef>
                <a:spcPts val="400"/>
              </a:spcBef>
              <a:spcAft>
                <a:spcPts val="0"/>
              </a:spcAft>
              <a:buClr>
                <a:schemeClr val="dk1"/>
              </a:buClr>
              <a:buSzPts val="1800"/>
              <a:buChar char="•"/>
              <a:defRPr>
                <a:solidFill>
                  <a:schemeClr val="dk1"/>
                </a:solidFill>
              </a:defRPr>
            </a:lvl2pPr>
            <a:lvl3pPr indent="-342900" lvl="2" marL="1371600" rtl="0" algn="l">
              <a:lnSpc>
                <a:spcPct val="90000"/>
              </a:lnSpc>
              <a:spcBef>
                <a:spcPts val="400"/>
              </a:spcBef>
              <a:spcAft>
                <a:spcPts val="0"/>
              </a:spcAft>
              <a:buClr>
                <a:schemeClr val="dk1"/>
              </a:buClr>
              <a:buSzPts val="18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
        <p:nvSpPr>
          <p:cNvPr id="756" name="Google Shape;756;p103"/>
          <p:cNvSpPr txBox="1"/>
          <p:nvPr>
            <p:ph idx="2" type="body"/>
          </p:nvPr>
        </p:nvSpPr>
        <p:spPr>
          <a:xfrm>
            <a:off x="6373224" y="353778"/>
            <a:ext cx="2634900" cy="214500"/>
          </a:xfrm>
          <a:prstGeom prst="rect">
            <a:avLst/>
          </a:prstGeom>
          <a:noFill/>
          <a:ln>
            <a:noFill/>
          </a:ln>
        </p:spPr>
        <p:txBody>
          <a:bodyPr anchorCtr="0" anchor="b" bIns="20775" lIns="41575" spcFirstLastPara="1" rIns="41575" wrap="square" tIns="20775">
            <a:noAutofit/>
          </a:bodyPr>
          <a:lstStyle>
            <a:lvl1pPr indent="-228600" lvl="0" marL="457200" rtl="0" algn="l">
              <a:lnSpc>
                <a:spcPct val="90000"/>
              </a:lnSpc>
              <a:spcBef>
                <a:spcPts val="800"/>
              </a:spcBef>
              <a:spcAft>
                <a:spcPts val="0"/>
              </a:spcAft>
              <a:buClr>
                <a:schemeClr val="dk1"/>
              </a:buClr>
              <a:buSzPts val="1600"/>
              <a:buNone/>
              <a:defRPr b="1" sz="1600">
                <a:solidFill>
                  <a:schemeClr val="dk1"/>
                </a:solidFill>
              </a:defRPr>
            </a:lvl1pPr>
            <a:lvl2pPr indent="-228600" lvl="1" marL="914400" rtl="0" algn="l">
              <a:lnSpc>
                <a:spcPct val="90000"/>
              </a:lnSpc>
              <a:spcBef>
                <a:spcPts val="400"/>
              </a:spcBef>
              <a:spcAft>
                <a:spcPts val="0"/>
              </a:spcAft>
              <a:buClr>
                <a:schemeClr val="dk1"/>
              </a:buClr>
              <a:buSzPts val="900"/>
              <a:buNone/>
              <a:defRPr b="1" sz="900"/>
            </a:lvl2pPr>
            <a:lvl3pPr indent="-228600" lvl="2" marL="1371600" rtl="0" algn="l">
              <a:lnSpc>
                <a:spcPct val="90000"/>
              </a:lnSpc>
              <a:spcBef>
                <a:spcPts val="400"/>
              </a:spcBef>
              <a:spcAft>
                <a:spcPts val="0"/>
              </a:spcAft>
              <a:buClr>
                <a:schemeClr val="dk1"/>
              </a:buClr>
              <a:buSzPts val="800"/>
              <a:buNone/>
              <a:defRPr b="1" sz="800"/>
            </a:lvl3pPr>
            <a:lvl4pPr indent="-228600" lvl="3" marL="1828800" rtl="0" algn="l">
              <a:lnSpc>
                <a:spcPct val="90000"/>
              </a:lnSpc>
              <a:spcBef>
                <a:spcPts val="400"/>
              </a:spcBef>
              <a:spcAft>
                <a:spcPts val="0"/>
              </a:spcAft>
              <a:buClr>
                <a:schemeClr val="dk1"/>
              </a:buClr>
              <a:buSzPts val="700"/>
              <a:buNone/>
              <a:defRPr b="1" sz="700"/>
            </a:lvl4pPr>
            <a:lvl5pPr indent="-228600" lvl="4" marL="2286000" rtl="0" algn="l">
              <a:lnSpc>
                <a:spcPct val="90000"/>
              </a:lnSpc>
              <a:spcBef>
                <a:spcPts val="400"/>
              </a:spcBef>
              <a:spcAft>
                <a:spcPts val="0"/>
              </a:spcAft>
              <a:buClr>
                <a:schemeClr val="dk1"/>
              </a:buClr>
              <a:buSzPts val="700"/>
              <a:buNone/>
              <a:defRPr b="1" sz="700"/>
            </a:lvl5pPr>
            <a:lvl6pPr indent="-228600" lvl="5" marL="2743200" rtl="0" algn="l">
              <a:lnSpc>
                <a:spcPct val="90000"/>
              </a:lnSpc>
              <a:spcBef>
                <a:spcPts val="400"/>
              </a:spcBef>
              <a:spcAft>
                <a:spcPts val="0"/>
              </a:spcAft>
              <a:buClr>
                <a:schemeClr val="dk1"/>
              </a:buClr>
              <a:buSzPts val="700"/>
              <a:buNone/>
              <a:defRPr b="1" sz="700"/>
            </a:lvl6pPr>
            <a:lvl7pPr indent="-228600" lvl="6" marL="3200400" rtl="0" algn="l">
              <a:lnSpc>
                <a:spcPct val="90000"/>
              </a:lnSpc>
              <a:spcBef>
                <a:spcPts val="400"/>
              </a:spcBef>
              <a:spcAft>
                <a:spcPts val="0"/>
              </a:spcAft>
              <a:buClr>
                <a:schemeClr val="dk1"/>
              </a:buClr>
              <a:buSzPts val="700"/>
              <a:buNone/>
              <a:defRPr b="1" sz="700"/>
            </a:lvl7pPr>
            <a:lvl8pPr indent="-228600" lvl="7" marL="3657600" rtl="0" algn="l">
              <a:lnSpc>
                <a:spcPct val="90000"/>
              </a:lnSpc>
              <a:spcBef>
                <a:spcPts val="400"/>
              </a:spcBef>
              <a:spcAft>
                <a:spcPts val="0"/>
              </a:spcAft>
              <a:buClr>
                <a:schemeClr val="dk1"/>
              </a:buClr>
              <a:buSzPts val="700"/>
              <a:buNone/>
              <a:defRPr b="1" sz="700"/>
            </a:lvl8pPr>
            <a:lvl9pPr indent="-228600" lvl="8" marL="4114800" rtl="0" algn="l">
              <a:lnSpc>
                <a:spcPct val="90000"/>
              </a:lnSpc>
              <a:spcBef>
                <a:spcPts val="400"/>
              </a:spcBef>
              <a:spcAft>
                <a:spcPts val="0"/>
              </a:spcAft>
              <a:buClr>
                <a:schemeClr val="dk1"/>
              </a:buClr>
              <a:buSzPts val="700"/>
              <a:buNone/>
              <a:defRPr b="1" sz="700"/>
            </a:lvl9pPr>
          </a:lstStyle>
          <a:p/>
        </p:txBody>
      </p:sp>
      <p:sp>
        <p:nvSpPr>
          <p:cNvPr id="757" name="Google Shape;757;p103"/>
          <p:cNvSpPr txBox="1"/>
          <p:nvPr>
            <p:ph idx="3" type="body"/>
          </p:nvPr>
        </p:nvSpPr>
        <p:spPr>
          <a:xfrm>
            <a:off x="424217" y="1197705"/>
            <a:ext cx="5423400" cy="3339900"/>
          </a:xfrm>
          <a:prstGeom prst="rect">
            <a:avLst/>
          </a:prstGeom>
          <a:noFill/>
          <a:ln>
            <a:noFill/>
          </a:ln>
        </p:spPr>
        <p:txBody>
          <a:bodyPr anchorCtr="0" anchor="t" bIns="20775" lIns="41575" spcFirstLastPara="1" rIns="41575" wrap="square" tIns="207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279400" lvl="5" marL="2743200" rtl="0" algn="l">
              <a:lnSpc>
                <a:spcPct val="90000"/>
              </a:lnSpc>
              <a:spcBef>
                <a:spcPts val="400"/>
              </a:spcBef>
              <a:spcAft>
                <a:spcPts val="0"/>
              </a:spcAft>
              <a:buClr>
                <a:schemeClr val="dk1"/>
              </a:buClr>
              <a:buSzPts val="800"/>
              <a:buChar char="•"/>
              <a:defRPr/>
            </a:lvl6pPr>
            <a:lvl7pPr indent="-279400" lvl="6" marL="3200400" rtl="0" algn="l">
              <a:lnSpc>
                <a:spcPct val="90000"/>
              </a:lnSpc>
              <a:spcBef>
                <a:spcPts val="400"/>
              </a:spcBef>
              <a:spcAft>
                <a:spcPts val="0"/>
              </a:spcAft>
              <a:buClr>
                <a:schemeClr val="dk1"/>
              </a:buClr>
              <a:buSzPts val="800"/>
              <a:buChar char="•"/>
              <a:defRPr/>
            </a:lvl7pPr>
            <a:lvl8pPr indent="-279400" lvl="7" marL="3657600" rtl="0" algn="l">
              <a:lnSpc>
                <a:spcPct val="90000"/>
              </a:lnSpc>
              <a:spcBef>
                <a:spcPts val="400"/>
              </a:spcBef>
              <a:spcAft>
                <a:spcPts val="0"/>
              </a:spcAft>
              <a:buClr>
                <a:schemeClr val="dk1"/>
              </a:buClr>
              <a:buSzPts val="800"/>
              <a:buChar char="•"/>
              <a:defRPr/>
            </a:lvl8pPr>
            <a:lvl9pPr indent="-279400" lvl="8" marL="4114800" rtl="0" algn="l">
              <a:lnSpc>
                <a:spcPct val="90000"/>
              </a:lnSpc>
              <a:spcBef>
                <a:spcPts val="400"/>
              </a:spcBef>
              <a:spcAft>
                <a:spcPts val="0"/>
              </a:spcAft>
              <a:buClr>
                <a:schemeClr val="dk1"/>
              </a:buClr>
              <a:buSzPts val="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308.xml"/><Relationship Id="rId22" Type="http://schemas.openxmlformats.org/officeDocument/2006/relationships/slideLayout" Target="../slideLayouts/slideLayout310.xml"/><Relationship Id="rId21" Type="http://schemas.openxmlformats.org/officeDocument/2006/relationships/slideLayout" Target="../slideLayouts/slideLayout309.xml"/><Relationship Id="rId24" Type="http://schemas.openxmlformats.org/officeDocument/2006/relationships/slideLayout" Target="../slideLayouts/slideLayout312.xml"/><Relationship Id="rId23" Type="http://schemas.openxmlformats.org/officeDocument/2006/relationships/slideLayout" Target="../slideLayouts/slideLayout311.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slideLayout" Target="../slideLayouts/slideLayout292.xml"/><Relationship Id="rId9" Type="http://schemas.openxmlformats.org/officeDocument/2006/relationships/slideLayout" Target="../slideLayouts/slideLayout297.xml"/><Relationship Id="rId26" Type="http://schemas.openxmlformats.org/officeDocument/2006/relationships/theme" Target="../theme/theme2.xml"/><Relationship Id="rId25" Type="http://schemas.openxmlformats.org/officeDocument/2006/relationships/slideLayout" Target="../slideLayouts/slideLayout313.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11" Type="http://schemas.openxmlformats.org/officeDocument/2006/relationships/slideLayout" Target="../slideLayouts/slideLayout299.xml"/><Relationship Id="rId10" Type="http://schemas.openxmlformats.org/officeDocument/2006/relationships/slideLayout" Target="../slideLayouts/slideLayout298.xml"/><Relationship Id="rId13" Type="http://schemas.openxmlformats.org/officeDocument/2006/relationships/slideLayout" Target="../slideLayouts/slideLayout301.xml"/><Relationship Id="rId12" Type="http://schemas.openxmlformats.org/officeDocument/2006/relationships/slideLayout" Target="../slideLayouts/slideLayout300.xml"/><Relationship Id="rId15" Type="http://schemas.openxmlformats.org/officeDocument/2006/relationships/slideLayout" Target="../slideLayouts/slideLayout303.xml"/><Relationship Id="rId14" Type="http://schemas.openxmlformats.org/officeDocument/2006/relationships/slideLayout" Target="../slideLayouts/slideLayout302.xml"/><Relationship Id="rId17" Type="http://schemas.openxmlformats.org/officeDocument/2006/relationships/slideLayout" Target="../slideLayouts/slideLayout305.xml"/><Relationship Id="rId16" Type="http://schemas.openxmlformats.org/officeDocument/2006/relationships/slideLayout" Target="../slideLayouts/slideLayout304.xml"/><Relationship Id="rId19" Type="http://schemas.openxmlformats.org/officeDocument/2006/relationships/slideLayout" Target="../slideLayouts/slideLayout307.xml"/><Relationship Id="rId18" Type="http://schemas.openxmlformats.org/officeDocument/2006/relationships/slideLayout" Target="../slideLayouts/slideLayout306.xml"/></Relationships>
</file>

<file path=ppt/slideMasters/_rels/slideMaster11.xml.rels><?xml version="1.0" encoding="UTF-8" standalone="yes"?><Relationships xmlns="http://schemas.openxmlformats.org/package/2006/relationships"><Relationship Id="rId40" Type="http://schemas.openxmlformats.org/officeDocument/2006/relationships/slideLayout" Target="../slideLayouts/slideLayout352.xml"/><Relationship Id="rId20" Type="http://schemas.openxmlformats.org/officeDocument/2006/relationships/slideLayout" Target="../slideLayouts/slideLayout332.xml"/><Relationship Id="rId42" Type="http://schemas.openxmlformats.org/officeDocument/2006/relationships/slideLayout" Target="../slideLayouts/slideLayout354.xml"/><Relationship Id="rId41" Type="http://schemas.openxmlformats.org/officeDocument/2006/relationships/slideLayout" Target="../slideLayouts/slideLayout353.xml"/><Relationship Id="rId22" Type="http://schemas.openxmlformats.org/officeDocument/2006/relationships/slideLayout" Target="../slideLayouts/slideLayout334.xml"/><Relationship Id="rId44" Type="http://schemas.openxmlformats.org/officeDocument/2006/relationships/slideLayout" Target="../slideLayouts/slideLayout356.xml"/><Relationship Id="rId21" Type="http://schemas.openxmlformats.org/officeDocument/2006/relationships/slideLayout" Target="../slideLayouts/slideLayout333.xml"/><Relationship Id="rId43" Type="http://schemas.openxmlformats.org/officeDocument/2006/relationships/slideLayout" Target="../slideLayouts/slideLayout355.xml"/><Relationship Id="rId24" Type="http://schemas.openxmlformats.org/officeDocument/2006/relationships/slideLayout" Target="../slideLayouts/slideLayout336.xml"/><Relationship Id="rId46" Type="http://schemas.openxmlformats.org/officeDocument/2006/relationships/theme" Target="../theme/theme3.xml"/><Relationship Id="rId23" Type="http://schemas.openxmlformats.org/officeDocument/2006/relationships/slideLayout" Target="../slideLayouts/slideLayout335.xml"/><Relationship Id="rId45" Type="http://schemas.openxmlformats.org/officeDocument/2006/relationships/slideLayout" Target="../slideLayouts/slideLayout357.xml"/><Relationship Id="rId1" Type="http://schemas.openxmlformats.org/officeDocument/2006/relationships/image" Target="../media/image3.png"/><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26" Type="http://schemas.openxmlformats.org/officeDocument/2006/relationships/slideLayout" Target="../slideLayouts/slideLayout338.xml"/><Relationship Id="rId25" Type="http://schemas.openxmlformats.org/officeDocument/2006/relationships/slideLayout" Target="../slideLayouts/slideLayout337.xml"/><Relationship Id="rId28" Type="http://schemas.openxmlformats.org/officeDocument/2006/relationships/slideLayout" Target="../slideLayouts/slideLayout340.xml"/><Relationship Id="rId27" Type="http://schemas.openxmlformats.org/officeDocument/2006/relationships/slideLayout" Target="../slideLayouts/slideLayout339.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29" Type="http://schemas.openxmlformats.org/officeDocument/2006/relationships/slideLayout" Target="../slideLayouts/slideLayout341.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31" Type="http://schemas.openxmlformats.org/officeDocument/2006/relationships/slideLayout" Target="../slideLayouts/slideLayout343.xml"/><Relationship Id="rId30" Type="http://schemas.openxmlformats.org/officeDocument/2006/relationships/slideLayout" Target="../slideLayouts/slideLayout342.xml"/><Relationship Id="rId11" Type="http://schemas.openxmlformats.org/officeDocument/2006/relationships/slideLayout" Target="../slideLayouts/slideLayout323.xml"/><Relationship Id="rId33" Type="http://schemas.openxmlformats.org/officeDocument/2006/relationships/slideLayout" Target="../slideLayouts/slideLayout345.xml"/><Relationship Id="rId10" Type="http://schemas.openxmlformats.org/officeDocument/2006/relationships/slideLayout" Target="../slideLayouts/slideLayout322.xml"/><Relationship Id="rId32" Type="http://schemas.openxmlformats.org/officeDocument/2006/relationships/slideLayout" Target="../slideLayouts/slideLayout344.xml"/><Relationship Id="rId13" Type="http://schemas.openxmlformats.org/officeDocument/2006/relationships/slideLayout" Target="../slideLayouts/slideLayout325.xml"/><Relationship Id="rId35" Type="http://schemas.openxmlformats.org/officeDocument/2006/relationships/slideLayout" Target="../slideLayouts/slideLayout347.xml"/><Relationship Id="rId12" Type="http://schemas.openxmlformats.org/officeDocument/2006/relationships/slideLayout" Target="../slideLayouts/slideLayout324.xml"/><Relationship Id="rId34" Type="http://schemas.openxmlformats.org/officeDocument/2006/relationships/slideLayout" Target="../slideLayouts/slideLayout346.xml"/><Relationship Id="rId15" Type="http://schemas.openxmlformats.org/officeDocument/2006/relationships/slideLayout" Target="../slideLayouts/slideLayout327.xml"/><Relationship Id="rId37" Type="http://schemas.openxmlformats.org/officeDocument/2006/relationships/slideLayout" Target="../slideLayouts/slideLayout349.xml"/><Relationship Id="rId14" Type="http://schemas.openxmlformats.org/officeDocument/2006/relationships/slideLayout" Target="../slideLayouts/slideLayout326.xml"/><Relationship Id="rId36" Type="http://schemas.openxmlformats.org/officeDocument/2006/relationships/slideLayout" Target="../slideLayouts/slideLayout348.xml"/><Relationship Id="rId17" Type="http://schemas.openxmlformats.org/officeDocument/2006/relationships/slideLayout" Target="../slideLayouts/slideLayout329.xml"/><Relationship Id="rId39" Type="http://schemas.openxmlformats.org/officeDocument/2006/relationships/slideLayout" Target="../slideLayouts/slideLayout351.xml"/><Relationship Id="rId16" Type="http://schemas.openxmlformats.org/officeDocument/2006/relationships/slideLayout" Target="../slideLayouts/slideLayout328.xml"/><Relationship Id="rId38" Type="http://schemas.openxmlformats.org/officeDocument/2006/relationships/slideLayout" Target="../slideLayouts/slideLayout350.xml"/><Relationship Id="rId19" Type="http://schemas.openxmlformats.org/officeDocument/2006/relationships/slideLayout" Target="../slideLayouts/slideLayout331.xml"/><Relationship Id="rId18" Type="http://schemas.openxmlformats.org/officeDocument/2006/relationships/slideLayout" Target="../slideLayouts/slideLayout330.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20" Type="http://schemas.openxmlformats.org/officeDocument/2006/relationships/slideLayout" Target="../slideLayouts/slideLayout3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22" Type="http://schemas.openxmlformats.org/officeDocument/2006/relationships/slideLayout" Target="../slideLayouts/slideLayout32.xml"/><Relationship Id="rId44" Type="http://schemas.openxmlformats.org/officeDocument/2006/relationships/theme" Target="../theme/theme11.xml"/><Relationship Id="rId21" Type="http://schemas.openxmlformats.org/officeDocument/2006/relationships/slideLayout" Target="../slideLayouts/slideLayout31.xml"/><Relationship Id="rId43" Type="http://schemas.openxmlformats.org/officeDocument/2006/relationships/slideLayout" Target="../slideLayouts/slideLayout53.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33" Type="http://schemas.openxmlformats.org/officeDocument/2006/relationships/slideLayout" Target="../slideLayouts/slideLayout43.xml"/><Relationship Id="rId10" Type="http://schemas.openxmlformats.org/officeDocument/2006/relationships/slideLayout" Target="../slideLayouts/slideLayout20.xml"/><Relationship Id="rId32" Type="http://schemas.openxmlformats.org/officeDocument/2006/relationships/slideLayout" Target="../slideLayouts/slideLayout42.xml"/><Relationship Id="rId13" Type="http://schemas.openxmlformats.org/officeDocument/2006/relationships/slideLayout" Target="../slideLayouts/slideLayout23.xml"/><Relationship Id="rId35" Type="http://schemas.openxmlformats.org/officeDocument/2006/relationships/slideLayout" Target="../slideLayouts/slideLayout45.xml"/><Relationship Id="rId12" Type="http://schemas.openxmlformats.org/officeDocument/2006/relationships/slideLayout" Target="../slideLayouts/slideLayout22.xml"/><Relationship Id="rId34" Type="http://schemas.openxmlformats.org/officeDocument/2006/relationships/slideLayout" Target="../slideLayouts/slideLayout44.xml"/><Relationship Id="rId15" Type="http://schemas.openxmlformats.org/officeDocument/2006/relationships/slideLayout" Target="../slideLayouts/slideLayout25.xml"/><Relationship Id="rId37" Type="http://schemas.openxmlformats.org/officeDocument/2006/relationships/slideLayout" Target="../slideLayouts/slideLayout47.xml"/><Relationship Id="rId14" Type="http://schemas.openxmlformats.org/officeDocument/2006/relationships/slideLayout" Target="../slideLayouts/slideLayout24.xml"/><Relationship Id="rId36" Type="http://schemas.openxmlformats.org/officeDocument/2006/relationships/slideLayout" Target="../slideLayouts/slideLayout46.xml"/><Relationship Id="rId17" Type="http://schemas.openxmlformats.org/officeDocument/2006/relationships/slideLayout" Target="../slideLayouts/slideLayout27.xml"/><Relationship Id="rId39" Type="http://schemas.openxmlformats.org/officeDocument/2006/relationships/slideLayout" Target="../slideLayouts/slideLayout49.xml"/><Relationship Id="rId16" Type="http://schemas.openxmlformats.org/officeDocument/2006/relationships/slideLayout" Target="../slideLayouts/slideLayout26.xml"/><Relationship Id="rId38" Type="http://schemas.openxmlformats.org/officeDocument/2006/relationships/slideLayout" Target="../slideLayouts/slideLayout48.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2.xml"/><Relationship Id="rId20" Type="http://schemas.openxmlformats.org/officeDocument/2006/relationships/slideLayout" Target="../slideLayouts/slideLayout72.xml"/><Relationship Id="rId42" Type="http://schemas.openxmlformats.org/officeDocument/2006/relationships/slideLayout" Target="../slideLayouts/slideLayout94.xml"/><Relationship Id="rId41" Type="http://schemas.openxmlformats.org/officeDocument/2006/relationships/slideLayout" Target="../slideLayouts/slideLayout93.xml"/><Relationship Id="rId22" Type="http://schemas.openxmlformats.org/officeDocument/2006/relationships/slideLayout" Target="../slideLayouts/slideLayout74.xml"/><Relationship Id="rId44" Type="http://schemas.openxmlformats.org/officeDocument/2006/relationships/theme" Target="../theme/theme12.xml"/><Relationship Id="rId21" Type="http://schemas.openxmlformats.org/officeDocument/2006/relationships/slideLayout" Target="../slideLayouts/slideLayout73.xml"/><Relationship Id="rId43" Type="http://schemas.openxmlformats.org/officeDocument/2006/relationships/slideLayout" Target="../slideLayouts/slideLayout95.xml"/><Relationship Id="rId24" Type="http://schemas.openxmlformats.org/officeDocument/2006/relationships/slideLayout" Target="../slideLayouts/slideLayout76.xml"/><Relationship Id="rId23" Type="http://schemas.openxmlformats.org/officeDocument/2006/relationships/slideLayout" Target="../slideLayouts/slideLayout75.xml"/><Relationship Id="rId1" Type="http://schemas.openxmlformats.org/officeDocument/2006/relationships/image" Target="../media/image3.png"/><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26" Type="http://schemas.openxmlformats.org/officeDocument/2006/relationships/slideLayout" Target="../slideLayouts/slideLayout78.xml"/><Relationship Id="rId25" Type="http://schemas.openxmlformats.org/officeDocument/2006/relationships/slideLayout" Target="../slideLayouts/slideLayout77.xml"/><Relationship Id="rId28" Type="http://schemas.openxmlformats.org/officeDocument/2006/relationships/slideLayout" Target="../slideLayouts/slideLayout80.xml"/><Relationship Id="rId27" Type="http://schemas.openxmlformats.org/officeDocument/2006/relationships/slideLayout" Target="../slideLayouts/slideLayout79.xml"/><Relationship Id="rId5" Type="http://schemas.openxmlformats.org/officeDocument/2006/relationships/slideLayout" Target="../slideLayouts/slideLayout57.xml"/><Relationship Id="rId6" Type="http://schemas.openxmlformats.org/officeDocument/2006/relationships/slideLayout" Target="../slideLayouts/slideLayout58.xml"/><Relationship Id="rId29" Type="http://schemas.openxmlformats.org/officeDocument/2006/relationships/slideLayout" Target="../slideLayouts/slideLayout81.xml"/><Relationship Id="rId7" Type="http://schemas.openxmlformats.org/officeDocument/2006/relationships/slideLayout" Target="../slideLayouts/slideLayout59.xml"/><Relationship Id="rId8" Type="http://schemas.openxmlformats.org/officeDocument/2006/relationships/slideLayout" Target="../slideLayouts/slideLayout60.xml"/><Relationship Id="rId31" Type="http://schemas.openxmlformats.org/officeDocument/2006/relationships/slideLayout" Target="../slideLayouts/slideLayout83.xml"/><Relationship Id="rId30" Type="http://schemas.openxmlformats.org/officeDocument/2006/relationships/slideLayout" Target="../slideLayouts/slideLayout82.xml"/><Relationship Id="rId11" Type="http://schemas.openxmlformats.org/officeDocument/2006/relationships/slideLayout" Target="../slideLayouts/slideLayout63.xml"/><Relationship Id="rId33" Type="http://schemas.openxmlformats.org/officeDocument/2006/relationships/slideLayout" Target="../slideLayouts/slideLayout85.xml"/><Relationship Id="rId10" Type="http://schemas.openxmlformats.org/officeDocument/2006/relationships/slideLayout" Target="../slideLayouts/slideLayout62.xml"/><Relationship Id="rId32" Type="http://schemas.openxmlformats.org/officeDocument/2006/relationships/slideLayout" Target="../slideLayouts/slideLayout84.xml"/><Relationship Id="rId13" Type="http://schemas.openxmlformats.org/officeDocument/2006/relationships/slideLayout" Target="../slideLayouts/slideLayout65.xml"/><Relationship Id="rId35" Type="http://schemas.openxmlformats.org/officeDocument/2006/relationships/slideLayout" Target="../slideLayouts/slideLayout87.xml"/><Relationship Id="rId12" Type="http://schemas.openxmlformats.org/officeDocument/2006/relationships/slideLayout" Target="../slideLayouts/slideLayout64.xml"/><Relationship Id="rId34" Type="http://schemas.openxmlformats.org/officeDocument/2006/relationships/slideLayout" Target="../slideLayouts/slideLayout86.xml"/><Relationship Id="rId15" Type="http://schemas.openxmlformats.org/officeDocument/2006/relationships/slideLayout" Target="../slideLayouts/slideLayout67.xml"/><Relationship Id="rId37" Type="http://schemas.openxmlformats.org/officeDocument/2006/relationships/slideLayout" Target="../slideLayouts/slideLayout89.xml"/><Relationship Id="rId14" Type="http://schemas.openxmlformats.org/officeDocument/2006/relationships/slideLayout" Target="../slideLayouts/slideLayout66.xml"/><Relationship Id="rId36" Type="http://schemas.openxmlformats.org/officeDocument/2006/relationships/slideLayout" Target="../slideLayouts/slideLayout88.xml"/><Relationship Id="rId17" Type="http://schemas.openxmlformats.org/officeDocument/2006/relationships/slideLayout" Target="../slideLayouts/slideLayout69.xml"/><Relationship Id="rId39" Type="http://schemas.openxmlformats.org/officeDocument/2006/relationships/slideLayout" Target="../slideLayouts/slideLayout91.xml"/><Relationship Id="rId16" Type="http://schemas.openxmlformats.org/officeDocument/2006/relationships/slideLayout" Target="../slideLayouts/slideLayout68.xml"/><Relationship Id="rId38" Type="http://schemas.openxmlformats.org/officeDocument/2006/relationships/slideLayout" Target="../slideLayouts/slideLayout90.xml"/><Relationship Id="rId19" Type="http://schemas.openxmlformats.org/officeDocument/2006/relationships/slideLayout" Target="../slideLayouts/slideLayout71.xml"/><Relationship Id="rId1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12.xml"/><Relationship Id="rId22" Type="http://schemas.openxmlformats.org/officeDocument/2006/relationships/slideLayout" Target="../slideLayouts/slideLayout114.xml"/><Relationship Id="rId21" Type="http://schemas.openxmlformats.org/officeDocument/2006/relationships/slideLayout" Target="../slideLayouts/slideLayout113.xml"/><Relationship Id="rId24" Type="http://schemas.openxmlformats.org/officeDocument/2006/relationships/slideLayout" Target="../slideLayouts/slideLayout116.xml"/><Relationship Id="rId23" Type="http://schemas.openxmlformats.org/officeDocument/2006/relationships/slideLayout" Target="../slideLayouts/slideLayout115.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26" Type="http://schemas.openxmlformats.org/officeDocument/2006/relationships/theme" Target="../theme/theme7.xml"/><Relationship Id="rId25" Type="http://schemas.openxmlformats.org/officeDocument/2006/relationships/slideLayout" Target="../slideLayouts/slideLayout117.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3" Type="http://schemas.openxmlformats.org/officeDocument/2006/relationships/slideLayout" Target="../slideLayouts/slideLayout105.xml"/><Relationship Id="rId12" Type="http://schemas.openxmlformats.org/officeDocument/2006/relationships/slideLayout" Target="../slideLayouts/slideLayout104.xml"/><Relationship Id="rId15" Type="http://schemas.openxmlformats.org/officeDocument/2006/relationships/slideLayout" Target="../slideLayouts/slideLayout107.xml"/><Relationship Id="rId14" Type="http://schemas.openxmlformats.org/officeDocument/2006/relationships/slideLayout" Target="../slideLayouts/slideLayout106.xml"/><Relationship Id="rId17" Type="http://schemas.openxmlformats.org/officeDocument/2006/relationships/slideLayout" Target="../slideLayouts/slideLayout109.xml"/><Relationship Id="rId16" Type="http://schemas.openxmlformats.org/officeDocument/2006/relationships/slideLayout" Target="../slideLayouts/slideLayout108.xml"/><Relationship Id="rId19" Type="http://schemas.openxmlformats.org/officeDocument/2006/relationships/slideLayout" Target="../slideLayouts/slideLayout111.xml"/><Relationship Id="rId18"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theme" Target="../theme/theme6.xml"/><Relationship Id="rId25" Type="http://schemas.openxmlformats.org/officeDocument/2006/relationships/slideLayout" Target="../slideLayouts/slideLayout139.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178.xml"/><Relationship Id="rId20" Type="http://schemas.openxmlformats.org/officeDocument/2006/relationships/slideLayout" Target="../slideLayouts/slideLayout158.xml"/><Relationship Id="rId42" Type="http://schemas.openxmlformats.org/officeDocument/2006/relationships/slideLayout" Target="../slideLayouts/slideLayout180.xml"/><Relationship Id="rId41" Type="http://schemas.openxmlformats.org/officeDocument/2006/relationships/slideLayout" Target="../slideLayouts/slideLayout179.xml"/><Relationship Id="rId22" Type="http://schemas.openxmlformats.org/officeDocument/2006/relationships/slideLayout" Target="../slideLayouts/slideLayout160.xml"/><Relationship Id="rId44" Type="http://schemas.openxmlformats.org/officeDocument/2006/relationships/slideLayout" Target="../slideLayouts/slideLayout182.xml"/><Relationship Id="rId21" Type="http://schemas.openxmlformats.org/officeDocument/2006/relationships/slideLayout" Target="../slideLayouts/slideLayout159.xml"/><Relationship Id="rId43" Type="http://schemas.openxmlformats.org/officeDocument/2006/relationships/slideLayout" Target="../slideLayouts/slideLayout181.xml"/><Relationship Id="rId24" Type="http://schemas.openxmlformats.org/officeDocument/2006/relationships/slideLayout" Target="../slideLayouts/slideLayout162.xml"/><Relationship Id="rId23" Type="http://schemas.openxmlformats.org/officeDocument/2006/relationships/slideLayout" Target="../slideLayouts/slideLayout161.xml"/><Relationship Id="rId45" Type="http://schemas.openxmlformats.org/officeDocument/2006/relationships/theme" Target="../theme/theme5.xml"/><Relationship Id="rId1" Type="http://schemas.openxmlformats.org/officeDocument/2006/relationships/image" Target="../media/image3.png"/><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26" Type="http://schemas.openxmlformats.org/officeDocument/2006/relationships/slideLayout" Target="../slideLayouts/slideLayout164.xml"/><Relationship Id="rId25" Type="http://schemas.openxmlformats.org/officeDocument/2006/relationships/slideLayout" Target="../slideLayouts/slideLayout163.xml"/><Relationship Id="rId28" Type="http://schemas.openxmlformats.org/officeDocument/2006/relationships/slideLayout" Target="../slideLayouts/slideLayout166.xml"/><Relationship Id="rId27" Type="http://schemas.openxmlformats.org/officeDocument/2006/relationships/slideLayout" Target="../slideLayouts/slideLayout165.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29" Type="http://schemas.openxmlformats.org/officeDocument/2006/relationships/slideLayout" Target="../slideLayouts/slideLayout167.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31" Type="http://schemas.openxmlformats.org/officeDocument/2006/relationships/slideLayout" Target="../slideLayouts/slideLayout169.xml"/><Relationship Id="rId30" Type="http://schemas.openxmlformats.org/officeDocument/2006/relationships/slideLayout" Target="../slideLayouts/slideLayout168.xml"/><Relationship Id="rId11" Type="http://schemas.openxmlformats.org/officeDocument/2006/relationships/slideLayout" Target="../slideLayouts/slideLayout149.xml"/><Relationship Id="rId33" Type="http://schemas.openxmlformats.org/officeDocument/2006/relationships/slideLayout" Target="../slideLayouts/slideLayout171.xml"/><Relationship Id="rId10" Type="http://schemas.openxmlformats.org/officeDocument/2006/relationships/slideLayout" Target="../slideLayouts/slideLayout148.xml"/><Relationship Id="rId32" Type="http://schemas.openxmlformats.org/officeDocument/2006/relationships/slideLayout" Target="../slideLayouts/slideLayout170.xml"/><Relationship Id="rId13" Type="http://schemas.openxmlformats.org/officeDocument/2006/relationships/slideLayout" Target="../slideLayouts/slideLayout151.xml"/><Relationship Id="rId35" Type="http://schemas.openxmlformats.org/officeDocument/2006/relationships/slideLayout" Target="../slideLayouts/slideLayout173.xml"/><Relationship Id="rId12" Type="http://schemas.openxmlformats.org/officeDocument/2006/relationships/slideLayout" Target="../slideLayouts/slideLayout150.xml"/><Relationship Id="rId34" Type="http://schemas.openxmlformats.org/officeDocument/2006/relationships/slideLayout" Target="../slideLayouts/slideLayout172.xml"/><Relationship Id="rId15" Type="http://schemas.openxmlformats.org/officeDocument/2006/relationships/slideLayout" Target="../slideLayouts/slideLayout153.xml"/><Relationship Id="rId37" Type="http://schemas.openxmlformats.org/officeDocument/2006/relationships/slideLayout" Target="../slideLayouts/slideLayout175.xml"/><Relationship Id="rId14" Type="http://schemas.openxmlformats.org/officeDocument/2006/relationships/slideLayout" Target="../slideLayouts/slideLayout152.xml"/><Relationship Id="rId36" Type="http://schemas.openxmlformats.org/officeDocument/2006/relationships/slideLayout" Target="../slideLayouts/slideLayout174.xml"/><Relationship Id="rId17" Type="http://schemas.openxmlformats.org/officeDocument/2006/relationships/slideLayout" Target="../slideLayouts/slideLayout155.xml"/><Relationship Id="rId39" Type="http://schemas.openxmlformats.org/officeDocument/2006/relationships/slideLayout" Target="../slideLayouts/slideLayout177.xml"/><Relationship Id="rId16" Type="http://schemas.openxmlformats.org/officeDocument/2006/relationships/slideLayout" Target="../slideLayouts/slideLayout154.xml"/><Relationship Id="rId38" Type="http://schemas.openxmlformats.org/officeDocument/2006/relationships/slideLayout" Target="../slideLayouts/slideLayout176.xml"/><Relationship Id="rId19" Type="http://schemas.openxmlformats.org/officeDocument/2006/relationships/slideLayout" Target="../slideLayouts/slideLayout157.xml"/><Relationship Id="rId18"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221.xml"/><Relationship Id="rId20" Type="http://schemas.openxmlformats.org/officeDocument/2006/relationships/slideLayout" Target="../slideLayouts/slideLayout201.xml"/><Relationship Id="rId42" Type="http://schemas.openxmlformats.org/officeDocument/2006/relationships/slideLayout" Target="../slideLayouts/slideLayout223.xml"/><Relationship Id="rId41" Type="http://schemas.openxmlformats.org/officeDocument/2006/relationships/slideLayout" Target="../slideLayouts/slideLayout222.xml"/><Relationship Id="rId22" Type="http://schemas.openxmlformats.org/officeDocument/2006/relationships/slideLayout" Target="../slideLayouts/slideLayout203.xml"/><Relationship Id="rId44" Type="http://schemas.openxmlformats.org/officeDocument/2006/relationships/slideLayout" Target="../slideLayouts/slideLayout225.xml"/><Relationship Id="rId21" Type="http://schemas.openxmlformats.org/officeDocument/2006/relationships/slideLayout" Target="../slideLayouts/slideLayout202.xml"/><Relationship Id="rId43" Type="http://schemas.openxmlformats.org/officeDocument/2006/relationships/slideLayout" Target="../slideLayouts/slideLayout224.xml"/><Relationship Id="rId24" Type="http://schemas.openxmlformats.org/officeDocument/2006/relationships/slideLayout" Target="../slideLayouts/slideLayout205.xml"/><Relationship Id="rId46" Type="http://schemas.openxmlformats.org/officeDocument/2006/relationships/theme" Target="../theme/theme8.xml"/><Relationship Id="rId23" Type="http://schemas.openxmlformats.org/officeDocument/2006/relationships/slideLayout" Target="../slideLayouts/slideLayout204.xml"/><Relationship Id="rId45" Type="http://schemas.openxmlformats.org/officeDocument/2006/relationships/slideLayout" Target="../slideLayouts/slideLayout226.xml"/><Relationship Id="rId1" Type="http://schemas.openxmlformats.org/officeDocument/2006/relationships/image" Target="../media/image3.png"/><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26" Type="http://schemas.openxmlformats.org/officeDocument/2006/relationships/slideLayout" Target="../slideLayouts/slideLayout207.xml"/><Relationship Id="rId25" Type="http://schemas.openxmlformats.org/officeDocument/2006/relationships/slideLayout" Target="../slideLayouts/slideLayout206.xml"/><Relationship Id="rId28" Type="http://schemas.openxmlformats.org/officeDocument/2006/relationships/slideLayout" Target="../slideLayouts/slideLayout209.xml"/><Relationship Id="rId27" Type="http://schemas.openxmlformats.org/officeDocument/2006/relationships/slideLayout" Target="../slideLayouts/slideLayout208.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29" Type="http://schemas.openxmlformats.org/officeDocument/2006/relationships/slideLayout" Target="../slideLayouts/slideLayout210.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31" Type="http://schemas.openxmlformats.org/officeDocument/2006/relationships/slideLayout" Target="../slideLayouts/slideLayout212.xml"/><Relationship Id="rId30" Type="http://schemas.openxmlformats.org/officeDocument/2006/relationships/slideLayout" Target="../slideLayouts/slideLayout211.xml"/><Relationship Id="rId11" Type="http://schemas.openxmlformats.org/officeDocument/2006/relationships/slideLayout" Target="../slideLayouts/slideLayout192.xml"/><Relationship Id="rId33" Type="http://schemas.openxmlformats.org/officeDocument/2006/relationships/slideLayout" Target="../slideLayouts/slideLayout214.xml"/><Relationship Id="rId10" Type="http://schemas.openxmlformats.org/officeDocument/2006/relationships/slideLayout" Target="../slideLayouts/slideLayout191.xml"/><Relationship Id="rId32" Type="http://schemas.openxmlformats.org/officeDocument/2006/relationships/slideLayout" Target="../slideLayouts/slideLayout213.xml"/><Relationship Id="rId13" Type="http://schemas.openxmlformats.org/officeDocument/2006/relationships/slideLayout" Target="../slideLayouts/slideLayout194.xml"/><Relationship Id="rId35" Type="http://schemas.openxmlformats.org/officeDocument/2006/relationships/slideLayout" Target="../slideLayouts/slideLayout216.xml"/><Relationship Id="rId12" Type="http://schemas.openxmlformats.org/officeDocument/2006/relationships/slideLayout" Target="../slideLayouts/slideLayout193.xml"/><Relationship Id="rId34" Type="http://schemas.openxmlformats.org/officeDocument/2006/relationships/slideLayout" Target="../slideLayouts/slideLayout215.xml"/><Relationship Id="rId15" Type="http://schemas.openxmlformats.org/officeDocument/2006/relationships/slideLayout" Target="../slideLayouts/slideLayout196.xml"/><Relationship Id="rId37" Type="http://schemas.openxmlformats.org/officeDocument/2006/relationships/slideLayout" Target="../slideLayouts/slideLayout218.xml"/><Relationship Id="rId14" Type="http://schemas.openxmlformats.org/officeDocument/2006/relationships/slideLayout" Target="../slideLayouts/slideLayout195.xml"/><Relationship Id="rId36" Type="http://schemas.openxmlformats.org/officeDocument/2006/relationships/slideLayout" Target="../slideLayouts/slideLayout217.xml"/><Relationship Id="rId17" Type="http://schemas.openxmlformats.org/officeDocument/2006/relationships/slideLayout" Target="../slideLayouts/slideLayout198.xml"/><Relationship Id="rId39" Type="http://schemas.openxmlformats.org/officeDocument/2006/relationships/slideLayout" Target="../slideLayouts/slideLayout220.xml"/><Relationship Id="rId16" Type="http://schemas.openxmlformats.org/officeDocument/2006/relationships/slideLayout" Target="../slideLayouts/slideLayout197.xml"/><Relationship Id="rId38" Type="http://schemas.openxmlformats.org/officeDocument/2006/relationships/slideLayout" Target="../slideLayouts/slideLayout219.xml"/><Relationship Id="rId19" Type="http://schemas.openxmlformats.org/officeDocument/2006/relationships/slideLayout" Target="../slideLayouts/slideLayout200.xml"/><Relationship Id="rId18" Type="http://schemas.openxmlformats.org/officeDocument/2006/relationships/slideLayout" Target="../slideLayouts/slideLayout199.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265.xml"/><Relationship Id="rId20" Type="http://schemas.openxmlformats.org/officeDocument/2006/relationships/slideLayout" Target="../slideLayouts/slideLayout245.xml"/><Relationship Id="rId42" Type="http://schemas.openxmlformats.org/officeDocument/2006/relationships/slideLayout" Target="../slideLayouts/slideLayout267.xml"/><Relationship Id="rId41" Type="http://schemas.openxmlformats.org/officeDocument/2006/relationships/slideLayout" Target="../slideLayouts/slideLayout266.xml"/><Relationship Id="rId22" Type="http://schemas.openxmlformats.org/officeDocument/2006/relationships/slideLayout" Target="../slideLayouts/slideLayout247.xml"/><Relationship Id="rId44" Type="http://schemas.openxmlformats.org/officeDocument/2006/relationships/slideLayout" Target="../slideLayouts/slideLayout269.xml"/><Relationship Id="rId21" Type="http://schemas.openxmlformats.org/officeDocument/2006/relationships/slideLayout" Target="../slideLayouts/slideLayout246.xml"/><Relationship Id="rId43" Type="http://schemas.openxmlformats.org/officeDocument/2006/relationships/slideLayout" Target="../slideLayouts/slideLayout268.xml"/><Relationship Id="rId24" Type="http://schemas.openxmlformats.org/officeDocument/2006/relationships/slideLayout" Target="../slideLayouts/slideLayout249.xml"/><Relationship Id="rId23" Type="http://schemas.openxmlformats.org/officeDocument/2006/relationships/slideLayout" Target="../slideLayouts/slideLayout248.xml"/><Relationship Id="rId45" Type="http://schemas.openxmlformats.org/officeDocument/2006/relationships/theme" Target="../theme/theme9.xml"/><Relationship Id="rId1" Type="http://schemas.openxmlformats.org/officeDocument/2006/relationships/image" Target="../media/image3.png"/><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26" Type="http://schemas.openxmlformats.org/officeDocument/2006/relationships/slideLayout" Target="../slideLayouts/slideLayout251.xml"/><Relationship Id="rId25" Type="http://schemas.openxmlformats.org/officeDocument/2006/relationships/slideLayout" Target="../slideLayouts/slideLayout250.xml"/><Relationship Id="rId28" Type="http://schemas.openxmlformats.org/officeDocument/2006/relationships/slideLayout" Target="../slideLayouts/slideLayout253.xml"/><Relationship Id="rId27" Type="http://schemas.openxmlformats.org/officeDocument/2006/relationships/slideLayout" Target="../slideLayouts/slideLayout252.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29" Type="http://schemas.openxmlformats.org/officeDocument/2006/relationships/slideLayout" Target="../slideLayouts/slideLayout254.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31" Type="http://schemas.openxmlformats.org/officeDocument/2006/relationships/slideLayout" Target="../slideLayouts/slideLayout256.xml"/><Relationship Id="rId30" Type="http://schemas.openxmlformats.org/officeDocument/2006/relationships/slideLayout" Target="../slideLayouts/slideLayout255.xml"/><Relationship Id="rId11" Type="http://schemas.openxmlformats.org/officeDocument/2006/relationships/slideLayout" Target="../slideLayouts/slideLayout236.xml"/><Relationship Id="rId33" Type="http://schemas.openxmlformats.org/officeDocument/2006/relationships/slideLayout" Target="../slideLayouts/slideLayout258.xml"/><Relationship Id="rId10" Type="http://schemas.openxmlformats.org/officeDocument/2006/relationships/slideLayout" Target="../slideLayouts/slideLayout235.xml"/><Relationship Id="rId32" Type="http://schemas.openxmlformats.org/officeDocument/2006/relationships/slideLayout" Target="../slideLayouts/slideLayout257.xml"/><Relationship Id="rId13" Type="http://schemas.openxmlformats.org/officeDocument/2006/relationships/slideLayout" Target="../slideLayouts/slideLayout238.xml"/><Relationship Id="rId35" Type="http://schemas.openxmlformats.org/officeDocument/2006/relationships/slideLayout" Target="../slideLayouts/slideLayout260.xml"/><Relationship Id="rId12" Type="http://schemas.openxmlformats.org/officeDocument/2006/relationships/slideLayout" Target="../slideLayouts/slideLayout237.xml"/><Relationship Id="rId34" Type="http://schemas.openxmlformats.org/officeDocument/2006/relationships/slideLayout" Target="../slideLayouts/slideLayout259.xml"/><Relationship Id="rId15" Type="http://schemas.openxmlformats.org/officeDocument/2006/relationships/slideLayout" Target="../slideLayouts/slideLayout240.xml"/><Relationship Id="rId37" Type="http://schemas.openxmlformats.org/officeDocument/2006/relationships/slideLayout" Target="../slideLayouts/slideLayout262.xml"/><Relationship Id="rId14" Type="http://schemas.openxmlformats.org/officeDocument/2006/relationships/slideLayout" Target="../slideLayouts/slideLayout239.xml"/><Relationship Id="rId36" Type="http://schemas.openxmlformats.org/officeDocument/2006/relationships/slideLayout" Target="../slideLayouts/slideLayout261.xml"/><Relationship Id="rId17" Type="http://schemas.openxmlformats.org/officeDocument/2006/relationships/slideLayout" Target="../slideLayouts/slideLayout242.xml"/><Relationship Id="rId39" Type="http://schemas.openxmlformats.org/officeDocument/2006/relationships/slideLayout" Target="../slideLayouts/slideLayout264.xml"/><Relationship Id="rId16" Type="http://schemas.openxmlformats.org/officeDocument/2006/relationships/slideLayout" Target="../slideLayouts/slideLayout241.xml"/><Relationship Id="rId38" Type="http://schemas.openxmlformats.org/officeDocument/2006/relationships/slideLayout" Target="../slideLayouts/slideLayout263.xml"/><Relationship Id="rId19" Type="http://schemas.openxmlformats.org/officeDocument/2006/relationships/slideLayout" Target="../slideLayouts/slideLayout244.xml"/><Relationship Id="rId18" Type="http://schemas.openxmlformats.org/officeDocument/2006/relationships/slideLayout" Target="../slideLayouts/slideLayout243.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286.xml"/><Relationship Id="rId22" Type="http://schemas.openxmlformats.org/officeDocument/2006/relationships/slideLayout" Target="../slideLayouts/slideLayout288.xml"/><Relationship Id="rId21" Type="http://schemas.openxmlformats.org/officeDocument/2006/relationships/slideLayout" Target="../slideLayouts/slideLayout287.xml"/><Relationship Id="rId24" Type="http://schemas.openxmlformats.org/officeDocument/2006/relationships/slideLayout" Target="../slideLayouts/slideLayout290.xml"/><Relationship Id="rId23" Type="http://schemas.openxmlformats.org/officeDocument/2006/relationships/slideLayout" Target="../slideLayouts/slideLayout289.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slideLayout" Target="../slideLayouts/slideLayout270.xml"/><Relationship Id="rId9" Type="http://schemas.openxmlformats.org/officeDocument/2006/relationships/slideLayout" Target="../slideLayouts/slideLayout275.xml"/><Relationship Id="rId26" Type="http://schemas.openxmlformats.org/officeDocument/2006/relationships/theme" Target="../theme/theme4.xml"/><Relationship Id="rId25" Type="http://schemas.openxmlformats.org/officeDocument/2006/relationships/slideLayout" Target="../slideLayouts/slideLayout291.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11" Type="http://schemas.openxmlformats.org/officeDocument/2006/relationships/slideLayout" Target="../slideLayouts/slideLayout277.xml"/><Relationship Id="rId10" Type="http://schemas.openxmlformats.org/officeDocument/2006/relationships/slideLayout" Target="../slideLayouts/slideLayout276.xml"/><Relationship Id="rId13" Type="http://schemas.openxmlformats.org/officeDocument/2006/relationships/slideLayout" Target="../slideLayouts/slideLayout279.xml"/><Relationship Id="rId12" Type="http://schemas.openxmlformats.org/officeDocument/2006/relationships/slideLayout" Target="../slideLayouts/slideLayout278.xml"/><Relationship Id="rId15" Type="http://schemas.openxmlformats.org/officeDocument/2006/relationships/slideLayout" Target="../slideLayouts/slideLayout281.xml"/><Relationship Id="rId14" Type="http://schemas.openxmlformats.org/officeDocument/2006/relationships/slideLayout" Target="../slideLayouts/slideLayout280.xml"/><Relationship Id="rId17" Type="http://schemas.openxmlformats.org/officeDocument/2006/relationships/slideLayout" Target="../slideLayouts/slideLayout283.xml"/><Relationship Id="rId16" Type="http://schemas.openxmlformats.org/officeDocument/2006/relationships/slideLayout" Target="../slideLayouts/slideLayout282.xml"/><Relationship Id="rId19" Type="http://schemas.openxmlformats.org/officeDocument/2006/relationships/slideLayout" Target="../slideLayouts/slideLayout285.xml"/><Relationship Id="rId18" Type="http://schemas.openxmlformats.org/officeDocument/2006/relationships/slideLayout" Target="../slideLayouts/slideLayout2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2" name="Shape 2292"/>
        <p:cNvGrpSpPr/>
        <p:nvPr/>
      </p:nvGrpSpPr>
      <p:grpSpPr>
        <a:xfrm>
          <a:off x="0" y="0"/>
          <a:ext cx="0" cy="0"/>
          <a:chOff x="0" y="0"/>
          <a:chExt cx="0" cy="0"/>
        </a:xfrm>
      </p:grpSpPr>
      <p:pic>
        <p:nvPicPr>
          <p:cNvPr id="2293" name="Google Shape;2293;p301"/>
          <p:cNvPicPr preferRelativeResize="0"/>
          <p:nvPr/>
        </p:nvPicPr>
        <p:blipFill rotWithShape="1">
          <a:blip r:embed="rId1">
            <a:alphaModFix/>
          </a:blip>
          <a:srcRect b="0" l="0" r="0" t="0"/>
          <a:stretch/>
        </p:blipFill>
        <p:spPr>
          <a:xfrm>
            <a:off x="285750" y="4853354"/>
            <a:ext cx="637671" cy="138884"/>
          </a:xfrm>
          <a:prstGeom prst="rect">
            <a:avLst/>
          </a:prstGeom>
          <a:noFill/>
          <a:ln>
            <a:noFill/>
          </a:ln>
        </p:spPr>
      </p:pic>
      <p:pic>
        <p:nvPicPr>
          <p:cNvPr id="2294" name="Google Shape;2294;p301"/>
          <p:cNvPicPr preferRelativeResize="0"/>
          <p:nvPr/>
        </p:nvPicPr>
        <p:blipFill rotWithShape="1">
          <a:blip r:embed="rId2">
            <a:alphaModFix/>
          </a:blip>
          <a:srcRect b="0" l="0" r="0" t="0"/>
          <a:stretch/>
        </p:blipFill>
        <p:spPr>
          <a:xfrm>
            <a:off x="8711946" y="4825447"/>
            <a:ext cx="146295" cy="161615"/>
          </a:xfrm>
          <a:prstGeom prst="rect">
            <a:avLst/>
          </a:prstGeom>
          <a:noFill/>
          <a:ln>
            <a:noFill/>
          </a:ln>
        </p:spPr>
      </p:pic>
      <p:sp>
        <p:nvSpPr>
          <p:cNvPr id="2295" name="Google Shape;2295;p301"/>
          <p:cNvSpPr txBox="1"/>
          <p:nvPr>
            <p:ph type="title"/>
          </p:nvPr>
        </p:nvSpPr>
        <p:spPr>
          <a:xfrm>
            <a:off x="342900" y="45244"/>
            <a:ext cx="8450700" cy="7290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296" name="Google Shape;2296;p301"/>
          <p:cNvSpPr txBox="1"/>
          <p:nvPr>
            <p:ph idx="1" type="body"/>
          </p:nvPr>
        </p:nvSpPr>
        <p:spPr>
          <a:xfrm>
            <a:off x="342900" y="1272931"/>
            <a:ext cx="84507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2297" name="Google Shape;2297;p301"/>
          <p:cNvGrpSpPr/>
          <p:nvPr/>
        </p:nvGrpSpPr>
        <p:grpSpPr>
          <a:xfrm>
            <a:off x="-4544" y="4278495"/>
            <a:ext cx="9149079" cy="866805"/>
            <a:chOff x="-9992" y="9387571"/>
            <a:chExt cx="20116709" cy="1905904"/>
          </a:xfrm>
        </p:grpSpPr>
        <p:grpSp>
          <p:nvGrpSpPr>
            <p:cNvPr id="2298" name="Google Shape;2298;p301"/>
            <p:cNvGrpSpPr/>
            <p:nvPr/>
          </p:nvGrpSpPr>
          <p:grpSpPr>
            <a:xfrm>
              <a:off x="-9992" y="9387571"/>
              <a:ext cx="20116709" cy="1905904"/>
              <a:chOff x="-9992" y="9387571"/>
              <a:chExt cx="20116709" cy="1905904"/>
            </a:xfrm>
          </p:grpSpPr>
          <p:sp>
            <p:nvSpPr>
              <p:cNvPr id="2299" name="Google Shape;2299;p301"/>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300" name="Google Shape;2300;p301"/>
              <p:cNvGrpSpPr/>
              <p:nvPr/>
            </p:nvGrpSpPr>
            <p:grpSpPr>
              <a:xfrm>
                <a:off x="19347601" y="10743921"/>
                <a:ext cx="291723" cy="322458"/>
                <a:chOff x="19347601" y="10743921"/>
                <a:chExt cx="291723" cy="322458"/>
              </a:xfrm>
            </p:grpSpPr>
            <p:sp>
              <p:nvSpPr>
                <p:cNvPr id="2301" name="Google Shape;2301;p301"/>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302" name="Google Shape;2302;p301"/>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303" name="Google Shape;2303;p301"/>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304" name="Google Shape;2304;p301"/>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05" name="Google Shape;2305;p301"/>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7" name="Shape 2487"/>
        <p:cNvGrpSpPr/>
        <p:nvPr/>
      </p:nvGrpSpPr>
      <p:grpSpPr>
        <a:xfrm>
          <a:off x="0" y="0"/>
          <a:ext cx="0" cy="0"/>
          <a:chOff x="0" y="0"/>
          <a:chExt cx="0" cy="0"/>
        </a:xfrm>
      </p:grpSpPr>
      <p:sp>
        <p:nvSpPr>
          <p:cNvPr id="2488" name="Google Shape;2488;p324"/>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489" name="Google Shape;2489;p324"/>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2490" name="Google Shape;2490;p324"/>
          <p:cNvGrpSpPr/>
          <p:nvPr/>
        </p:nvGrpSpPr>
        <p:grpSpPr>
          <a:xfrm>
            <a:off x="-4543" y="4278493"/>
            <a:ext cx="9149079" cy="866805"/>
            <a:chOff x="-9992" y="9387571"/>
            <a:chExt cx="20116709" cy="1905904"/>
          </a:xfrm>
        </p:grpSpPr>
        <p:grpSp>
          <p:nvGrpSpPr>
            <p:cNvPr id="2491" name="Google Shape;2491;p324"/>
            <p:cNvGrpSpPr/>
            <p:nvPr/>
          </p:nvGrpSpPr>
          <p:grpSpPr>
            <a:xfrm>
              <a:off x="-9992" y="9387571"/>
              <a:ext cx="20116709" cy="1905904"/>
              <a:chOff x="-9992" y="9387571"/>
              <a:chExt cx="20116709" cy="1905904"/>
            </a:xfrm>
          </p:grpSpPr>
          <p:sp>
            <p:nvSpPr>
              <p:cNvPr id="2492" name="Google Shape;2492;p32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493" name="Google Shape;2493;p324"/>
              <p:cNvGrpSpPr/>
              <p:nvPr/>
            </p:nvGrpSpPr>
            <p:grpSpPr>
              <a:xfrm>
                <a:off x="19347601" y="10743921"/>
                <a:ext cx="291723" cy="322458"/>
                <a:chOff x="19347601" y="10743921"/>
                <a:chExt cx="291723" cy="322458"/>
              </a:xfrm>
            </p:grpSpPr>
            <p:sp>
              <p:nvSpPr>
                <p:cNvPr id="2494" name="Google Shape;2494;p32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495" name="Google Shape;2495;p32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496" name="Google Shape;2496;p324"/>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2497" name="Google Shape;2497;p32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98" name="Google Shape;2498;p32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53" name="Google Shape;53;p13"/>
          <p:cNvGrpSpPr/>
          <p:nvPr/>
        </p:nvGrpSpPr>
        <p:grpSpPr>
          <a:xfrm>
            <a:off x="-4543" y="4278492"/>
            <a:ext cx="9149079" cy="866805"/>
            <a:chOff x="-9992" y="9387571"/>
            <a:chExt cx="20116709" cy="1905904"/>
          </a:xfrm>
        </p:grpSpPr>
        <p:grpSp>
          <p:nvGrpSpPr>
            <p:cNvPr id="54" name="Google Shape;54;p13"/>
            <p:cNvGrpSpPr/>
            <p:nvPr/>
          </p:nvGrpSpPr>
          <p:grpSpPr>
            <a:xfrm>
              <a:off x="-9992" y="9387571"/>
              <a:ext cx="20116709" cy="1905904"/>
              <a:chOff x="-9992" y="9387571"/>
              <a:chExt cx="20116709" cy="1905904"/>
            </a:xfrm>
          </p:grpSpPr>
          <p:sp>
            <p:nvSpPr>
              <p:cNvPr id="55" name="Google Shape;55;p13"/>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56" name="Google Shape;56;p13"/>
              <p:cNvGrpSpPr/>
              <p:nvPr/>
            </p:nvGrpSpPr>
            <p:grpSpPr>
              <a:xfrm>
                <a:off x="19347601" y="10743921"/>
                <a:ext cx="291723" cy="322458"/>
                <a:chOff x="19347601" y="10743921"/>
                <a:chExt cx="291723" cy="322458"/>
              </a:xfrm>
            </p:grpSpPr>
            <p:sp>
              <p:nvSpPr>
                <p:cNvPr id="57" name="Google Shape;57;p13"/>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58" name="Google Shape;58;p13"/>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59" name="Google Shape;59;p13"/>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60" name="Google Shape;60;p13"/>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3"/>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56"/>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380" name="Google Shape;380;p56"/>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381" name="Google Shape;381;p56"/>
          <p:cNvGrpSpPr/>
          <p:nvPr/>
        </p:nvGrpSpPr>
        <p:grpSpPr>
          <a:xfrm>
            <a:off x="-4543" y="4278492"/>
            <a:ext cx="9149079" cy="866805"/>
            <a:chOff x="-9992" y="9387571"/>
            <a:chExt cx="20116709" cy="1905904"/>
          </a:xfrm>
        </p:grpSpPr>
        <p:grpSp>
          <p:nvGrpSpPr>
            <p:cNvPr id="382" name="Google Shape;382;p56"/>
            <p:cNvGrpSpPr/>
            <p:nvPr/>
          </p:nvGrpSpPr>
          <p:grpSpPr>
            <a:xfrm>
              <a:off x="-9992" y="9387571"/>
              <a:ext cx="20116709" cy="1905904"/>
              <a:chOff x="-9992" y="9387571"/>
              <a:chExt cx="20116709" cy="1905904"/>
            </a:xfrm>
          </p:grpSpPr>
          <p:sp>
            <p:nvSpPr>
              <p:cNvPr id="383" name="Google Shape;383;p56"/>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384" name="Google Shape;384;p56"/>
              <p:cNvGrpSpPr/>
              <p:nvPr/>
            </p:nvGrpSpPr>
            <p:grpSpPr>
              <a:xfrm>
                <a:off x="19347601" y="10743921"/>
                <a:ext cx="291723" cy="322458"/>
                <a:chOff x="19347601" y="10743921"/>
                <a:chExt cx="291723" cy="322458"/>
              </a:xfrm>
            </p:grpSpPr>
            <p:sp>
              <p:nvSpPr>
                <p:cNvPr id="385" name="Google Shape;385;p56"/>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386" name="Google Shape;386;p56"/>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387" name="Google Shape;387;p56"/>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388" name="Google Shape;388;p56"/>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89" name="Google Shape;389;p56"/>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6" name="Shape 706"/>
        <p:cNvGrpSpPr/>
        <p:nvPr/>
      </p:nvGrpSpPr>
      <p:grpSpPr>
        <a:xfrm>
          <a:off x="0" y="0"/>
          <a:ext cx="0" cy="0"/>
          <a:chOff x="0" y="0"/>
          <a:chExt cx="0" cy="0"/>
        </a:xfrm>
      </p:grpSpPr>
      <p:pic>
        <p:nvPicPr>
          <p:cNvPr id="707" name="Google Shape;707;p99"/>
          <p:cNvPicPr preferRelativeResize="0"/>
          <p:nvPr/>
        </p:nvPicPr>
        <p:blipFill rotWithShape="1">
          <a:blip r:embed="rId1">
            <a:alphaModFix/>
          </a:blip>
          <a:srcRect b="0" l="0" r="0" t="0"/>
          <a:stretch/>
        </p:blipFill>
        <p:spPr>
          <a:xfrm>
            <a:off x="285750" y="4853354"/>
            <a:ext cx="637671" cy="138884"/>
          </a:xfrm>
          <a:prstGeom prst="rect">
            <a:avLst/>
          </a:prstGeom>
          <a:noFill/>
          <a:ln>
            <a:noFill/>
          </a:ln>
        </p:spPr>
      </p:pic>
      <p:pic>
        <p:nvPicPr>
          <p:cNvPr id="708" name="Google Shape;708;p99"/>
          <p:cNvPicPr preferRelativeResize="0"/>
          <p:nvPr/>
        </p:nvPicPr>
        <p:blipFill rotWithShape="1">
          <a:blip r:embed="rId2">
            <a:alphaModFix/>
          </a:blip>
          <a:srcRect b="0" l="0" r="0" t="0"/>
          <a:stretch/>
        </p:blipFill>
        <p:spPr>
          <a:xfrm>
            <a:off x="8711946" y="4825447"/>
            <a:ext cx="146295" cy="161615"/>
          </a:xfrm>
          <a:prstGeom prst="rect">
            <a:avLst/>
          </a:prstGeom>
          <a:noFill/>
          <a:ln>
            <a:noFill/>
          </a:ln>
        </p:spPr>
      </p:pic>
      <p:sp>
        <p:nvSpPr>
          <p:cNvPr id="709" name="Google Shape;709;p99"/>
          <p:cNvSpPr txBox="1"/>
          <p:nvPr>
            <p:ph type="title"/>
          </p:nvPr>
        </p:nvSpPr>
        <p:spPr>
          <a:xfrm>
            <a:off x="342900" y="45244"/>
            <a:ext cx="8450700" cy="7290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
        <p:nvSpPr>
          <p:cNvPr id="710" name="Google Shape;710;p99"/>
          <p:cNvSpPr txBox="1"/>
          <p:nvPr>
            <p:ph idx="1" type="body"/>
          </p:nvPr>
        </p:nvSpPr>
        <p:spPr>
          <a:xfrm>
            <a:off x="342900" y="1272931"/>
            <a:ext cx="84507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711" name="Google Shape;711;p99"/>
          <p:cNvGrpSpPr/>
          <p:nvPr/>
        </p:nvGrpSpPr>
        <p:grpSpPr>
          <a:xfrm>
            <a:off x="-4543" y="4278492"/>
            <a:ext cx="9149079" cy="866805"/>
            <a:chOff x="-9992" y="9387571"/>
            <a:chExt cx="20116709" cy="1905904"/>
          </a:xfrm>
        </p:grpSpPr>
        <p:grpSp>
          <p:nvGrpSpPr>
            <p:cNvPr id="712" name="Google Shape;712;p99"/>
            <p:cNvGrpSpPr/>
            <p:nvPr/>
          </p:nvGrpSpPr>
          <p:grpSpPr>
            <a:xfrm>
              <a:off x="-9992" y="9387571"/>
              <a:ext cx="20116709" cy="1905904"/>
              <a:chOff x="-9992" y="9387571"/>
              <a:chExt cx="20116709" cy="1905904"/>
            </a:xfrm>
          </p:grpSpPr>
          <p:sp>
            <p:nvSpPr>
              <p:cNvPr id="713" name="Google Shape;713;p9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nvGrpSpPr>
              <p:cNvPr id="714" name="Google Shape;714;p99"/>
              <p:cNvGrpSpPr/>
              <p:nvPr/>
            </p:nvGrpSpPr>
            <p:grpSpPr>
              <a:xfrm>
                <a:off x="19347601" y="10743921"/>
                <a:ext cx="291723" cy="322458"/>
                <a:chOff x="19347601" y="10743921"/>
                <a:chExt cx="291723" cy="322458"/>
              </a:xfrm>
            </p:grpSpPr>
            <p:sp>
              <p:nvSpPr>
                <p:cNvPr id="715" name="Google Shape;715;p9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16" name="Google Shape;716;p9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p:txBody>
            </p:sp>
          </p:grpSp>
        </p:grpSp>
        <p:pic>
          <p:nvPicPr>
            <p:cNvPr id="717" name="Google Shape;717;p99"/>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718" name="Google Shape;718;p9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spcBef>
                <a:spcPts val="0"/>
              </a:spcBef>
              <a:buNone/>
              <a:defRPr b="1" sz="800" u="none">
                <a:solidFill>
                  <a:srgbClr val="B5E5DC"/>
                </a:solidFill>
                <a:latin typeface="Century Gothic"/>
                <a:ea typeface="Century Gothic"/>
                <a:cs typeface="Century Gothic"/>
                <a:sym typeface="Century Gothic"/>
              </a:defRPr>
            </a:lvl1pPr>
            <a:lvl2pPr indent="0" lvl="1" marL="0" marR="0" rtl="0" algn="r">
              <a:spcBef>
                <a:spcPts val="0"/>
              </a:spcBef>
              <a:buNone/>
              <a:defRPr b="1" sz="800" u="none">
                <a:solidFill>
                  <a:srgbClr val="B5E5DC"/>
                </a:solidFill>
                <a:latin typeface="Century Gothic"/>
                <a:ea typeface="Century Gothic"/>
                <a:cs typeface="Century Gothic"/>
                <a:sym typeface="Century Gothic"/>
              </a:defRPr>
            </a:lvl2pPr>
            <a:lvl3pPr indent="0" lvl="2" marL="0" marR="0" rtl="0" algn="r">
              <a:spcBef>
                <a:spcPts val="0"/>
              </a:spcBef>
              <a:buNone/>
              <a:defRPr b="1" sz="800" u="none">
                <a:solidFill>
                  <a:srgbClr val="B5E5DC"/>
                </a:solidFill>
                <a:latin typeface="Century Gothic"/>
                <a:ea typeface="Century Gothic"/>
                <a:cs typeface="Century Gothic"/>
                <a:sym typeface="Century Gothic"/>
              </a:defRPr>
            </a:lvl3pPr>
            <a:lvl4pPr indent="0" lvl="3" marL="0" marR="0" rtl="0" algn="r">
              <a:spcBef>
                <a:spcPts val="0"/>
              </a:spcBef>
              <a:buNone/>
              <a:defRPr b="1" sz="800" u="none">
                <a:solidFill>
                  <a:srgbClr val="B5E5DC"/>
                </a:solidFill>
                <a:latin typeface="Century Gothic"/>
                <a:ea typeface="Century Gothic"/>
                <a:cs typeface="Century Gothic"/>
                <a:sym typeface="Century Gothic"/>
              </a:defRPr>
            </a:lvl4pPr>
            <a:lvl5pPr indent="0" lvl="4" marL="0" marR="0" rtl="0" algn="r">
              <a:spcBef>
                <a:spcPts val="0"/>
              </a:spcBef>
              <a:buNone/>
              <a:defRPr b="1" sz="800" u="none">
                <a:solidFill>
                  <a:srgbClr val="B5E5DC"/>
                </a:solidFill>
                <a:latin typeface="Century Gothic"/>
                <a:ea typeface="Century Gothic"/>
                <a:cs typeface="Century Gothic"/>
                <a:sym typeface="Century Gothic"/>
              </a:defRPr>
            </a:lvl5pPr>
            <a:lvl6pPr indent="0" lvl="5" marL="0" marR="0" rtl="0" algn="r">
              <a:spcBef>
                <a:spcPts val="0"/>
              </a:spcBef>
              <a:buNone/>
              <a:defRPr b="1" sz="800" u="none">
                <a:solidFill>
                  <a:srgbClr val="B5E5DC"/>
                </a:solidFill>
                <a:latin typeface="Century Gothic"/>
                <a:ea typeface="Century Gothic"/>
                <a:cs typeface="Century Gothic"/>
                <a:sym typeface="Century Gothic"/>
              </a:defRPr>
            </a:lvl6pPr>
            <a:lvl7pPr indent="0" lvl="6" marL="0" marR="0" rtl="0" algn="r">
              <a:spcBef>
                <a:spcPts val="0"/>
              </a:spcBef>
              <a:buNone/>
              <a:defRPr b="1" sz="800" u="none">
                <a:solidFill>
                  <a:srgbClr val="B5E5DC"/>
                </a:solidFill>
                <a:latin typeface="Century Gothic"/>
                <a:ea typeface="Century Gothic"/>
                <a:cs typeface="Century Gothic"/>
                <a:sym typeface="Century Gothic"/>
              </a:defRPr>
            </a:lvl7pPr>
            <a:lvl8pPr indent="0" lvl="7" marL="0" marR="0" rtl="0" algn="r">
              <a:spcBef>
                <a:spcPts val="0"/>
              </a:spcBef>
              <a:buNone/>
              <a:defRPr b="1" sz="800" u="none">
                <a:solidFill>
                  <a:srgbClr val="B5E5DC"/>
                </a:solidFill>
                <a:latin typeface="Century Gothic"/>
                <a:ea typeface="Century Gothic"/>
                <a:cs typeface="Century Gothic"/>
                <a:sym typeface="Century Gothic"/>
              </a:defRPr>
            </a:lvl8pPr>
            <a:lvl9pPr indent="0" lvl="8" marL="0" marR="0" rtl="0" algn="r">
              <a:spcBef>
                <a:spcPts val="0"/>
              </a:spcBef>
              <a:buNone/>
              <a:defRPr b="1" sz="800" u="non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719" name="Google Shape;719;p9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spcBef>
                <a:spcPts val="0"/>
              </a:spcBef>
              <a:spcAft>
                <a:spcPts val="0"/>
              </a:spcAft>
              <a:buSzPts val="600"/>
              <a:buNone/>
              <a:defRPr b="1" sz="800">
                <a:solidFill>
                  <a:srgbClr val="B5E5DC"/>
                </a:solidFill>
                <a:latin typeface="Century Gothic"/>
                <a:ea typeface="Century Gothic"/>
                <a:cs typeface="Century Gothic"/>
                <a:sym typeface="Century Gothic"/>
              </a:defRPr>
            </a:lvl1pPr>
            <a:lvl2pPr lvl="1"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600"/>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pic>
        <p:nvPicPr>
          <p:cNvPr id="902" name="Google Shape;902;p122"/>
          <p:cNvPicPr preferRelativeResize="0"/>
          <p:nvPr/>
        </p:nvPicPr>
        <p:blipFill rotWithShape="1">
          <a:blip r:embed="rId1">
            <a:alphaModFix/>
          </a:blip>
          <a:srcRect b="0" l="0" r="0" t="0"/>
          <a:stretch/>
        </p:blipFill>
        <p:spPr>
          <a:xfrm>
            <a:off x="285750" y="4853354"/>
            <a:ext cx="637671" cy="138884"/>
          </a:xfrm>
          <a:prstGeom prst="rect">
            <a:avLst/>
          </a:prstGeom>
          <a:noFill/>
          <a:ln>
            <a:noFill/>
          </a:ln>
        </p:spPr>
      </p:pic>
      <p:pic>
        <p:nvPicPr>
          <p:cNvPr id="903" name="Google Shape;903;p122"/>
          <p:cNvPicPr preferRelativeResize="0"/>
          <p:nvPr/>
        </p:nvPicPr>
        <p:blipFill rotWithShape="1">
          <a:blip r:embed="rId2">
            <a:alphaModFix/>
          </a:blip>
          <a:srcRect b="0" l="0" r="0" t="0"/>
          <a:stretch/>
        </p:blipFill>
        <p:spPr>
          <a:xfrm>
            <a:off x="8711946" y="4825447"/>
            <a:ext cx="146295" cy="161615"/>
          </a:xfrm>
          <a:prstGeom prst="rect">
            <a:avLst/>
          </a:prstGeom>
          <a:noFill/>
          <a:ln>
            <a:noFill/>
          </a:ln>
        </p:spPr>
      </p:pic>
      <p:sp>
        <p:nvSpPr>
          <p:cNvPr id="904" name="Google Shape;904;p122"/>
          <p:cNvSpPr txBox="1"/>
          <p:nvPr>
            <p:ph type="title"/>
          </p:nvPr>
        </p:nvSpPr>
        <p:spPr>
          <a:xfrm>
            <a:off x="342900" y="45244"/>
            <a:ext cx="8450700" cy="7290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905" name="Google Shape;905;p122"/>
          <p:cNvSpPr txBox="1"/>
          <p:nvPr>
            <p:ph idx="1" type="body"/>
          </p:nvPr>
        </p:nvSpPr>
        <p:spPr>
          <a:xfrm>
            <a:off x="342900" y="1272931"/>
            <a:ext cx="84507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906" name="Google Shape;906;p122"/>
          <p:cNvGrpSpPr/>
          <p:nvPr/>
        </p:nvGrpSpPr>
        <p:grpSpPr>
          <a:xfrm>
            <a:off x="-4544" y="4278495"/>
            <a:ext cx="9149079" cy="866805"/>
            <a:chOff x="-9992" y="9387571"/>
            <a:chExt cx="20116709" cy="1905904"/>
          </a:xfrm>
        </p:grpSpPr>
        <p:grpSp>
          <p:nvGrpSpPr>
            <p:cNvPr id="907" name="Google Shape;907;p122"/>
            <p:cNvGrpSpPr/>
            <p:nvPr/>
          </p:nvGrpSpPr>
          <p:grpSpPr>
            <a:xfrm>
              <a:off x="-9992" y="9387571"/>
              <a:ext cx="20116709" cy="1905904"/>
              <a:chOff x="-9992" y="9387571"/>
              <a:chExt cx="20116709" cy="1905904"/>
            </a:xfrm>
          </p:grpSpPr>
          <p:sp>
            <p:nvSpPr>
              <p:cNvPr id="908" name="Google Shape;908;p122"/>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909" name="Google Shape;909;p122"/>
              <p:cNvGrpSpPr/>
              <p:nvPr/>
            </p:nvGrpSpPr>
            <p:grpSpPr>
              <a:xfrm>
                <a:off x="19347601" y="10743921"/>
                <a:ext cx="291723" cy="322458"/>
                <a:chOff x="19347601" y="10743921"/>
                <a:chExt cx="291723" cy="322458"/>
              </a:xfrm>
            </p:grpSpPr>
            <p:sp>
              <p:nvSpPr>
                <p:cNvPr id="910" name="Google Shape;910;p122"/>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911" name="Google Shape;911;p122"/>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912" name="Google Shape;912;p122"/>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913" name="Google Shape;913;p122"/>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14" name="Google Shape;914;p122"/>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6" name="Shape 1096"/>
        <p:cNvGrpSpPr/>
        <p:nvPr/>
      </p:nvGrpSpPr>
      <p:grpSpPr>
        <a:xfrm>
          <a:off x="0" y="0"/>
          <a:ext cx="0" cy="0"/>
          <a:chOff x="0" y="0"/>
          <a:chExt cx="0" cy="0"/>
        </a:xfrm>
      </p:grpSpPr>
      <p:sp>
        <p:nvSpPr>
          <p:cNvPr id="1097" name="Google Shape;1097;p145"/>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098" name="Google Shape;1098;p145"/>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1099" name="Google Shape;1099;p145"/>
          <p:cNvGrpSpPr/>
          <p:nvPr/>
        </p:nvGrpSpPr>
        <p:grpSpPr>
          <a:xfrm>
            <a:off x="-4543" y="4278492"/>
            <a:ext cx="9149079" cy="866805"/>
            <a:chOff x="-9992" y="9387571"/>
            <a:chExt cx="20116709" cy="1905904"/>
          </a:xfrm>
        </p:grpSpPr>
        <p:grpSp>
          <p:nvGrpSpPr>
            <p:cNvPr id="1100" name="Google Shape;1100;p145"/>
            <p:cNvGrpSpPr/>
            <p:nvPr/>
          </p:nvGrpSpPr>
          <p:grpSpPr>
            <a:xfrm>
              <a:off x="-9992" y="9387571"/>
              <a:ext cx="20116709" cy="1905904"/>
              <a:chOff x="-9992" y="9387571"/>
              <a:chExt cx="20116709" cy="1905904"/>
            </a:xfrm>
          </p:grpSpPr>
          <p:sp>
            <p:nvSpPr>
              <p:cNvPr id="1101" name="Google Shape;1101;p145"/>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102" name="Google Shape;1102;p145"/>
              <p:cNvGrpSpPr/>
              <p:nvPr/>
            </p:nvGrpSpPr>
            <p:grpSpPr>
              <a:xfrm>
                <a:off x="19347601" y="10743921"/>
                <a:ext cx="291723" cy="322458"/>
                <a:chOff x="19347601" y="10743921"/>
                <a:chExt cx="291723" cy="322458"/>
              </a:xfrm>
            </p:grpSpPr>
            <p:sp>
              <p:nvSpPr>
                <p:cNvPr id="1103" name="Google Shape;1103;p145"/>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104" name="Google Shape;1104;p145"/>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105" name="Google Shape;1105;p145"/>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1106" name="Google Shape;1106;p145"/>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07" name="Google Shape;1107;p145"/>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 id="2147483823" r:id="rId38"/>
    <p:sldLayoutId id="2147483824" r:id="rId39"/>
    <p:sldLayoutId id="2147483825" r:id="rId40"/>
    <p:sldLayoutId id="2147483826" r:id="rId41"/>
    <p:sldLayoutId id="2147483827" r:id="rId42"/>
    <p:sldLayoutId id="2147483828" r:id="rId43"/>
    <p:sldLayoutId id="2147483829"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9" name="Shape 1429"/>
        <p:cNvGrpSpPr/>
        <p:nvPr/>
      </p:nvGrpSpPr>
      <p:grpSpPr>
        <a:xfrm>
          <a:off x="0" y="0"/>
          <a:ext cx="0" cy="0"/>
          <a:chOff x="0" y="0"/>
          <a:chExt cx="0" cy="0"/>
        </a:xfrm>
      </p:grpSpPr>
      <p:sp>
        <p:nvSpPr>
          <p:cNvPr id="1430" name="Google Shape;1430;p189"/>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431" name="Google Shape;1431;p189"/>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1432" name="Google Shape;1432;p189"/>
          <p:cNvGrpSpPr/>
          <p:nvPr/>
        </p:nvGrpSpPr>
        <p:grpSpPr>
          <a:xfrm>
            <a:off x="-4543" y="4278492"/>
            <a:ext cx="9149079" cy="866805"/>
            <a:chOff x="-9992" y="9387571"/>
            <a:chExt cx="20116709" cy="1905904"/>
          </a:xfrm>
        </p:grpSpPr>
        <p:grpSp>
          <p:nvGrpSpPr>
            <p:cNvPr id="1433" name="Google Shape;1433;p189"/>
            <p:cNvGrpSpPr/>
            <p:nvPr/>
          </p:nvGrpSpPr>
          <p:grpSpPr>
            <a:xfrm>
              <a:off x="-9992" y="9387571"/>
              <a:ext cx="20116709" cy="1905904"/>
              <a:chOff x="-9992" y="9387571"/>
              <a:chExt cx="20116709" cy="1905904"/>
            </a:xfrm>
          </p:grpSpPr>
          <p:sp>
            <p:nvSpPr>
              <p:cNvPr id="1434" name="Google Shape;1434;p189"/>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435" name="Google Shape;1435;p189"/>
              <p:cNvGrpSpPr/>
              <p:nvPr/>
            </p:nvGrpSpPr>
            <p:grpSpPr>
              <a:xfrm>
                <a:off x="19347601" y="10743921"/>
                <a:ext cx="291723" cy="322458"/>
                <a:chOff x="19347601" y="10743921"/>
                <a:chExt cx="291723" cy="322458"/>
              </a:xfrm>
            </p:grpSpPr>
            <p:sp>
              <p:nvSpPr>
                <p:cNvPr id="1436" name="Google Shape;1436;p189"/>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437" name="Google Shape;1437;p189"/>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438" name="Google Shape;1438;p189"/>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1439" name="Google Shape;1439;p18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40" name="Google Shape;1440;p189"/>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4" name="Shape 1764"/>
        <p:cNvGrpSpPr/>
        <p:nvPr/>
      </p:nvGrpSpPr>
      <p:grpSpPr>
        <a:xfrm>
          <a:off x="0" y="0"/>
          <a:ext cx="0" cy="0"/>
          <a:chOff x="0" y="0"/>
          <a:chExt cx="0" cy="0"/>
        </a:xfrm>
      </p:grpSpPr>
      <p:sp>
        <p:nvSpPr>
          <p:cNvPr id="1765" name="Google Shape;1765;p234"/>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766" name="Google Shape;1766;p234"/>
          <p:cNvSpPr txBox="1"/>
          <p:nvPr>
            <p:ph idx="1" type="body"/>
          </p:nvPr>
        </p:nvSpPr>
        <p:spPr>
          <a:xfrm>
            <a:off x="342900" y="1272931"/>
            <a:ext cx="84510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1767" name="Google Shape;1767;p234"/>
          <p:cNvGrpSpPr/>
          <p:nvPr/>
        </p:nvGrpSpPr>
        <p:grpSpPr>
          <a:xfrm>
            <a:off x="-4543" y="4278492"/>
            <a:ext cx="9149079" cy="866805"/>
            <a:chOff x="-9992" y="9387571"/>
            <a:chExt cx="20116709" cy="1905904"/>
          </a:xfrm>
        </p:grpSpPr>
        <p:grpSp>
          <p:nvGrpSpPr>
            <p:cNvPr id="1768" name="Google Shape;1768;p234"/>
            <p:cNvGrpSpPr/>
            <p:nvPr/>
          </p:nvGrpSpPr>
          <p:grpSpPr>
            <a:xfrm>
              <a:off x="-9992" y="9387571"/>
              <a:ext cx="20116709" cy="1905904"/>
              <a:chOff x="-9992" y="9387571"/>
              <a:chExt cx="20116709" cy="1905904"/>
            </a:xfrm>
          </p:grpSpPr>
          <p:sp>
            <p:nvSpPr>
              <p:cNvPr id="1769" name="Google Shape;1769;p234"/>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1770" name="Google Shape;1770;p234"/>
              <p:cNvGrpSpPr/>
              <p:nvPr/>
            </p:nvGrpSpPr>
            <p:grpSpPr>
              <a:xfrm>
                <a:off x="19347601" y="10743921"/>
                <a:ext cx="291723" cy="322458"/>
                <a:chOff x="19347601" y="10743921"/>
                <a:chExt cx="291723" cy="322458"/>
              </a:xfrm>
            </p:grpSpPr>
            <p:sp>
              <p:nvSpPr>
                <p:cNvPr id="1771" name="Google Shape;1771;p234"/>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1772" name="Google Shape;1772;p234"/>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1773" name="Google Shape;1773;p234"/>
            <p:cNvPicPr preferRelativeResize="0"/>
            <p:nvPr/>
          </p:nvPicPr>
          <p:blipFill rotWithShape="1">
            <a:blip r:embed="rId1">
              <a:alphaModFix/>
            </a:blip>
            <a:srcRect b="0" l="0" r="0" t="0"/>
            <a:stretch/>
          </p:blipFill>
          <p:spPr>
            <a:xfrm>
              <a:off x="942383" y="10836275"/>
              <a:ext cx="1056637" cy="229893"/>
            </a:xfrm>
            <a:prstGeom prst="rect">
              <a:avLst/>
            </a:prstGeom>
            <a:noFill/>
            <a:ln>
              <a:noFill/>
            </a:ln>
          </p:spPr>
        </p:pic>
      </p:grpSp>
      <p:sp>
        <p:nvSpPr>
          <p:cNvPr id="1774" name="Google Shape;1774;p234"/>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775" name="Google Shape;1775;p234"/>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7" name="Shape 2097"/>
        <p:cNvGrpSpPr/>
        <p:nvPr/>
      </p:nvGrpSpPr>
      <p:grpSpPr>
        <a:xfrm>
          <a:off x="0" y="0"/>
          <a:ext cx="0" cy="0"/>
          <a:chOff x="0" y="0"/>
          <a:chExt cx="0" cy="0"/>
        </a:xfrm>
      </p:grpSpPr>
      <p:pic>
        <p:nvPicPr>
          <p:cNvPr id="2098" name="Google Shape;2098;p278"/>
          <p:cNvPicPr preferRelativeResize="0"/>
          <p:nvPr/>
        </p:nvPicPr>
        <p:blipFill rotWithShape="1">
          <a:blip r:embed="rId1">
            <a:alphaModFix/>
          </a:blip>
          <a:srcRect b="0" l="0" r="0" t="0"/>
          <a:stretch/>
        </p:blipFill>
        <p:spPr>
          <a:xfrm>
            <a:off x="285750" y="4853354"/>
            <a:ext cx="637671" cy="138884"/>
          </a:xfrm>
          <a:prstGeom prst="rect">
            <a:avLst/>
          </a:prstGeom>
          <a:noFill/>
          <a:ln>
            <a:noFill/>
          </a:ln>
        </p:spPr>
      </p:pic>
      <p:pic>
        <p:nvPicPr>
          <p:cNvPr id="2099" name="Google Shape;2099;p278"/>
          <p:cNvPicPr preferRelativeResize="0"/>
          <p:nvPr/>
        </p:nvPicPr>
        <p:blipFill rotWithShape="1">
          <a:blip r:embed="rId2">
            <a:alphaModFix/>
          </a:blip>
          <a:srcRect b="0" l="0" r="0" t="0"/>
          <a:stretch/>
        </p:blipFill>
        <p:spPr>
          <a:xfrm>
            <a:off x="8711946" y="4825447"/>
            <a:ext cx="146295" cy="161615"/>
          </a:xfrm>
          <a:prstGeom prst="rect">
            <a:avLst/>
          </a:prstGeom>
          <a:noFill/>
          <a:ln>
            <a:noFill/>
          </a:ln>
        </p:spPr>
      </p:pic>
      <p:sp>
        <p:nvSpPr>
          <p:cNvPr id="2100" name="Google Shape;2100;p278"/>
          <p:cNvSpPr txBox="1"/>
          <p:nvPr>
            <p:ph type="title"/>
          </p:nvPr>
        </p:nvSpPr>
        <p:spPr>
          <a:xfrm>
            <a:off x="342900" y="45244"/>
            <a:ext cx="8450700" cy="729000"/>
          </a:xfrm>
          <a:prstGeom prst="rect">
            <a:avLst/>
          </a:prstGeom>
          <a:noFill/>
          <a:ln>
            <a:noFill/>
          </a:ln>
        </p:spPr>
        <p:txBody>
          <a:bodyPr anchorCtr="0" anchor="b" bIns="20775" lIns="41575" spcFirstLastPara="1" rIns="41575" wrap="square" tIns="20775">
            <a:normAutofit/>
          </a:bodyPr>
          <a:lstStyle>
            <a:lvl1pPr lvl="0" marR="0" rtl="0" algn="l">
              <a:lnSpc>
                <a:spcPct val="90000"/>
              </a:lnSpc>
              <a:spcBef>
                <a:spcPts val="0"/>
              </a:spcBef>
              <a:spcAft>
                <a:spcPts val="0"/>
              </a:spcAft>
              <a:buClr>
                <a:schemeClr val="dk1"/>
              </a:buClr>
              <a:buSzPts val="2400"/>
              <a:buFont typeface="Century Gothic"/>
              <a:buNone/>
              <a:defRPr b="1"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101" name="Google Shape;2101;p278"/>
          <p:cNvSpPr txBox="1"/>
          <p:nvPr>
            <p:ph idx="1" type="body"/>
          </p:nvPr>
        </p:nvSpPr>
        <p:spPr>
          <a:xfrm>
            <a:off x="342900" y="1272931"/>
            <a:ext cx="8450700" cy="3263400"/>
          </a:xfrm>
          <a:prstGeom prst="rect">
            <a:avLst/>
          </a:prstGeom>
          <a:noFill/>
          <a:ln>
            <a:noFill/>
          </a:ln>
        </p:spPr>
        <p:txBody>
          <a:bodyPr anchorCtr="0" anchor="t" bIns="20775" lIns="41575" spcFirstLastPara="1" rIns="41575" wrap="square" tIns="207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entury Gothic"/>
                <a:ea typeface="Century Gothic"/>
                <a:cs typeface="Century Gothic"/>
                <a:sym typeface="Century Gothic"/>
              </a:defRPr>
            </a:lvl9pPr>
          </a:lstStyle>
          <a:p/>
        </p:txBody>
      </p:sp>
      <p:grpSp>
        <p:nvGrpSpPr>
          <p:cNvPr id="2102" name="Google Shape;2102;p278"/>
          <p:cNvGrpSpPr/>
          <p:nvPr/>
        </p:nvGrpSpPr>
        <p:grpSpPr>
          <a:xfrm>
            <a:off x="-4544" y="4278495"/>
            <a:ext cx="9149079" cy="866805"/>
            <a:chOff x="-9992" y="9387571"/>
            <a:chExt cx="20116709" cy="1905904"/>
          </a:xfrm>
        </p:grpSpPr>
        <p:grpSp>
          <p:nvGrpSpPr>
            <p:cNvPr id="2103" name="Google Shape;2103;p278"/>
            <p:cNvGrpSpPr/>
            <p:nvPr/>
          </p:nvGrpSpPr>
          <p:grpSpPr>
            <a:xfrm>
              <a:off x="-9992" y="9387571"/>
              <a:ext cx="20116709" cy="1905904"/>
              <a:chOff x="-9992" y="9387571"/>
              <a:chExt cx="20116709" cy="1905904"/>
            </a:xfrm>
          </p:grpSpPr>
          <p:sp>
            <p:nvSpPr>
              <p:cNvPr id="2104" name="Google Shape;2104;p278"/>
              <p:cNvSpPr/>
              <p:nvPr/>
            </p:nvSpPr>
            <p:spPr>
              <a:xfrm>
                <a:off x="-9992" y="9387571"/>
                <a:ext cx="20116709" cy="1905904"/>
              </a:xfrm>
              <a:custGeom>
                <a:rect b="b" l="l" r="r" t="t"/>
                <a:pathLst>
                  <a:path extrusionOk="0" h="1905904" w="20116709">
                    <a:moveTo>
                      <a:pt x="20114092" y="1903286"/>
                    </a:moveTo>
                    <a:lnTo>
                      <a:pt x="7854" y="1903286"/>
                    </a:lnTo>
                    <a:lnTo>
                      <a:pt x="7854" y="1218103"/>
                    </a:lnTo>
                    <a:lnTo>
                      <a:pt x="17925234" y="1218103"/>
                    </a:lnTo>
                    <a:cubicBezTo>
                      <a:pt x="17925234" y="1218103"/>
                      <a:pt x="19210150" y="1231298"/>
                      <a:pt x="20114092" y="7854"/>
                    </a:cubicBezTo>
                    <a:lnTo>
                      <a:pt x="20114092" y="1903286"/>
                    </a:lnTo>
                    <a:close/>
                  </a:path>
                </a:pathLst>
              </a:custGeom>
              <a:solidFill>
                <a:srgbClr val="415651"/>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nvGrpSpPr>
              <p:cNvPr id="2105" name="Google Shape;2105;p278"/>
              <p:cNvGrpSpPr/>
              <p:nvPr/>
            </p:nvGrpSpPr>
            <p:grpSpPr>
              <a:xfrm>
                <a:off x="19347601" y="10743921"/>
                <a:ext cx="291723" cy="322458"/>
                <a:chOff x="19347601" y="10743921"/>
                <a:chExt cx="291723" cy="322458"/>
              </a:xfrm>
            </p:grpSpPr>
            <p:sp>
              <p:nvSpPr>
                <p:cNvPr id="2106" name="Google Shape;2106;p278"/>
                <p:cNvSpPr/>
                <p:nvPr/>
              </p:nvSpPr>
              <p:spPr>
                <a:xfrm>
                  <a:off x="19347601" y="10983030"/>
                  <a:ext cx="291723" cy="83349"/>
                </a:xfrm>
                <a:custGeom>
                  <a:rect b="b" l="l" r="r" t="t"/>
                  <a:pathLst>
                    <a:path extrusionOk="0" h="83349" w="291723">
                      <a:moveTo>
                        <a:pt x="8393" y="8393"/>
                      </a:moveTo>
                      <a:lnTo>
                        <a:pt x="288031" y="8393"/>
                      </a:lnTo>
                      <a:lnTo>
                        <a:pt x="288031" y="78198"/>
                      </a:lnTo>
                      <a:lnTo>
                        <a:pt x="8393" y="78198"/>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sp>
              <p:nvSpPr>
                <p:cNvPr id="2107" name="Google Shape;2107;p278"/>
                <p:cNvSpPr/>
                <p:nvPr/>
              </p:nvSpPr>
              <p:spPr>
                <a:xfrm>
                  <a:off x="19347601" y="10743921"/>
                  <a:ext cx="291723" cy="197955"/>
                </a:xfrm>
                <a:custGeom>
                  <a:rect b="b" l="l" r="r" t="t"/>
                  <a:pathLst>
                    <a:path extrusionOk="0" h="197955" w="291723">
                      <a:moveTo>
                        <a:pt x="19958" y="196242"/>
                      </a:moveTo>
                      <a:cubicBezTo>
                        <a:pt x="74656" y="196242"/>
                        <a:pt x="129667" y="187594"/>
                        <a:pt x="183010" y="162277"/>
                      </a:cubicBezTo>
                      <a:cubicBezTo>
                        <a:pt x="220309" y="144565"/>
                        <a:pt x="260838" y="115185"/>
                        <a:pt x="287302" y="83616"/>
                      </a:cubicBezTo>
                      <a:lnTo>
                        <a:pt x="260838" y="8393"/>
                      </a:lnTo>
                      <a:cubicBezTo>
                        <a:pt x="255420" y="16519"/>
                        <a:pt x="247294" y="26521"/>
                        <a:pt x="230103" y="43712"/>
                      </a:cubicBezTo>
                      <a:cubicBezTo>
                        <a:pt x="213537" y="60278"/>
                        <a:pt x="190303" y="79032"/>
                        <a:pt x="161131" y="94660"/>
                      </a:cubicBezTo>
                      <a:cubicBezTo>
                        <a:pt x="117477" y="118102"/>
                        <a:pt x="65904" y="128833"/>
                        <a:pt x="19958" y="129041"/>
                      </a:cubicBezTo>
                      <a:lnTo>
                        <a:pt x="8393" y="129041"/>
                      </a:lnTo>
                      <a:lnTo>
                        <a:pt x="8393" y="196242"/>
                      </a:lnTo>
                      <a:lnTo>
                        <a:pt x="19958" y="196242"/>
                      </a:lnTo>
                      <a:close/>
                    </a:path>
                  </a:pathLst>
                </a:custGeom>
                <a:solidFill>
                  <a:srgbClr val="B5E5DC"/>
                </a:solidFill>
                <a:ln>
                  <a:noFill/>
                </a:ln>
              </p:spPr>
              <p:txBody>
                <a:bodyPr anchorCtr="0" anchor="ctr" bIns="20775" lIns="41575" spcFirstLastPara="1" rIns="41575" wrap="square" tIns="207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entury Gothic"/>
                    <a:ea typeface="Century Gothic"/>
                    <a:cs typeface="Century Gothic"/>
                    <a:sym typeface="Century Gothic"/>
                  </a:endParaRPr>
                </a:p>
              </p:txBody>
            </p:sp>
          </p:grpSp>
        </p:grpSp>
        <p:pic>
          <p:nvPicPr>
            <p:cNvPr id="2108" name="Google Shape;2108;p278"/>
            <p:cNvPicPr preferRelativeResize="0"/>
            <p:nvPr/>
          </p:nvPicPr>
          <p:blipFill rotWithShape="1">
            <a:blip r:embed="rId3">
              <a:alphaModFix/>
            </a:blip>
            <a:srcRect b="0" l="0" r="0" t="0"/>
            <a:stretch/>
          </p:blipFill>
          <p:spPr>
            <a:xfrm>
              <a:off x="942383" y="10836275"/>
              <a:ext cx="1056637" cy="229893"/>
            </a:xfrm>
            <a:prstGeom prst="rect">
              <a:avLst/>
            </a:prstGeom>
            <a:noFill/>
            <a:ln>
              <a:noFill/>
            </a:ln>
          </p:spPr>
        </p:pic>
      </p:grpSp>
      <p:sp>
        <p:nvSpPr>
          <p:cNvPr id="2109" name="Google Shape;2109;p278"/>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B5E5D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10" name="Google Shape;2110;p278"/>
          <p:cNvSpPr txBox="1"/>
          <p:nvPr>
            <p:ph idx="11" type="ftr"/>
          </p:nvPr>
        </p:nvSpPr>
        <p:spPr>
          <a:xfrm>
            <a:off x="3041364" y="4923200"/>
            <a:ext cx="3073800" cy="143700"/>
          </a:xfrm>
          <a:prstGeom prst="rect">
            <a:avLst/>
          </a:prstGeom>
          <a:noFill/>
          <a:ln>
            <a:noFill/>
          </a:ln>
        </p:spPr>
        <p:txBody>
          <a:bodyPr anchorCtr="0" anchor="ctr" bIns="20775" lIns="41575" spcFirstLastPara="1" rIns="41575" wrap="square" tIns="20775">
            <a:noAutofit/>
          </a:bodyPr>
          <a:lstStyle>
            <a:lvl1pPr lvl="0" marR="0" rtl="0" algn="ctr">
              <a:lnSpc>
                <a:spcPct val="100000"/>
              </a:lnSpc>
              <a:spcBef>
                <a:spcPts val="0"/>
              </a:spcBef>
              <a:spcAft>
                <a:spcPts val="0"/>
              </a:spcAft>
              <a:buClr>
                <a:srgbClr val="000000"/>
              </a:buClr>
              <a:buSzPts val="600"/>
              <a:buFont typeface="Arial"/>
              <a:buNone/>
              <a:defRPr b="1" i="0" sz="800" u="none" cap="none" strike="noStrike">
                <a:solidFill>
                  <a:srgbClr val="B5E5D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36" r:id="rId23"/>
    <p:sldLayoutId id="2147483937" r:id="rId24"/>
    <p:sldLayoutId id="2147483938" r:id="rId2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7.xml"/><Relationship Id="rId3" Type="http://schemas.openxmlformats.org/officeDocument/2006/relationships/hyperlink" Target="https://offers.insightsquared.com/state-of-sales-forecasting-report.html?utm_source=newswire&amp;utm_medium=press-release&amp;utm_content=state-of-sales-forecasting-repor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19.xml"/><Relationship Id="rId3" Type="http://schemas.openxmlformats.org/officeDocument/2006/relationships/image" Target="../media/image1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xml"/><Relationship Id="rId3" Type="http://schemas.openxmlformats.org/officeDocument/2006/relationships/image" Target="../media/image1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20.xml"/><Relationship Id="rId3" Type="http://schemas.openxmlformats.org/officeDocument/2006/relationships/image" Target="../media/image1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22.xml"/><Relationship Id="rId3" Type="http://schemas.openxmlformats.org/officeDocument/2006/relationships/image" Target="../media/image1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25.xml"/><Relationship Id="rId3" Type="http://schemas.openxmlformats.org/officeDocument/2006/relationships/image" Target="../media/image1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27.xml"/><Relationship Id="rId3" Type="http://schemas.openxmlformats.org/officeDocument/2006/relationships/image" Target="../media/image1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7.xml"/><Relationship Id="rId2" Type="http://schemas.openxmlformats.org/officeDocument/2006/relationships/notesSlide" Target="../notesSlides/notesSlide28.xml"/><Relationship Id="rId3" Type="http://schemas.openxmlformats.org/officeDocument/2006/relationships/image" Target="../media/image1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xml"/><Relationship Id="rId3" Type="http://schemas.openxmlformats.org/officeDocument/2006/relationships/image" Target="../media/image124.png"/><Relationship Id="rId4" Type="http://schemas.openxmlformats.org/officeDocument/2006/relationships/image" Target="../media/image127.png"/><Relationship Id="rId9" Type="http://schemas.openxmlformats.org/officeDocument/2006/relationships/image" Target="../media/image128.png"/><Relationship Id="rId5" Type="http://schemas.openxmlformats.org/officeDocument/2006/relationships/image" Target="../media/image133.png"/><Relationship Id="rId6" Type="http://schemas.openxmlformats.org/officeDocument/2006/relationships/image" Target="../media/image123.png"/><Relationship Id="rId7" Type="http://schemas.openxmlformats.org/officeDocument/2006/relationships/image" Target="../media/image125.jpg"/><Relationship Id="rId8" Type="http://schemas.openxmlformats.org/officeDocument/2006/relationships/image" Target="../media/image141.png"/><Relationship Id="rId11" Type="http://schemas.openxmlformats.org/officeDocument/2006/relationships/image" Target="../media/image130.png"/><Relationship Id="rId10" Type="http://schemas.openxmlformats.org/officeDocument/2006/relationships/image" Target="../media/image129.png"/><Relationship Id="rId13" Type="http://schemas.openxmlformats.org/officeDocument/2006/relationships/image" Target="../media/image137.png"/><Relationship Id="rId12" Type="http://schemas.openxmlformats.org/officeDocument/2006/relationships/image" Target="../media/image132.png"/><Relationship Id="rId15" Type="http://schemas.openxmlformats.org/officeDocument/2006/relationships/image" Target="../media/image146.png"/><Relationship Id="rId14" Type="http://schemas.openxmlformats.org/officeDocument/2006/relationships/image" Target="../media/image131.png"/><Relationship Id="rId16" Type="http://schemas.openxmlformats.org/officeDocument/2006/relationships/image" Target="../media/image1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notesSlide" Target="../notesSlides/notesSlide30.xml"/><Relationship Id="rId3" Type="http://schemas.openxmlformats.org/officeDocument/2006/relationships/image" Target="../media/image1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1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1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4.xml"/><Relationship Id="rId3" Type="http://schemas.openxmlformats.org/officeDocument/2006/relationships/image" Target="../media/image1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5.xml"/><Relationship Id="rId3" Type="http://schemas.openxmlformats.org/officeDocument/2006/relationships/image" Target="../media/image1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144.jpg"/><Relationship Id="rId4" Type="http://schemas.openxmlformats.org/officeDocument/2006/relationships/image" Target="../media/image150.png"/><Relationship Id="rId5" Type="http://schemas.openxmlformats.org/officeDocument/2006/relationships/image" Target="../media/image135.jpg"/><Relationship Id="rId6" Type="http://schemas.openxmlformats.org/officeDocument/2006/relationships/image" Target="../media/image1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5" name="Shape 2825"/>
        <p:cNvGrpSpPr/>
        <p:nvPr/>
      </p:nvGrpSpPr>
      <p:grpSpPr>
        <a:xfrm>
          <a:off x="0" y="0"/>
          <a:ext cx="0" cy="0"/>
          <a:chOff x="0" y="0"/>
          <a:chExt cx="0" cy="0"/>
        </a:xfrm>
      </p:grpSpPr>
      <p:sp>
        <p:nvSpPr>
          <p:cNvPr id="2826" name="Google Shape;2826;p369"/>
          <p:cNvSpPr txBox="1"/>
          <p:nvPr>
            <p:ph type="ctrTitle"/>
          </p:nvPr>
        </p:nvSpPr>
        <p:spPr>
          <a:xfrm>
            <a:off x="1461775" y="2479107"/>
            <a:ext cx="7026600" cy="606900"/>
          </a:xfrm>
          <a:prstGeom prst="rect">
            <a:avLst/>
          </a:prstGeom>
          <a:noFill/>
          <a:ln>
            <a:noFill/>
          </a:ln>
        </p:spPr>
        <p:txBody>
          <a:bodyPr anchorCtr="0" anchor="ctr" bIns="20775" lIns="41575" spcFirstLastPara="1" rIns="41575" wrap="square" tIns="20775">
            <a:normAutofit/>
          </a:bodyPr>
          <a:lstStyle/>
          <a:p>
            <a:pPr indent="0" lvl="0" marL="0" rtl="0" algn="ctr">
              <a:lnSpc>
                <a:spcPct val="90000"/>
              </a:lnSpc>
              <a:spcBef>
                <a:spcPts val="0"/>
              </a:spcBef>
              <a:spcAft>
                <a:spcPts val="0"/>
              </a:spcAft>
              <a:buClr>
                <a:schemeClr val="dk1"/>
              </a:buClr>
              <a:buSzPts val="2700"/>
              <a:buFont typeface="Century Gothic"/>
              <a:buNone/>
            </a:pPr>
            <a:r>
              <a:rPr lang="en"/>
              <a:t>Revenue Operations Council</a:t>
            </a:r>
            <a:endParaRPr/>
          </a:p>
        </p:txBody>
      </p:sp>
      <p:sp>
        <p:nvSpPr>
          <p:cNvPr id="2827" name="Google Shape;2827;p369"/>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2828" name="Google Shape;2828;p369"/>
          <p:cNvSpPr txBox="1"/>
          <p:nvPr/>
        </p:nvSpPr>
        <p:spPr>
          <a:xfrm>
            <a:off x="7675357" y="2862891"/>
            <a:ext cx="1488000" cy="176400"/>
          </a:xfrm>
          <a:prstGeom prst="rect">
            <a:avLst/>
          </a:prstGeom>
          <a:noFill/>
          <a:ln>
            <a:noFill/>
          </a:ln>
        </p:spPr>
        <p:txBody>
          <a:bodyPr anchorCtr="0" anchor="ctr" bIns="41575" lIns="41575" spcFirstLastPara="1" rIns="41575" wrap="square" tIns="41575">
            <a:sp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1" name="Shape 2911"/>
        <p:cNvGrpSpPr/>
        <p:nvPr/>
      </p:nvGrpSpPr>
      <p:grpSpPr>
        <a:xfrm>
          <a:off x="0" y="0"/>
          <a:ext cx="0" cy="0"/>
          <a:chOff x="0" y="0"/>
          <a:chExt cx="0" cy="0"/>
        </a:xfrm>
      </p:grpSpPr>
      <p:sp>
        <p:nvSpPr>
          <p:cNvPr id="2912" name="Google Shape;2912;p378"/>
          <p:cNvSpPr txBox="1"/>
          <p:nvPr>
            <p:ph type="title"/>
          </p:nvPr>
        </p:nvSpPr>
        <p:spPr>
          <a:xfrm>
            <a:off x="342900" y="353778"/>
            <a:ext cx="8451000" cy="4206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Where do we start?</a:t>
            </a:r>
            <a:endParaRPr/>
          </a:p>
        </p:txBody>
      </p:sp>
      <p:sp>
        <p:nvSpPr>
          <p:cNvPr id="2913" name="Google Shape;2913;p378"/>
          <p:cNvSpPr txBox="1"/>
          <p:nvPr/>
        </p:nvSpPr>
        <p:spPr>
          <a:xfrm>
            <a:off x="516750" y="1177025"/>
            <a:ext cx="8009400" cy="26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Century Gothic"/>
                <a:ea typeface="Century Gothic"/>
                <a:cs typeface="Century Gothic"/>
                <a:sym typeface="Century Gothic"/>
              </a:rPr>
              <a:t>We think there are </a:t>
            </a:r>
            <a:r>
              <a:rPr lang="en" sz="1500">
                <a:latin typeface="Century Gothic"/>
                <a:ea typeface="Century Gothic"/>
                <a:cs typeface="Century Gothic"/>
                <a:sym typeface="Century Gothic"/>
              </a:rPr>
              <a:t>primarily </a:t>
            </a:r>
            <a:r>
              <a:rPr lang="en" sz="1500" u="sng">
                <a:latin typeface="Century Gothic"/>
                <a:ea typeface="Century Gothic"/>
                <a:cs typeface="Century Gothic"/>
                <a:sym typeface="Century Gothic"/>
              </a:rPr>
              <a:t>three key questions</a:t>
            </a:r>
            <a:r>
              <a:rPr lang="en" sz="1500">
                <a:latin typeface="Century Gothic"/>
                <a:ea typeface="Century Gothic"/>
                <a:cs typeface="Century Gothic"/>
                <a:sym typeface="Century Gothic"/>
              </a:rPr>
              <a:t> that matter the most: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AutoNum type="arabicPeriod"/>
            </a:pPr>
            <a:r>
              <a:rPr b="1" lang="en" sz="1500">
                <a:latin typeface="Century Gothic"/>
                <a:ea typeface="Century Gothic"/>
                <a:cs typeface="Century Gothic"/>
                <a:sym typeface="Century Gothic"/>
              </a:rPr>
              <a:t>Retention</a:t>
            </a:r>
            <a:r>
              <a:rPr lang="en" sz="1500">
                <a:latin typeface="Century Gothic"/>
                <a:ea typeface="Century Gothic"/>
                <a:cs typeface="Century Gothic"/>
                <a:sym typeface="Century Gothic"/>
              </a:rPr>
              <a:t> - Are we keeping and growing the customers that we have?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AutoNum type="arabicPeriod"/>
            </a:pPr>
            <a:r>
              <a:rPr b="1" lang="en" sz="1500">
                <a:latin typeface="Century Gothic"/>
                <a:ea typeface="Century Gothic"/>
                <a:cs typeface="Century Gothic"/>
                <a:sym typeface="Century Gothic"/>
              </a:rPr>
              <a:t>Conversion</a:t>
            </a:r>
            <a:r>
              <a:rPr lang="en" sz="1500">
                <a:latin typeface="Century Gothic"/>
                <a:ea typeface="Century Gothic"/>
                <a:cs typeface="Century Gothic"/>
                <a:sym typeface="Century Gothic"/>
              </a:rPr>
              <a:t> - Are we giving ourselves a chance to hit our sales number this quarter by converting the pipeline we have?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AutoNum type="arabicPeriod"/>
            </a:pPr>
            <a:r>
              <a:rPr b="1" lang="en" sz="1500">
                <a:latin typeface="Century Gothic"/>
                <a:ea typeface="Century Gothic"/>
                <a:cs typeface="Century Gothic"/>
                <a:sym typeface="Century Gothic"/>
              </a:rPr>
              <a:t>Creation</a:t>
            </a:r>
            <a:r>
              <a:rPr lang="en" sz="1500">
                <a:latin typeface="Century Gothic"/>
                <a:ea typeface="Century Gothic"/>
                <a:cs typeface="Century Gothic"/>
                <a:sym typeface="Century Gothic"/>
              </a:rPr>
              <a:t> - Are we creating enough new opportunities to hit our sales number next quarter?</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7" name="Shape 2917"/>
        <p:cNvGrpSpPr/>
        <p:nvPr/>
      </p:nvGrpSpPr>
      <p:grpSpPr>
        <a:xfrm>
          <a:off x="0" y="0"/>
          <a:ext cx="0" cy="0"/>
          <a:chOff x="0" y="0"/>
          <a:chExt cx="0" cy="0"/>
        </a:xfrm>
      </p:grpSpPr>
      <p:sp>
        <p:nvSpPr>
          <p:cNvPr id="2918" name="Google Shape;2918;p379"/>
          <p:cNvSpPr txBox="1"/>
          <p:nvPr>
            <p:ph type="title"/>
          </p:nvPr>
        </p:nvSpPr>
        <p:spPr>
          <a:xfrm>
            <a:off x="311700" y="6402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Answering Question #1:  Churn / Expansion Forecast</a:t>
            </a:r>
            <a:endParaRPr/>
          </a:p>
        </p:txBody>
      </p:sp>
      <p:graphicFrame>
        <p:nvGraphicFramePr>
          <p:cNvPr id="2919" name="Google Shape;2919;p379"/>
          <p:cNvGraphicFramePr/>
          <p:nvPr/>
        </p:nvGraphicFramePr>
        <p:xfrm>
          <a:off x="239550" y="754115"/>
          <a:ext cx="3000000" cy="3000000"/>
        </p:xfrm>
        <a:graphic>
          <a:graphicData uri="http://schemas.openxmlformats.org/drawingml/2006/table">
            <a:tbl>
              <a:tblPr>
                <a:noFill/>
                <a:tableStyleId>{10964609-6EE0-4A4F-8E9D-7ABD274A4130}</a:tableStyleId>
              </a:tblPr>
              <a:tblGrid>
                <a:gridCol w="857975"/>
                <a:gridCol w="1320800"/>
                <a:gridCol w="4033950"/>
                <a:gridCol w="2088125"/>
              </a:tblGrid>
              <a:tr h="260275">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766050">
                <a:tc rowSpan="2">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Weekly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Current Quarter Renewals</a:t>
                      </a:r>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Roll up from each team. You should have a churn “budget” to draw down against. Special focus on accounts within 6 months of renewal and for Red and Yellow accounts where renewals are at risk.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Account health, renewal dollar value (best case, worst case, most likely)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678575">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Current Quarter Expansion</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Roll up from each team. Special focus on accounts that landed small, on larger companies with a relatively smaller spend, or multi-division accounts where you can replicate success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Account health, renewal dollar value (best case, worst case, most likely)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620475">
                <a:tc rowSpan="3">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Bi-weekly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Next Quarter Renewals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If you rely on in-quarter closes for a large percentage of your revenue, keep close tabs on the early-stage deals to give advance notice if your in-quarter funnel is changing</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Account health, renewal dollar value (best case, worst case, most likely); Mid-funnel stage coverage</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96900">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Two Quarters Out Renewals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How long does it take your team to move to move an account from Red to Green? That’s the BARE minimum for how far ahead to look long ahead of renewals you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Account health, renewal dollar value (best case, worst case, most likely)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96900">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At Risk Accounts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Quantity which major deals are at risk and devise a save strategy. Look for commonalities across red accounts, or any major changes in selling environment that will impact buyers.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Account health, renewal dollar value (best case, worst case, most likely)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20" name="Google Shape;2920;p379"/>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Clari Revenue Cadence Playbook</a:t>
            </a:r>
            <a:endParaRPr sz="7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380"/>
          <p:cNvSpPr txBox="1"/>
          <p:nvPr>
            <p:ph type="title"/>
          </p:nvPr>
        </p:nvSpPr>
        <p:spPr>
          <a:xfrm>
            <a:off x="311700" y="6402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Answering Question #2:  New Bookings Forecast</a:t>
            </a:r>
            <a:endParaRPr/>
          </a:p>
        </p:txBody>
      </p:sp>
      <p:graphicFrame>
        <p:nvGraphicFramePr>
          <p:cNvPr id="2926" name="Google Shape;2926;p380"/>
          <p:cNvGraphicFramePr/>
          <p:nvPr/>
        </p:nvGraphicFramePr>
        <p:xfrm>
          <a:off x="239550" y="754115"/>
          <a:ext cx="3000000" cy="3000000"/>
        </p:xfrm>
        <a:graphic>
          <a:graphicData uri="http://schemas.openxmlformats.org/drawingml/2006/table">
            <a:tbl>
              <a:tblPr>
                <a:noFill/>
                <a:tableStyleId>{10964609-6EE0-4A4F-8E9D-7ABD274A4130}</a:tableStyleId>
              </a:tblPr>
              <a:tblGrid>
                <a:gridCol w="857975"/>
                <a:gridCol w="1320800"/>
                <a:gridCol w="3823425"/>
                <a:gridCol w="2298650"/>
              </a:tblGrid>
              <a:tr h="260275">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766050">
                <a:tc rowSpan="2">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Weekly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Current Quarter</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Roll up each FLM’s forecast by </a:t>
                      </a:r>
                      <a:r>
                        <a:rPr lang="en" sz="950">
                          <a:solidFill>
                            <a:schemeClr val="dk2"/>
                          </a:solidFill>
                          <a:latin typeface="Century Gothic"/>
                          <a:ea typeface="Century Gothic"/>
                          <a:cs typeface="Century Gothic"/>
                          <a:sym typeface="Century Gothic"/>
                        </a:rPr>
                        <a:t>Worst Case / Call / Best Case</a:t>
                      </a:r>
                      <a:r>
                        <a:rPr lang="en" sz="950" u="none" cap="none" strike="noStrike">
                          <a:solidFill>
                            <a:schemeClr val="dk2"/>
                          </a:solidFill>
                          <a:latin typeface="Century Gothic"/>
                          <a:ea typeface="Century Gothic"/>
                          <a:cs typeface="Century Gothic"/>
                          <a:sym typeface="Century Gothic"/>
                        </a:rPr>
                        <a:t>. Beware of making decisions on stale data: Make sure everyone is keeping their deals up to date and commit to updating on the same day of the week. If an FLM is overriding their team’s forecast, explain why and take notes so you all remember the thinking in later meetings.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Best case; Worst case; Most likely (Call)</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678575">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Major Deals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Leading indicators are infinitely more valuable than lagging indicators. Always look for risk in major deals even at early stages, checking for relationships, insights and resources that be brought in the moment any risk is spotted.</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SOE; Stage progression; MAP Status; Executive Engagement</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970175">
                <a:tc rowSpan="2">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Bi-weekly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Next Quarter (Q+1)</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If you rely on in-quarter closes for a large percentage of your revenue, keep close tabs on the early stage deals to give advance notice if your in-quarter funnel is changing.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Best case; Worst case; Most likely; Pipeline coverage (mid-funnel) In Quarter deal value vs. last Quarter / last Year; Current Quarter deals at risk of slip (that may get pushed into Next Quarter);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96900">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Two Quarters Out (Q+2)</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Unless you have a very fast sale cycle, you need to be forecasting 2+ quarters out to give the team enough time to change direction if there’s a problem.</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Best case; Worst case; Most likely; Pipeline coverage (early and MQL incoming)</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27" name="Google Shape;2927;p380"/>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Clari Revenue Cadence Playbook</a:t>
            </a:r>
            <a:endParaRPr sz="7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1" name="Shape 2931"/>
        <p:cNvGrpSpPr/>
        <p:nvPr/>
      </p:nvGrpSpPr>
      <p:grpSpPr>
        <a:xfrm>
          <a:off x="0" y="0"/>
          <a:ext cx="0" cy="0"/>
          <a:chOff x="0" y="0"/>
          <a:chExt cx="0" cy="0"/>
        </a:xfrm>
      </p:grpSpPr>
      <p:sp>
        <p:nvSpPr>
          <p:cNvPr id="2932" name="Google Shape;2932;p381"/>
          <p:cNvSpPr txBox="1"/>
          <p:nvPr>
            <p:ph type="title"/>
          </p:nvPr>
        </p:nvSpPr>
        <p:spPr>
          <a:xfrm>
            <a:off x="311700" y="6402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Answering Question #3:  Funnel Analytics</a:t>
            </a:r>
            <a:endParaRPr/>
          </a:p>
        </p:txBody>
      </p:sp>
      <p:graphicFrame>
        <p:nvGraphicFramePr>
          <p:cNvPr id="2933" name="Google Shape;2933;p381"/>
          <p:cNvGraphicFramePr/>
          <p:nvPr/>
        </p:nvGraphicFramePr>
        <p:xfrm>
          <a:off x="239550" y="754115"/>
          <a:ext cx="3000000" cy="3000000"/>
        </p:xfrm>
        <a:graphic>
          <a:graphicData uri="http://schemas.openxmlformats.org/drawingml/2006/table">
            <a:tbl>
              <a:tblPr>
                <a:noFill/>
                <a:tableStyleId>{10964609-6EE0-4A4F-8E9D-7ABD274A4130}</a:tableStyleId>
              </a:tblPr>
              <a:tblGrid>
                <a:gridCol w="840075"/>
                <a:gridCol w="1277175"/>
                <a:gridCol w="3761625"/>
                <a:gridCol w="2380375"/>
              </a:tblGrid>
              <a:tr h="316725">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803050">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Monthly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Trend Check</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In dynamic conditions, the ground shifts fast. Use your revenue platform to compare QoQ for key metrics. If close rate, top of funnel or time in stage is changing rapidly the faster you understand the causes, the faster you can adapt.</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Current vs. last quarter comparison for Close rate; S0-S1 advancement rate; S0 count &amp; dollar value</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1321150">
                <a:tc rowSpan="2">
                  <a:txBody>
                    <a:bodyPr/>
                    <a:lstStyle/>
                    <a:p>
                      <a:pPr indent="0" lvl="0" marL="0" marR="0" rtl="0" algn="l">
                        <a:lnSpc>
                          <a:spcPct val="100000"/>
                        </a:lnSpc>
                        <a:spcBef>
                          <a:spcPts val="0"/>
                        </a:spcBef>
                        <a:spcAft>
                          <a:spcPts val="0"/>
                        </a:spcAft>
                        <a:buNone/>
                      </a:pPr>
                      <a:r>
                        <a:rPr lang="en" sz="950" u="none" cap="none" strike="noStrike">
                          <a:solidFill>
                            <a:schemeClr val="dk2"/>
                          </a:solidFill>
                          <a:latin typeface="Century Gothic"/>
                          <a:ea typeface="Century Gothic"/>
                          <a:cs typeface="Century Gothic"/>
                          <a:sym typeface="Century Gothic"/>
                        </a:rPr>
                        <a:t>Quarterly</a:t>
                      </a:r>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Closed-Lost Analysis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Segment your data by team. In early stage, if only some teams have problems, then look at enablement. If everyone is seeing a decline, then Marketing may need to adjust their ICP or MQL criteria. Late stage lost is more expensive. Use CI analysis to dig deeper than the dropdown of closed-lost reasons and spot trends that you can address: lax mid-stage process, lack of mid-late funnel collateral, poor business case or CFO engagement.</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Closed lost at stage; Closed-lost reason; Conversation smart summaries; MAP status at close</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1191625">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Pipeline Council</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Meet with Demand Gen and Enablement teams and construct a strategy to address weaknesses in </a:t>
                      </a:r>
                      <a:r>
                        <a:rPr lang="en" sz="950">
                          <a:latin typeface="Century Gothic"/>
                          <a:ea typeface="Century Gothic"/>
                          <a:cs typeface="Century Gothic"/>
                          <a:sym typeface="Century Gothic"/>
                        </a:rPr>
                        <a:t>pipeline generation</a:t>
                      </a:r>
                      <a:r>
                        <a:rPr lang="en" sz="950" u="none" cap="none" strike="noStrike">
                          <a:latin typeface="Century Gothic"/>
                          <a:ea typeface="Century Gothic"/>
                          <a:cs typeface="Century Gothic"/>
                          <a:sym typeface="Century Gothic"/>
                        </a:rPr>
                        <a:t>. Demand can deliver better leads, Revenue teams can run targeted plays, Product can fix friction points, Competitive can improve positioning, Enablement can teach better objection handling. Measure the impact on your KPIs, reporting monthly in Pipeline Council and adjusting as necessary.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latin typeface="Century Gothic"/>
                          <a:ea typeface="Century Gothic"/>
                          <a:cs typeface="Century Gothic"/>
                          <a:sym typeface="Century Gothic"/>
                        </a:rPr>
                        <a:t>Current vs. last quarter comparison for each KPI you identified, but any leading indicators for those KPIs.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34" name="Google Shape;2934;p381"/>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Clari Revenue Cadence Playbook</a:t>
            </a:r>
            <a:endParaRPr sz="7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8" name="Shape 2938"/>
        <p:cNvGrpSpPr/>
        <p:nvPr/>
      </p:nvGrpSpPr>
      <p:grpSpPr>
        <a:xfrm>
          <a:off x="0" y="0"/>
          <a:ext cx="0" cy="0"/>
          <a:chOff x="0" y="0"/>
          <a:chExt cx="0" cy="0"/>
        </a:xfrm>
      </p:grpSpPr>
      <p:sp>
        <p:nvSpPr>
          <p:cNvPr id="2939" name="Google Shape;2939;p382"/>
          <p:cNvSpPr txBox="1"/>
          <p:nvPr>
            <p:ph type="title"/>
          </p:nvPr>
        </p:nvSpPr>
        <p:spPr>
          <a:xfrm>
            <a:off x="311700" y="140225"/>
            <a:ext cx="8520600" cy="5727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100000"/>
              <a:buNone/>
            </a:pPr>
            <a:r>
              <a:rPr lang="en"/>
              <a:t>Quarterly Business Reviews (QBRs) provide an </a:t>
            </a:r>
            <a:r>
              <a:rPr lang="en"/>
              <a:t>opportunity</a:t>
            </a:r>
            <a:r>
              <a:rPr lang="en"/>
              <a:t> to go deeper</a:t>
            </a:r>
            <a:endParaRPr/>
          </a:p>
        </p:txBody>
      </p:sp>
      <p:graphicFrame>
        <p:nvGraphicFramePr>
          <p:cNvPr id="2940" name="Google Shape;2940;p382"/>
          <p:cNvGraphicFramePr/>
          <p:nvPr/>
        </p:nvGraphicFramePr>
        <p:xfrm>
          <a:off x="239550" y="754115"/>
          <a:ext cx="3000000" cy="3000000"/>
        </p:xfrm>
        <a:graphic>
          <a:graphicData uri="http://schemas.openxmlformats.org/drawingml/2006/table">
            <a:tbl>
              <a:tblPr>
                <a:noFill/>
                <a:tableStyleId>{10964609-6EE0-4A4F-8E9D-7ABD274A4130}</a:tableStyleId>
              </a:tblPr>
              <a:tblGrid>
                <a:gridCol w="857975"/>
                <a:gridCol w="1320800"/>
                <a:gridCol w="4033950"/>
                <a:gridCol w="2088125"/>
              </a:tblGrid>
              <a:tr h="260275">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766050">
                <a:tc rowSpan="2">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Quarterly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Root Cause Analysis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Dig into opportunity details to understand why assumption(s) are off. Can underperformers be fixed or can you boost any of the other levers enough to compensate? How long will it take to see the impact of any change? What does that mean for your “new normal”?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Usage data; Account Status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678575">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Assumption vs. Actual</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Measure win rate and ASP (average selling price) vs. actuals. Look at a trailing 5 quarters to understand rate of change. What’s worst case and when does it hit?</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Change over time of Win Rate &amp; ASP by segment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970175">
                <a:tc rowSpan="2">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Bi-annually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Reprioritize KPIs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Pure QoQ growth is good in a 0% interest economy, but in tighter macro, you need to focus more on net dollar retention of customer base, close rate (assuming reduced top of funnel) and COGSs. Make sure the KPIs you report on match the new normal</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Customer strategic initiatives; Progress towards partnership goals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96900">
                <a:tc vMerge="1"/>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Reset Goals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Given the new normal, is there a path to plan? Reset SDR comp and Marketing goals to drive the new behavior you identified in the RCA. Reset rep attainment / comp plans based on what’s attainable or risk a demoralized team who totally flame out and can’t even deliver what’s possible.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Usage data; Account Status; Whitespace / Additional value; Customer strategic initiatives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41" name="Google Shape;2941;p382"/>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Clari Revenue Cadence Playbook</a:t>
            </a:r>
            <a:endParaRPr sz="7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5" name="Shape 2945"/>
        <p:cNvGrpSpPr/>
        <p:nvPr/>
      </p:nvGrpSpPr>
      <p:grpSpPr>
        <a:xfrm>
          <a:off x="0" y="0"/>
          <a:ext cx="0" cy="0"/>
          <a:chOff x="0" y="0"/>
          <a:chExt cx="0" cy="0"/>
        </a:xfrm>
      </p:grpSpPr>
      <p:sp>
        <p:nvSpPr>
          <p:cNvPr id="2946" name="Google Shape;2946;p383"/>
          <p:cNvSpPr txBox="1"/>
          <p:nvPr>
            <p:ph type="title"/>
          </p:nvPr>
        </p:nvSpPr>
        <p:spPr>
          <a:xfrm>
            <a:off x="311700" y="6402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How to keep the Executive Team and Board informed:</a:t>
            </a:r>
            <a:endParaRPr/>
          </a:p>
        </p:txBody>
      </p:sp>
      <p:graphicFrame>
        <p:nvGraphicFramePr>
          <p:cNvPr id="2947" name="Google Shape;2947;p383"/>
          <p:cNvGraphicFramePr/>
          <p:nvPr/>
        </p:nvGraphicFramePr>
        <p:xfrm>
          <a:off x="239550" y="754115"/>
          <a:ext cx="3000000" cy="3000000"/>
        </p:xfrm>
        <a:graphic>
          <a:graphicData uri="http://schemas.openxmlformats.org/drawingml/2006/table">
            <a:tbl>
              <a:tblPr>
                <a:noFill/>
                <a:tableStyleId>{10964609-6EE0-4A4F-8E9D-7ABD274A4130}</a:tableStyleId>
              </a:tblPr>
              <a:tblGrid>
                <a:gridCol w="857975"/>
                <a:gridCol w="1320800"/>
                <a:gridCol w="4033950"/>
                <a:gridCol w="2088125"/>
              </a:tblGrid>
              <a:tr h="260275">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842625">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Weekly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Executive Staff Forecasting</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Roll up the forecasts from your leaders and pressure test until you’re confident, then share your Best / Worst/ Most Likely with your company’s executive staff every week. Be as accurate as possible and don’t hide bad news.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rowSpan="3">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CURRENT QUARTER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(by segment or region)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New Logo; Net Dollar Retention Best / Worst/ Most Likely </a:t>
                      </a:r>
                      <a:endParaRPr/>
                    </a:p>
                    <a:p>
                      <a:pPr indent="0" lvl="0" marL="0" marR="0" rtl="0" algn="l">
                        <a:lnSpc>
                          <a:spcPct val="100000"/>
                        </a:lnSpc>
                        <a:spcBef>
                          <a:spcPts val="0"/>
                        </a:spcBef>
                        <a:spcAft>
                          <a:spcPts val="0"/>
                        </a:spcAft>
                        <a:buClr>
                          <a:srgbClr val="000000"/>
                        </a:buClr>
                        <a:buSzPts val="950"/>
                        <a:buFont typeface="Arial"/>
                        <a:buNone/>
                      </a:pPr>
                      <a:r>
                        <a:t/>
                      </a:r>
                      <a:endParaRPr sz="950" u="none" cap="none" strike="noStrike">
                        <a:solidFill>
                          <a:schemeClr val="dk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NEXT QUARTER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(by segment or region)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Pipeline coverage; New Logo; Net Dollar Retention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Best / Worst/ Most Likely </a:t>
                      </a:r>
                      <a:endParaRPr/>
                    </a:p>
                    <a:p>
                      <a:pPr indent="0" lvl="0" marL="0" marR="0" rtl="0" algn="l">
                        <a:lnSpc>
                          <a:spcPct val="100000"/>
                        </a:lnSpc>
                        <a:spcBef>
                          <a:spcPts val="0"/>
                        </a:spcBef>
                        <a:spcAft>
                          <a:spcPts val="0"/>
                        </a:spcAft>
                        <a:buClr>
                          <a:srgbClr val="000000"/>
                        </a:buClr>
                        <a:buSzPts val="950"/>
                        <a:buFont typeface="Arial"/>
                        <a:buNone/>
                      </a:pPr>
                      <a:r>
                        <a:t/>
                      </a:r>
                      <a:endParaRPr sz="950" u="none" cap="none" strike="noStrike">
                        <a:solidFill>
                          <a:schemeClr val="dk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TWO QUARTERS OUT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(by segment or region) </a:t>
                      </a:r>
                      <a:endParaRPr/>
                    </a:p>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Pipeline coverage; Long range forecast</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94800">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Monthly</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Board Flash</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There should be no surprises at the actual board meeting. Set expectations with a short note each month reporting performance against plan. Spend more time on risks than accomplishments.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vMerge="1"/>
              </a:tr>
              <a:tr h="496900">
                <a:tc>
                  <a:txBody>
                    <a:bodyPr/>
                    <a:lstStyle/>
                    <a:p>
                      <a:pPr indent="0" lvl="0" marL="0" marR="0" rtl="0" algn="l">
                        <a:lnSpc>
                          <a:spcPct val="100000"/>
                        </a:lnSpc>
                        <a:spcBef>
                          <a:spcPts val="0"/>
                        </a:spcBef>
                        <a:spcAft>
                          <a:spcPts val="0"/>
                        </a:spcAft>
                        <a:buNone/>
                      </a:pPr>
                      <a:r>
                        <a:rPr lang="en" sz="950" u="none" cap="none" strike="noStrike">
                          <a:solidFill>
                            <a:schemeClr val="dk2"/>
                          </a:solidFill>
                          <a:latin typeface="Century Gothic"/>
                          <a:ea typeface="Century Gothic"/>
                          <a:cs typeface="Century Gothic"/>
                          <a:sym typeface="Century Gothic"/>
                        </a:rPr>
                        <a:t>Quarterly</a:t>
                      </a:r>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Board Meetings</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50"/>
                        <a:buFont typeface="Arial"/>
                        <a:buNone/>
                      </a:pPr>
                      <a:r>
                        <a:rPr lang="en" sz="950" u="none" cap="none" strike="noStrike">
                          <a:solidFill>
                            <a:schemeClr val="dk2"/>
                          </a:solidFill>
                          <a:latin typeface="Century Gothic"/>
                          <a:ea typeface="Century Gothic"/>
                          <a:cs typeface="Century Gothic"/>
                          <a:sym typeface="Century Gothic"/>
                        </a:rPr>
                        <a:t>Yes, you need to share results, but the why is more important. Break down KPIs by segment or region to illustrate differences in performance or highlight upcoming risk. After reporting actuals, show pipeline and next quarter forecast. If you’re seeing changes in the assumptions powering your financial model, share the trends and what you’re changing in response. </a:t>
                      </a:r>
                      <a:endParaRPr sz="95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vMerge="1"/>
              </a:tr>
            </a:tbl>
          </a:graphicData>
        </a:graphic>
      </p:graphicFrame>
      <p:sp>
        <p:nvSpPr>
          <p:cNvPr id="2948" name="Google Shape;2948;p383"/>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Clari Revenue Cadence Playbook</a:t>
            </a:r>
            <a:endParaRPr sz="7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384"/>
          <p:cNvSpPr txBox="1"/>
          <p:nvPr>
            <p:ph type="ctrTitle"/>
          </p:nvPr>
        </p:nvSpPr>
        <p:spPr>
          <a:xfrm>
            <a:off x="1918922" y="3159377"/>
            <a:ext cx="5306100" cy="606900"/>
          </a:xfrm>
          <a:prstGeom prst="rect">
            <a:avLst/>
          </a:prstGeom>
        </p:spPr>
        <p:txBody>
          <a:bodyPr anchorCtr="0" anchor="ctr" bIns="20775" lIns="41575" spcFirstLastPara="1" rIns="41575" wrap="square" tIns="20775">
            <a:normAutofit/>
          </a:bodyPr>
          <a:lstStyle/>
          <a:p>
            <a:pPr indent="0" lvl="0" marL="0" rtl="0" algn="ctr">
              <a:spcBef>
                <a:spcPts val="0"/>
              </a:spcBef>
              <a:spcAft>
                <a:spcPts val="0"/>
              </a:spcAft>
              <a:buNone/>
            </a:pPr>
            <a:r>
              <a:rPr lang="en"/>
              <a:t>6 Essentials for Predictability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sp>
        <p:nvSpPr>
          <p:cNvPr id="2958" name="Google Shape;2958;p385"/>
          <p:cNvSpPr txBox="1"/>
          <p:nvPr/>
        </p:nvSpPr>
        <p:spPr>
          <a:xfrm>
            <a:off x="1872300" y="1050725"/>
            <a:ext cx="53994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dk1"/>
                </a:solidFill>
                <a:latin typeface="Century Gothic"/>
                <a:ea typeface="Century Gothic"/>
                <a:cs typeface="Century Gothic"/>
                <a:sym typeface="Century Gothic"/>
              </a:rPr>
              <a:t>Only </a:t>
            </a:r>
            <a:r>
              <a:rPr b="1" lang="en" sz="3700">
                <a:solidFill>
                  <a:schemeClr val="dk1"/>
                </a:solidFill>
                <a:latin typeface="Century Gothic"/>
                <a:ea typeface="Century Gothic"/>
                <a:cs typeface="Century Gothic"/>
                <a:sym typeface="Century Gothic"/>
              </a:rPr>
              <a:t>15 percent of revenue leaders are very satisfied with their forecast process</a:t>
            </a:r>
            <a:endParaRPr b="1" sz="3700">
              <a:solidFill>
                <a:schemeClr val="dk1"/>
              </a:solidFill>
              <a:latin typeface="Century Gothic"/>
              <a:ea typeface="Century Gothic"/>
              <a:cs typeface="Century Gothic"/>
              <a:sym typeface="Century Gothic"/>
            </a:endParaRPr>
          </a:p>
        </p:txBody>
      </p:sp>
      <p:sp>
        <p:nvSpPr>
          <p:cNvPr id="2959" name="Google Shape;2959;p385"/>
          <p:cNvSpPr txBox="1"/>
          <p:nvPr/>
        </p:nvSpPr>
        <p:spPr>
          <a:xfrm>
            <a:off x="5337500" y="43921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uFill>
                  <a:noFill/>
                </a:uFill>
                <a:hlinkClick r:id="rId3"/>
              </a:rPr>
              <a:t>The 2021 State of Sales Forecasting</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3" name="Shape 2963"/>
        <p:cNvGrpSpPr/>
        <p:nvPr/>
      </p:nvGrpSpPr>
      <p:grpSpPr>
        <a:xfrm>
          <a:off x="0" y="0"/>
          <a:ext cx="0" cy="0"/>
          <a:chOff x="0" y="0"/>
          <a:chExt cx="0" cy="0"/>
        </a:xfrm>
      </p:grpSpPr>
      <p:sp>
        <p:nvSpPr>
          <p:cNvPr id="2964" name="Google Shape;2964;p386"/>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33333"/>
              <a:buNone/>
            </a:pPr>
            <a:r>
              <a:rPr lang="en"/>
              <a:t>6 essentials for predictability (that you may not have thought of)</a:t>
            </a:r>
            <a:endParaRPr/>
          </a:p>
        </p:txBody>
      </p:sp>
      <p:sp>
        <p:nvSpPr>
          <p:cNvPr id="2965" name="Google Shape;2965;p386"/>
          <p:cNvSpPr txBox="1"/>
          <p:nvPr/>
        </p:nvSpPr>
        <p:spPr>
          <a:xfrm>
            <a:off x="434875" y="1031550"/>
            <a:ext cx="8310900" cy="3532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The type of company matters i.e. the ICP</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How you sell matters (you can’t close deals without impact)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Stakeholder maps are silent killers</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Sales process design tells you where you are and what should happen next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If no one knows what an opportunity is, how can </a:t>
            </a:r>
            <a:r>
              <a:rPr lang="en" sz="1500">
                <a:latin typeface="Century Gothic"/>
                <a:ea typeface="Century Gothic"/>
                <a:cs typeface="Century Gothic"/>
                <a:sym typeface="Century Gothic"/>
              </a:rPr>
              <a:t>you</a:t>
            </a:r>
            <a:r>
              <a:rPr lang="en" sz="1500">
                <a:latin typeface="Century Gothic"/>
                <a:ea typeface="Century Gothic"/>
                <a:cs typeface="Century Gothic"/>
                <a:sym typeface="Century Gothic"/>
              </a:rPr>
              <a:t> forecast it?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One of the biggest issues in forecasting: the human process</a:t>
            </a:r>
            <a:endParaRPr sz="1500">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A"/>
        </a:solidFill>
      </p:bgPr>
    </p:bg>
    <p:spTree>
      <p:nvGrpSpPr>
        <p:cNvPr id="2969" name="Shape 2969"/>
        <p:cNvGrpSpPr/>
        <p:nvPr/>
      </p:nvGrpSpPr>
      <p:grpSpPr>
        <a:xfrm>
          <a:off x="0" y="0"/>
          <a:ext cx="0" cy="0"/>
          <a:chOff x="0" y="0"/>
          <a:chExt cx="0" cy="0"/>
        </a:xfrm>
      </p:grpSpPr>
      <p:sp>
        <p:nvSpPr>
          <p:cNvPr id="2970" name="Google Shape;2970;p387"/>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None/>
            </a:pPr>
            <a:r>
              <a:rPr lang="en"/>
              <a:t>The sales hierarchy of needs</a:t>
            </a:r>
            <a:endParaRPr/>
          </a:p>
        </p:txBody>
      </p:sp>
      <p:pic>
        <p:nvPicPr>
          <p:cNvPr id="2971" name="Google Shape;2971;p387"/>
          <p:cNvPicPr preferRelativeResize="0"/>
          <p:nvPr/>
        </p:nvPicPr>
        <p:blipFill>
          <a:blip r:embed="rId3">
            <a:alphaModFix/>
          </a:blip>
          <a:stretch>
            <a:fillRect/>
          </a:stretch>
        </p:blipFill>
        <p:spPr>
          <a:xfrm>
            <a:off x="0" y="0"/>
            <a:ext cx="8451000" cy="4770861"/>
          </a:xfrm>
          <a:prstGeom prst="rect">
            <a:avLst/>
          </a:prstGeom>
          <a:noFill/>
          <a:ln cap="flat" cmpd="sng" w="9525">
            <a:solidFill>
              <a:srgbClr val="EAEAEA"/>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2" name="Shape 2832"/>
        <p:cNvGrpSpPr/>
        <p:nvPr/>
      </p:nvGrpSpPr>
      <p:grpSpPr>
        <a:xfrm>
          <a:off x="0" y="0"/>
          <a:ext cx="0" cy="0"/>
          <a:chOff x="0" y="0"/>
          <a:chExt cx="0" cy="0"/>
        </a:xfrm>
      </p:grpSpPr>
      <p:sp>
        <p:nvSpPr>
          <p:cNvPr id="2833" name="Google Shape;2833;p370"/>
          <p:cNvSpPr txBox="1"/>
          <p:nvPr>
            <p:ph type="ctrTitle"/>
          </p:nvPr>
        </p:nvSpPr>
        <p:spPr>
          <a:xfrm>
            <a:off x="1925110" y="2883652"/>
            <a:ext cx="5306100" cy="606900"/>
          </a:xfrm>
          <a:prstGeom prst="rect">
            <a:avLst/>
          </a:prstGeom>
          <a:noFill/>
          <a:ln>
            <a:noFill/>
          </a:ln>
        </p:spPr>
        <p:txBody>
          <a:bodyPr anchorCtr="0" anchor="ctr" bIns="20775" lIns="41575" spcFirstLastPara="1" rIns="41575" wrap="square" tIns="20775">
            <a:normAutofit fontScale="90000"/>
          </a:bodyPr>
          <a:lstStyle/>
          <a:p>
            <a:pPr indent="0" lvl="0" marL="0" rtl="0" algn="ctr">
              <a:lnSpc>
                <a:spcPct val="90000"/>
              </a:lnSpc>
              <a:spcBef>
                <a:spcPts val="0"/>
              </a:spcBef>
              <a:spcAft>
                <a:spcPts val="0"/>
              </a:spcAft>
              <a:buClr>
                <a:schemeClr val="lt1"/>
              </a:buClr>
              <a:buSzPct val="100000"/>
              <a:buFont typeface="Century Gothic"/>
              <a:buNone/>
            </a:pPr>
            <a:r>
              <a:rPr lang="en"/>
              <a:t>We help our portfolio build and optimize hyper-growth GTM machines</a:t>
            </a:r>
            <a:endParaRPr/>
          </a:p>
        </p:txBody>
      </p:sp>
      <p:sp>
        <p:nvSpPr>
          <p:cNvPr id="2834" name="Google Shape;2834;p370"/>
          <p:cNvSpPr txBox="1"/>
          <p:nvPr>
            <p:ph idx="12" type="sldNum"/>
          </p:nvPr>
        </p:nvSpPr>
        <p:spPr>
          <a:xfrm>
            <a:off x="8488382" y="4923200"/>
            <a:ext cx="229500" cy="1425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lang="en"/>
              <a:t>‹#›</a:t>
            </a:fld>
            <a:endParaRPr/>
          </a:p>
        </p:txBody>
      </p:sp>
      <p:pic>
        <p:nvPicPr>
          <p:cNvPr id="2835" name="Google Shape;2835;p370"/>
          <p:cNvPicPr preferRelativeResize="0"/>
          <p:nvPr/>
        </p:nvPicPr>
        <p:blipFill>
          <a:blip r:embed="rId3">
            <a:alphaModFix/>
          </a:blip>
          <a:stretch>
            <a:fillRect/>
          </a:stretch>
        </p:blipFill>
        <p:spPr>
          <a:xfrm>
            <a:off x="3730894" y="1375101"/>
            <a:ext cx="1682201" cy="1296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A"/>
        </a:solidFill>
      </p:bgPr>
    </p:bg>
    <p:spTree>
      <p:nvGrpSpPr>
        <p:cNvPr id="2975" name="Shape 2975"/>
        <p:cNvGrpSpPr/>
        <p:nvPr/>
      </p:nvGrpSpPr>
      <p:grpSpPr>
        <a:xfrm>
          <a:off x="0" y="0"/>
          <a:ext cx="0" cy="0"/>
          <a:chOff x="0" y="0"/>
          <a:chExt cx="0" cy="0"/>
        </a:xfrm>
      </p:grpSpPr>
      <p:sp>
        <p:nvSpPr>
          <p:cNvPr id="2976" name="Google Shape;2976;p388"/>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None/>
            </a:pPr>
            <a:r>
              <a:rPr lang="en"/>
              <a:t>The sales hierarchy of needs</a:t>
            </a:r>
            <a:endParaRPr/>
          </a:p>
        </p:txBody>
      </p:sp>
      <p:pic>
        <p:nvPicPr>
          <p:cNvPr id="2977" name="Google Shape;2977;p388"/>
          <p:cNvPicPr preferRelativeResize="0"/>
          <p:nvPr/>
        </p:nvPicPr>
        <p:blipFill>
          <a:blip r:embed="rId3">
            <a:alphaModFix/>
          </a:blip>
          <a:stretch>
            <a:fillRect/>
          </a:stretch>
        </p:blipFill>
        <p:spPr>
          <a:xfrm>
            <a:off x="0" y="0"/>
            <a:ext cx="8451000" cy="4770849"/>
          </a:xfrm>
          <a:prstGeom prst="rect">
            <a:avLst/>
          </a:prstGeom>
          <a:noFill/>
          <a:ln cap="flat" cmpd="sng" w="9525">
            <a:solidFill>
              <a:srgbClr val="EAEAEA"/>
            </a:solidFill>
            <a:prstDash val="solid"/>
            <a:round/>
            <a:headEnd len="sm" w="sm" type="none"/>
            <a:tailEnd len="sm" w="sm" type="none"/>
          </a:ln>
        </p:spPr>
      </p:pic>
      <p:sp>
        <p:nvSpPr>
          <p:cNvPr id="2978" name="Google Shape;2978;p388"/>
          <p:cNvSpPr txBox="1"/>
          <p:nvPr/>
        </p:nvSpPr>
        <p:spPr>
          <a:xfrm>
            <a:off x="1340800" y="3986800"/>
            <a:ext cx="1057800" cy="4926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FF0000"/>
                </a:solidFill>
                <a:latin typeface="Century Gothic"/>
                <a:ea typeface="Century Gothic"/>
                <a:cs typeface="Century Gothic"/>
                <a:sym typeface="Century Gothic"/>
              </a:rPr>
              <a:t>Everything starts here</a:t>
            </a:r>
            <a:endParaRPr b="1" sz="1300">
              <a:latin typeface="Century Gothic"/>
              <a:ea typeface="Century Gothic"/>
              <a:cs typeface="Century Gothic"/>
              <a:sym typeface="Century Gothic"/>
            </a:endParaRPr>
          </a:p>
        </p:txBody>
      </p:sp>
      <p:sp>
        <p:nvSpPr>
          <p:cNvPr id="2979" name="Google Shape;2979;p388"/>
          <p:cNvSpPr txBox="1"/>
          <p:nvPr>
            <p:ph type="title"/>
          </p:nvPr>
        </p:nvSpPr>
        <p:spPr>
          <a:xfrm>
            <a:off x="64200" y="58175"/>
            <a:ext cx="6895200" cy="420600"/>
          </a:xfrm>
          <a:prstGeom prst="rect">
            <a:avLst/>
          </a:prstGeom>
          <a:solidFill>
            <a:srgbClr val="EAEAEA"/>
          </a:solid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None/>
            </a:pPr>
            <a:r>
              <a:rPr lang="en"/>
              <a:t>1. </a:t>
            </a:r>
            <a:r>
              <a:rPr lang="en"/>
              <a:t>The sales hierarchy of needs starts with the ICP</a:t>
            </a:r>
            <a:endParaRPr/>
          </a:p>
        </p:txBody>
      </p:sp>
      <p:sp>
        <p:nvSpPr>
          <p:cNvPr id="2980" name="Google Shape;2980;p388"/>
          <p:cNvSpPr/>
          <p:nvPr/>
        </p:nvSpPr>
        <p:spPr>
          <a:xfrm>
            <a:off x="2398600" y="4383375"/>
            <a:ext cx="1057800" cy="287100"/>
          </a:xfrm>
          <a:prstGeom prst="rect">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4" name="Shape 2984"/>
        <p:cNvGrpSpPr/>
        <p:nvPr/>
      </p:nvGrpSpPr>
      <p:grpSpPr>
        <a:xfrm>
          <a:off x="0" y="0"/>
          <a:ext cx="0" cy="0"/>
          <a:chOff x="0" y="0"/>
          <a:chExt cx="0" cy="0"/>
        </a:xfrm>
      </p:grpSpPr>
      <p:sp>
        <p:nvSpPr>
          <p:cNvPr id="2985" name="Google Shape;2985;p389"/>
          <p:cNvSpPr txBox="1"/>
          <p:nvPr>
            <p:ph idx="12" type="sldNum"/>
          </p:nvPr>
        </p:nvSpPr>
        <p:spPr>
          <a:xfrm>
            <a:off x="8488107" y="4923200"/>
            <a:ext cx="229629" cy="142444"/>
          </a:xfrm>
          <a:prstGeom prst="rect">
            <a:avLst/>
          </a:prstGeom>
          <a:noFill/>
          <a:ln>
            <a:noFill/>
          </a:ln>
        </p:spPr>
        <p:txBody>
          <a:bodyPr anchorCtr="0" anchor="ctr" bIns="20775" lIns="41575" spcFirstLastPara="1" rIns="41575" wrap="square" tIns="2077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2986" name="Google Shape;2986;p389"/>
          <p:cNvSpPr txBox="1"/>
          <p:nvPr>
            <p:ph type="title"/>
          </p:nvPr>
        </p:nvSpPr>
        <p:spPr>
          <a:xfrm>
            <a:off x="382824" y="484225"/>
            <a:ext cx="8214900" cy="333000"/>
          </a:xfrm>
          <a:prstGeom prst="rect">
            <a:avLst/>
          </a:prstGeom>
          <a:noFill/>
          <a:ln>
            <a:noFill/>
          </a:ln>
        </p:spPr>
        <p:txBody>
          <a:bodyPr anchorCtr="0" anchor="b" bIns="20775" lIns="41575" spcFirstLastPara="1" rIns="41575" wrap="square" tIns="20775">
            <a:spAutoFit/>
          </a:bodyPr>
          <a:lstStyle/>
          <a:p>
            <a:pPr indent="-362012" lvl="0" marL="457200" rtl="0" algn="l">
              <a:lnSpc>
                <a:spcPct val="90000"/>
              </a:lnSpc>
              <a:spcBef>
                <a:spcPts val="0"/>
              </a:spcBef>
              <a:spcAft>
                <a:spcPts val="0"/>
              </a:spcAft>
              <a:buSzPts val="2101"/>
              <a:buAutoNum type="arabicPeriod"/>
            </a:pPr>
            <a:r>
              <a:rPr lang="en" sz="2101"/>
              <a:t>ICP: the best accounts to sell to (more winnable, faster)</a:t>
            </a:r>
            <a:endParaRPr b="0" sz="2101"/>
          </a:p>
        </p:txBody>
      </p:sp>
      <p:graphicFrame>
        <p:nvGraphicFramePr>
          <p:cNvPr id="2987" name="Google Shape;2987;p389"/>
          <p:cNvGraphicFramePr/>
          <p:nvPr/>
        </p:nvGraphicFramePr>
        <p:xfrm>
          <a:off x="342900" y="1348356"/>
          <a:ext cx="3000000" cy="3000000"/>
        </p:xfrm>
        <a:graphic>
          <a:graphicData uri="http://schemas.openxmlformats.org/drawingml/2006/table">
            <a:tbl>
              <a:tblPr>
                <a:noFill/>
                <a:tableStyleId>{2BA070BB-D968-46FC-8205-9DDBF680AC41}</a:tableStyleId>
              </a:tblPr>
              <a:tblGrid>
                <a:gridCol w="1789175"/>
                <a:gridCol w="1849625"/>
                <a:gridCol w="4811450"/>
              </a:tblGrid>
              <a:tr h="256300">
                <a:tc>
                  <a:txBody>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entury Gothic"/>
                          <a:ea typeface="Century Gothic"/>
                          <a:cs typeface="Century Gothic"/>
                          <a:sym typeface="Century Gothic"/>
                        </a:rPr>
                        <a:t>Characteristic</a:t>
                      </a:r>
                      <a:endParaRPr sz="12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entury Gothic"/>
                          <a:ea typeface="Century Gothic"/>
                          <a:cs typeface="Century Gothic"/>
                          <a:sym typeface="Century Gothic"/>
                        </a:rPr>
                        <a:t>Attribute</a:t>
                      </a:r>
                      <a:endParaRPr sz="12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entury Gothic"/>
                          <a:ea typeface="Century Gothic"/>
                          <a:cs typeface="Century Gothic"/>
                          <a:sym typeface="Century Gothic"/>
                        </a:rPr>
                        <a:t>Example</a:t>
                      </a:r>
                      <a:endParaRPr sz="12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r>
              <a:tr h="527075">
                <a:tc rowSpan="2">
                  <a:txBody>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232323"/>
                          </a:solidFill>
                          <a:latin typeface="Century Gothic"/>
                          <a:ea typeface="Century Gothic"/>
                          <a:cs typeface="Century Gothic"/>
                          <a:sym typeface="Century Gothic"/>
                        </a:rPr>
                        <a:t>Firmographic</a:t>
                      </a:r>
                      <a:endParaRPr sz="10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2B3228"/>
                          </a:solidFill>
                          <a:latin typeface="Century Gothic"/>
                          <a:ea typeface="Century Gothic"/>
                          <a:cs typeface="Century Gothic"/>
                          <a:sym typeface="Century Gothic"/>
                        </a:rPr>
                        <a:t>Segment / Revenue</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2B3228"/>
                          </a:solidFill>
                          <a:latin typeface="Century Gothic"/>
                          <a:ea typeface="Century Gothic"/>
                          <a:cs typeface="Century Gothic"/>
                          <a:sym typeface="Century Gothic"/>
                        </a:rPr>
                        <a:t>Super Regional &amp; Money Center Banks ($50B- $500B in assets)</a:t>
                      </a:r>
                      <a:endParaRPr sz="1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2B3228"/>
                          </a:solidFill>
                          <a:latin typeface="Century Gothic"/>
                          <a:ea typeface="Century Gothic"/>
                          <a:cs typeface="Century Gothic"/>
                          <a:sym typeface="Century Gothic"/>
                        </a:rPr>
                        <a:t>Regional Banks ($5B - $50B in assets)</a:t>
                      </a:r>
                      <a:endParaRPr sz="1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2B3228"/>
                          </a:solidFill>
                          <a:latin typeface="Century Gothic"/>
                          <a:ea typeface="Century Gothic"/>
                          <a:cs typeface="Century Gothic"/>
                          <a:sym typeface="Century Gothic"/>
                        </a:rPr>
                        <a:t>Community Banks (&lt;$5B in assets)</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256300">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2B3228"/>
                          </a:solidFill>
                          <a:latin typeface="Century Gothic"/>
                          <a:ea typeface="Century Gothic"/>
                          <a:cs typeface="Century Gothic"/>
                          <a:sym typeface="Century Gothic"/>
                        </a:rPr>
                        <a:t>Geography</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2B3228"/>
                          </a:solidFill>
                          <a:latin typeface="Century Gothic"/>
                          <a:ea typeface="Century Gothic"/>
                          <a:cs typeface="Century Gothic"/>
                          <a:sym typeface="Century Gothic"/>
                        </a:rPr>
                        <a:t>United States and Canada</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256300">
                <a:tc>
                  <a:txBody>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232323"/>
                          </a:solidFill>
                          <a:latin typeface="Century Gothic"/>
                          <a:ea typeface="Century Gothic"/>
                          <a:cs typeface="Century Gothic"/>
                          <a:sym typeface="Century Gothic"/>
                        </a:rPr>
                        <a:t>Environmental</a:t>
                      </a:r>
                      <a:endParaRPr sz="10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2B3228"/>
                          </a:solidFill>
                          <a:latin typeface="Century Gothic"/>
                          <a:ea typeface="Century Gothic"/>
                          <a:cs typeface="Century Gothic"/>
                          <a:sym typeface="Century Gothic"/>
                        </a:rPr>
                        <a:t>Firmographics</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2B3228"/>
                          </a:solidFill>
                          <a:latin typeface="Century Gothic"/>
                          <a:ea typeface="Century Gothic"/>
                          <a:cs typeface="Century Gothic"/>
                          <a:sym typeface="Century Gothic"/>
                        </a:rPr>
                        <a:t>Have purchased or are open to SaaS solutions</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256300">
                <a:tc>
                  <a:txBody>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232323"/>
                          </a:solidFill>
                          <a:latin typeface="Century Gothic"/>
                          <a:ea typeface="Century Gothic"/>
                          <a:cs typeface="Century Gothic"/>
                          <a:sym typeface="Century Gothic"/>
                        </a:rPr>
                        <a:t>Behavioral</a:t>
                      </a:r>
                      <a:endParaRPr sz="10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entury Gothic"/>
                          <a:ea typeface="Century Gothic"/>
                          <a:cs typeface="Century Gothic"/>
                          <a:sym typeface="Century Gothic"/>
                        </a:rPr>
                        <a:t>Acquisitions</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000000"/>
                          </a:solidFill>
                          <a:latin typeface="Century Gothic"/>
                          <a:ea typeface="Century Gothic"/>
                          <a:cs typeface="Century Gothic"/>
                          <a:sym typeface="Century Gothic"/>
                        </a:rPr>
                        <a:t>Net acquirers</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25630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entury Gothic"/>
                          <a:ea typeface="Century Gothic"/>
                          <a:cs typeface="Century Gothic"/>
                          <a:sym typeface="Century Gothic"/>
                        </a:rPr>
                        <a:t> </a:t>
                      </a:r>
                      <a:endParaRPr sz="1000" u="none" cap="none" strike="noStrike">
                        <a:latin typeface="Century Gothic"/>
                        <a:ea typeface="Century Gothic"/>
                        <a:cs typeface="Century Gothic"/>
                        <a:sym typeface="Century Gothic"/>
                      </a:endParaRPr>
                    </a:p>
                  </a:txBody>
                  <a:tcPr marT="60450" marB="60450" marR="60450" marL="60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entury Gothic"/>
                          <a:ea typeface="Century Gothic"/>
                          <a:cs typeface="Century Gothic"/>
                          <a:sym typeface="Century Gothic"/>
                        </a:rPr>
                        <a:t>Financial Performance</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50"/>
                        <a:buFont typeface="Arial"/>
                        <a:buChar char="•"/>
                      </a:pPr>
                      <a:r>
                        <a:rPr b="0" i="0" lang="en" sz="1000" u="none" cap="none" strike="noStrike">
                          <a:solidFill>
                            <a:srgbClr val="000000"/>
                          </a:solidFill>
                          <a:latin typeface="Century Gothic"/>
                          <a:ea typeface="Century Gothic"/>
                          <a:cs typeface="Century Gothic"/>
                          <a:sym typeface="Century Gothic"/>
                        </a:rPr>
                        <a:t>Strong balance sheet performance</a:t>
                      </a:r>
                      <a:endParaRPr sz="1000" u="none" cap="none" strike="noStrike">
                        <a:latin typeface="Century Gothic"/>
                        <a:ea typeface="Century Gothic"/>
                        <a:cs typeface="Century Gothic"/>
                        <a:sym typeface="Century Gothic"/>
                      </a:endParaRPr>
                    </a:p>
                  </a:txBody>
                  <a:tcPr marT="60450" marB="60450" marR="60450" marL="60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2988" name="Google Shape;2988;p389"/>
          <p:cNvSpPr/>
          <p:nvPr/>
        </p:nvSpPr>
        <p:spPr>
          <a:xfrm>
            <a:off x="342900" y="1993900"/>
            <a:ext cx="9144000" cy="4572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2" name="Shape 2992"/>
        <p:cNvGrpSpPr/>
        <p:nvPr/>
      </p:nvGrpSpPr>
      <p:grpSpPr>
        <a:xfrm>
          <a:off x="0" y="0"/>
          <a:ext cx="0" cy="0"/>
          <a:chOff x="0" y="0"/>
          <a:chExt cx="0" cy="0"/>
        </a:xfrm>
      </p:grpSpPr>
      <p:sp>
        <p:nvSpPr>
          <p:cNvPr id="2993" name="Google Shape;2993;p390"/>
          <p:cNvSpPr txBox="1"/>
          <p:nvPr>
            <p:ph type="title"/>
          </p:nvPr>
        </p:nvSpPr>
        <p:spPr>
          <a:xfrm>
            <a:off x="418641" y="435463"/>
            <a:ext cx="8306700" cy="3909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37037"/>
              <a:buNone/>
            </a:pPr>
            <a:r>
              <a:t/>
            </a:r>
            <a:endParaRPr/>
          </a:p>
          <a:p>
            <a:pPr indent="0" lvl="0" marL="0" rtl="0" algn="l">
              <a:lnSpc>
                <a:spcPct val="90000"/>
              </a:lnSpc>
              <a:spcBef>
                <a:spcPts val="0"/>
              </a:spcBef>
              <a:spcAft>
                <a:spcPts val="0"/>
              </a:spcAft>
              <a:buSzPct val="37037"/>
              <a:buNone/>
            </a:pPr>
            <a:r>
              <a:rPr lang="en"/>
              <a:t>2. Sell to impact or lose deals </a:t>
            </a:r>
            <a:endParaRPr/>
          </a:p>
        </p:txBody>
      </p:sp>
      <p:pic>
        <p:nvPicPr>
          <p:cNvPr id="2994" name="Google Shape;2994;p390"/>
          <p:cNvPicPr preferRelativeResize="0"/>
          <p:nvPr/>
        </p:nvPicPr>
        <p:blipFill rotWithShape="1">
          <a:blip r:embed="rId3">
            <a:alphaModFix/>
          </a:blip>
          <a:srcRect b="0" l="0" r="0" t="0"/>
          <a:stretch/>
        </p:blipFill>
        <p:spPr>
          <a:xfrm>
            <a:off x="783613" y="847500"/>
            <a:ext cx="7576776" cy="3940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sp>
        <p:nvSpPr>
          <p:cNvPr id="2999" name="Google Shape;2999;p391"/>
          <p:cNvSpPr txBox="1"/>
          <p:nvPr>
            <p:ph type="title"/>
          </p:nvPr>
        </p:nvSpPr>
        <p:spPr>
          <a:xfrm>
            <a:off x="418641" y="460813"/>
            <a:ext cx="8306700" cy="3909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37037"/>
              <a:buNone/>
            </a:pPr>
            <a:r>
              <a:rPr lang="en"/>
              <a:t>2. Discovery is often where the deal leakage problem lies</a:t>
            </a:r>
            <a:endParaRPr/>
          </a:p>
        </p:txBody>
      </p:sp>
      <p:graphicFrame>
        <p:nvGraphicFramePr>
          <p:cNvPr id="3000" name="Google Shape;3000;p391"/>
          <p:cNvGraphicFramePr/>
          <p:nvPr/>
        </p:nvGraphicFramePr>
        <p:xfrm>
          <a:off x="424225" y="1403725"/>
          <a:ext cx="3000000" cy="3000000"/>
        </p:xfrm>
        <a:graphic>
          <a:graphicData uri="http://schemas.openxmlformats.org/drawingml/2006/table">
            <a:tbl>
              <a:tblPr>
                <a:noFill/>
                <a:tableStyleId>{2BA070BB-D968-46FC-8205-9DDBF680AC41}</a:tableStyleId>
              </a:tblPr>
              <a:tblGrid>
                <a:gridCol w="1447800"/>
                <a:gridCol w="1447800"/>
                <a:gridCol w="1447800"/>
                <a:gridCol w="1447800"/>
                <a:gridCol w="1645625"/>
              </a:tblGrid>
              <a:tr h="3810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lt1"/>
                          </a:solidFill>
                          <a:latin typeface="Century Gothic"/>
                          <a:ea typeface="Century Gothic"/>
                          <a:cs typeface="Century Gothic"/>
                          <a:sym typeface="Century Gothic"/>
                        </a:rPr>
                        <a:t>Goal</a:t>
                      </a:r>
                      <a:endParaRPr b="1" sz="9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chemeClr val="lt1"/>
                          </a:solidFill>
                          <a:latin typeface="Century Gothic"/>
                          <a:ea typeface="Century Gothic"/>
                          <a:cs typeface="Century Gothic"/>
                          <a:sym typeface="Century Gothic"/>
                        </a:rPr>
                        <a:t>The business goal that the buyer is trying to solve</a:t>
                      </a:r>
                      <a:endParaRPr sz="9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lt1"/>
                          </a:solidFill>
                          <a:latin typeface="Century Gothic"/>
                          <a:ea typeface="Century Gothic"/>
                          <a:cs typeface="Century Gothic"/>
                          <a:sym typeface="Century Gothic"/>
                        </a:rPr>
                        <a:t>The Big 3 Challenges</a:t>
                      </a:r>
                      <a:endParaRPr b="1" sz="9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chemeClr val="lt1"/>
                          </a:solidFill>
                          <a:latin typeface="Century Gothic"/>
                          <a:ea typeface="Century Gothic"/>
                          <a:cs typeface="Century Gothic"/>
                          <a:sym typeface="Century Gothic"/>
                        </a:rPr>
                        <a:t>Buyer’s barriers to solving the pain or achieving the goal</a:t>
                      </a:r>
                      <a:endParaRPr sz="9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lt1"/>
                          </a:solidFill>
                          <a:latin typeface="Century Gothic"/>
                          <a:ea typeface="Century Gothic"/>
                          <a:cs typeface="Century Gothic"/>
                          <a:sym typeface="Century Gothic"/>
                        </a:rPr>
                        <a:t>Impact</a:t>
                      </a:r>
                      <a:endParaRPr b="1" sz="9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chemeClr val="lt1"/>
                          </a:solidFill>
                          <a:latin typeface="Century Gothic"/>
                          <a:ea typeface="Century Gothic"/>
                          <a:cs typeface="Century Gothic"/>
                          <a:sym typeface="Century Gothic"/>
                        </a:rPr>
                        <a:t>Consequence of not solving the challenge or seizing the opportunity</a:t>
                      </a:r>
                      <a:endParaRPr sz="9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lt1"/>
                          </a:solidFill>
                          <a:latin typeface="Century Gothic"/>
                          <a:ea typeface="Century Gothic"/>
                          <a:cs typeface="Century Gothic"/>
                          <a:sym typeface="Century Gothic"/>
                        </a:rPr>
                        <a:t>Impact Rating</a:t>
                      </a:r>
                      <a:endParaRPr b="1" sz="9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chemeClr val="lt1"/>
                          </a:solidFill>
                          <a:latin typeface="Century Gothic"/>
                          <a:ea typeface="Century Gothic"/>
                          <a:cs typeface="Century Gothic"/>
                          <a:sym typeface="Century Gothic"/>
                        </a:rPr>
                        <a:t>1-10. 10= Critical Impact, 1= Low Priority</a:t>
                      </a:r>
                      <a:endParaRPr sz="9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lt1"/>
                          </a:solidFill>
                          <a:latin typeface="Century Gothic"/>
                          <a:ea typeface="Century Gothic"/>
                          <a:cs typeface="Century Gothic"/>
                          <a:sym typeface="Century Gothic"/>
                        </a:rPr>
                        <a:t>Potential Solution</a:t>
                      </a:r>
                      <a:endParaRPr b="1" sz="9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chemeClr val="lt1"/>
                          </a:solidFill>
                          <a:latin typeface="Century Gothic"/>
                          <a:ea typeface="Century Gothic"/>
                          <a:cs typeface="Century Gothic"/>
                          <a:sym typeface="Century Gothic"/>
                        </a:rPr>
                        <a:t>Solution to each challenge</a:t>
                      </a:r>
                      <a:endParaRPr sz="9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r>
              <a:tr h="381000">
                <a:tc rowSpan="3">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Improve Marketing ROI by accelerating the content lifecycle</a:t>
                      </a:r>
                      <a:endParaRPr sz="900" u="none" cap="none" strike="noStrike">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Everyone working on different systems</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No central, searchable view of all assets and content</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6</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Central content management system</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381000">
                <a:tc vMerge="1"/>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Approvals take too long</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4-6 week delays in final marketing materials</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8</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Automated approval system with daily alerts</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81000">
                <a:tc vMerge="1"/>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No central tracking mechanism</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No ability to see what’s behind schedule</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latin typeface="Century Gothic"/>
                          <a:ea typeface="Century Gothic"/>
                          <a:cs typeface="Century Gothic"/>
                          <a:sym typeface="Century Gothic"/>
                        </a:rPr>
                        <a:t>8</a:t>
                      </a:r>
                      <a:endParaRPr sz="9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900" u="none" cap="none" strike="noStrike">
                          <a:solidFill>
                            <a:srgbClr val="1F1F1F"/>
                          </a:solidFill>
                          <a:highlight>
                            <a:srgbClr val="FFFFFF"/>
                          </a:highlight>
                          <a:latin typeface="Century Gothic"/>
                          <a:ea typeface="Century Gothic"/>
                          <a:cs typeface="Century Gothic"/>
                          <a:sym typeface="Century Gothic"/>
                        </a:rPr>
                        <a:t>Reporting to proactively identify potential delays and save money by eliminating unused assets</a:t>
                      </a:r>
                      <a:endParaRPr sz="800" u="none" cap="none" strike="noStrike">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01" name="Google Shape;3001;p391"/>
          <p:cNvSpPr/>
          <p:nvPr/>
        </p:nvSpPr>
        <p:spPr>
          <a:xfrm>
            <a:off x="3319825" y="1400374"/>
            <a:ext cx="2869200" cy="2788800"/>
          </a:xfrm>
          <a:prstGeom prst="rect">
            <a:avLst/>
          </a:prstGeom>
          <a:noFill/>
          <a:ln cap="flat" cmpd="sng" w="3810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p391"/>
          <p:cNvSpPr txBox="1"/>
          <p:nvPr/>
        </p:nvSpPr>
        <p:spPr>
          <a:xfrm>
            <a:off x="384375" y="1011738"/>
            <a:ext cx="866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entury Gothic"/>
                <a:ea typeface="Century Gothic"/>
                <a:cs typeface="Century Gothic"/>
                <a:sym typeface="Century Gothic"/>
              </a:rPr>
              <a:t>Example</a:t>
            </a:r>
            <a:endParaRPr b="0" i="0" sz="11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6" name="Shape 3006"/>
        <p:cNvGrpSpPr/>
        <p:nvPr/>
      </p:nvGrpSpPr>
      <p:grpSpPr>
        <a:xfrm>
          <a:off x="0" y="0"/>
          <a:ext cx="0" cy="0"/>
          <a:chOff x="0" y="0"/>
          <a:chExt cx="0" cy="0"/>
        </a:xfrm>
      </p:grpSpPr>
      <p:sp>
        <p:nvSpPr>
          <p:cNvPr id="3007" name="Google Shape;3007;p392"/>
          <p:cNvSpPr txBox="1"/>
          <p:nvPr>
            <p:ph type="title"/>
          </p:nvPr>
        </p:nvSpPr>
        <p:spPr>
          <a:xfrm>
            <a:off x="424216" y="341013"/>
            <a:ext cx="8306700" cy="3909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889"/>
              <a:buNone/>
            </a:pPr>
            <a:r>
              <a:rPr lang="en"/>
              <a:t>2. Focus proposal presentations on impact, win more</a:t>
            </a:r>
            <a:endParaRPr/>
          </a:p>
        </p:txBody>
      </p:sp>
      <p:sp>
        <p:nvSpPr>
          <p:cNvPr id="3008" name="Google Shape;3008;p392"/>
          <p:cNvSpPr txBox="1"/>
          <p:nvPr/>
        </p:nvSpPr>
        <p:spPr>
          <a:xfrm>
            <a:off x="199614" y="1211100"/>
            <a:ext cx="866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47534F"/>
                </a:solidFill>
                <a:latin typeface="Century Gothic"/>
                <a:ea typeface="Century Gothic"/>
                <a:cs typeface="Century Gothic"/>
                <a:sym typeface="Century Gothic"/>
              </a:rPr>
              <a:t>Example</a:t>
            </a:r>
            <a:endParaRPr b="0" i="0" sz="1100" u="none" cap="none" strike="noStrike">
              <a:solidFill>
                <a:srgbClr val="47534F"/>
              </a:solidFill>
              <a:latin typeface="Century Gothic"/>
              <a:ea typeface="Century Gothic"/>
              <a:cs typeface="Century Gothic"/>
              <a:sym typeface="Century Gothic"/>
            </a:endParaRPr>
          </a:p>
        </p:txBody>
      </p:sp>
      <p:graphicFrame>
        <p:nvGraphicFramePr>
          <p:cNvPr id="3009" name="Google Shape;3009;p392"/>
          <p:cNvGraphicFramePr/>
          <p:nvPr/>
        </p:nvGraphicFramePr>
        <p:xfrm>
          <a:off x="199614" y="1560896"/>
          <a:ext cx="3000000" cy="3000000"/>
        </p:xfrm>
        <a:graphic>
          <a:graphicData uri="http://schemas.openxmlformats.org/drawingml/2006/table">
            <a:tbl>
              <a:tblPr bandRow="1" firstRow="1">
                <a:noFill/>
                <a:tableStyleId>{2BA070BB-D968-46FC-8205-9DDBF680AC41}</a:tableStyleId>
              </a:tblPr>
              <a:tblGrid>
                <a:gridCol w="2048200"/>
                <a:gridCol w="6801175"/>
              </a:tblGrid>
              <a:tr h="276375">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Century Gothic"/>
                          <a:ea typeface="Century Gothic"/>
                          <a:cs typeface="Century Gothic"/>
                          <a:sym typeface="Century Gothic"/>
                        </a:rPr>
                        <a:t>Section</a:t>
                      </a:r>
                      <a:endParaRPr b="1"/>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Century Gothic"/>
                          <a:ea typeface="Century Gothic"/>
                          <a:cs typeface="Century Gothic"/>
                          <a:sym typeface="Century Gothic"/>
                        </a:rPr>
                        <a:t>Content</a:t>
                      </a:r>
                      <a:endParaRPr b="1"/>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r>
              <a:tr h="254675">
                <a:tc rowSpan="2">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Opening (The Customer)</a:t>
                      </a:r>
                      <a:endParaRPr/>
                    </a:p>
                    <a:p>
                      <a:pPr indent="0" lvl="0" marL="0" marR="0" rtl="0" algn="l">
                        <a:lnSpc>
                          <a:spcPct val="100000"/>
                        </a:lnSpc>
                        <a:spcBef>
                          <a:spcPts val="0"/>
                        </a:spcBef>
                        <a:spcAft>
                          <a:spcPts val="0"/>
                        </a:spcAft>
                        <a:buNone/>
                      </a:pPr>
                      <a:r>
                        <a:t/>
                      </a:r>
                      <a:endParaRPr sz="1200" u="none" cap="none" strike="noStrike">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Executive Summary</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254675">
                <a:tc vMerge="1"/>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Recap of the Big 3</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169775">
                <a:tc rowSpan="3">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Solution (Our Solution)</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The Product Solution</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169775">
                <a:tc vMerge="1"/>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The Customer Success Plan</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169775">
                <a:tc vMerge="1"/>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The People Solution (name, role, picture of team member responsible for their success)</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4675">
                <a:tc rowSpan="2">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Closing (Pricing)</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Pricing</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4675">
                <a:tc vMerge="1"/>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Appendix (for additional solution details and any proposal longer than six slides or pages)</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10" name="Google Shape;3010;p392"/>
          <p:cNvSpPr/>
          <p:nvPr/>
        </p:nvSpPr>
        <p:spPr>
          <a:xfrm>
            <a:off x="2249391" y="2108199"/>
            <a:ext cx="6799500" cy="276900"/>
          </a:xfrm>
          <a:prstGeom prst="rect">
            <a:avLst/>
          </a:prstGeom>
          <a:noFill/>
          <a:ln cap="flat" cmpd="sng" w="1905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4" name="Shape 3014"/>
        <p:cNvGrpSpPr/>
        <p:nvPr/>
      </p:nvGrpSpPr>
      <p:grpSpPr>
        <a:xfrm>
          <a:off x="0" y="0"/>
          <a:ext cx="0" cy="0"/>
          <a:chOff x="0" y="0"/>
          <a:chExt cx="0" cy="0"/>
        </a:xfrm>
      </p:grpSpPr>
      <p:sp>
        <p:nvSpPr>
          <p:cNvPr id="3015" name="Google Shape;3015;p393"/>
          <p:cNvSpPr txBox="1"/>
          <p:nvPr>
            <p:ph type="title"/>
          </p:nvPr>
        </p:nvSpPr>
        <p:spPr>
          <a:xfrm>
            <a:off x="422847" y="341177"/>
            <a:ext cx="8092200" cy="374354"/>
          </a:xfrm>
          <a:prstGeom prst="rect">
            <a:avLst/>
          </a:prstGeom>
          <a:noFill/>
          <a:ln>
            <a:noFill/>
          </a:ln>
        </p:spPr>
        <p:txBody>
          <a:bodyPr anchorCtr="0" anchor="b" bIns="20775" lIns="41575" spcFirstLastPara="1" rIns="41575" wrap="square" tIns="20775">
            <a:spAutoFit/>
          </a:bodyPr>
          <a:lstStyle/>
          <a:p>
            <a:pPr indent="0" lvl="0" marL="0" rtl="0" algn="l">
              <a:lnSpc>
                <a:spcPct val="90000"/>
              </a:lnSpc>
              <a:spcBef>
                <a:spcPts val="0"/>
              </a:spcBef>
              <a:spcAft>
                <a:spcPts val="0"/>
              </a:spcAft>
              <a:buClr>
                <a:schemeClr val="dk1"/>
              </a:buClr>
              <a:buSzPts val="2400"/>
              <a:buFont typeface="Century Gothic"/>
              <a:buNone/>
            </a:pPr>
            <a:r>
              <a:rPr lang="en"/>
              <a:t>3. The stakeholder map is a silent forecast killer</a:t>
            </a:r>
            <a:endParaRPr/>
          </a:p>
        </p:txBody>
      </p:sp>
      <p:pic>
        <p:nvPicPr>
          <p:cNvPr descr="A close-up of a text&#10;&#10;Description automatically generated" id="3016" name="Google Shape;3016;p393"/>
          <p:cNvPicPr preferRelativeResize="0"/>
          <p:nvPr/>
        </p:nvPicPr>
        <p:blipFill rotWithShape="1">
          <a:blip r:embed="rId3">
            <a:alphaModFix/>
          </a:blip>
          <a:srcRect b="0" l="0" r="0" t="0"/>
          <a:stretch/>
        </p:blipFill>
        <p:spPr>
          <a:xfrm>
            <a:off x="857250" y="1155700"/>
            <a:ext cx="7429500" cy="2832100"/>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
        <p:nvSpPr>
          <p:cNvPr id="3021" name="Google Shape;3021;p394"/>
          <p:cNvSpPr txBox="1"/>
          <p:nvPr>
            <p:ph type="title"/>
          </p:nvPr>
        </p:nvSpPr>
        <p:spPr>
          <a:xfrm>
            <a:off x="311700" y="445025"/>
            <a:ext cx="8520600" cy="5727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100000"/>
              <a:buNone/>
            </a:pPr>
            <a:r>
              <a:rPr lang="en"/>
              <a:t>3. Understand the different </a:t>
            </a:r>
            <a:r>
              <a:rPr lang="en"/>
              <a:t>stakeholders</a:t>
            </a:r>
            <a:r>
              <a:rPr lang="en"/>
              <a:t> and build content and tools for them </a:t>
            </a:r>
            <a:endParaRPr/>
          </a:p>
        </p:txBody>
      </p:sp>
      <p:sp>
        <p:nvSpPr>
          <p:cNvPr id="3022" name="Google Shape;3022;p394"/>
          <p:cNvSpPr txBox="1"/>
          <p:nvPr/>
        </p:nvSpPr>
        <p:spPr>
          <a:xfrm>
            <a:off x="2275915" y="2421224"/>
            <a:ext cx="4578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3023" name="Google Shape;3023;p394"/>
          <p:cNvGraphicFramePr/>
          <p:nvPr/>
        </p:nvGraphicFramePr>
        <p:xfrm>
          <a:off x="570112" y="1349591"/>
          <a:ext cx="3000000" cy="3000000"/>
        </p:xfrm>
        <a:graphic>
          <a:graphicData uri="http://schemas.openxmlformats.org/drawingml/2006/table">
            <a:tbl>
              <a:tblPr bandRow="1" firstRow="1">
                <a:noFill/>
                <a:tableStyleId>{2BA070BB-D968-46FC-8205-9DDBF680AC41}</a:tableStyleId>
              </a:tblPr>
              <a:tblGrid>
                <a:gridCol w="1512700"/>
                <a:gridCol w="1507075"/>
                <a:gridCol w="1933250"/>
                <a:gridCol w="3037200"/>
              </a:tblGrid>
              <a:tr h="416650">
                <a:tc>
                  <a:txBody>
                    <a:bodyPr/>
                    <a:lstStyle/>
                    <a:p>
                      <a:pPr indent="0" lvl="0" marL="0" marR="0" rtl="0" algn="l">
                        <a:lnSpc>
                          <a:spcPct val="100000"/>
                        </a:lnSpc>
                        <a:spcBef>
                          <a:spcPts val="0"/>
                        </a:spcBef>
                        <a:spcAft>
                          <a:spcPts val="0"/>
                        </a:spcAft>
                        <a:buNone/>
                      </a:pPr>
                      <a:r>
                        <a:rPr b="1" lang="en" sz="1100" u="none" cap="none" strike="noStrike">
                          <a:solidFill>
                            <a:schemeClr val="lt1"/>
                          </a:solidFill>
                          <a:latin typeface="Century Gothic"/>
                          <a:ea typeface="Century Gothic"/>
                          <a:cs typeface="Century Gothic"/>
                          <a:sym typeface="Century Gothic"/>
                        </a:rPr>
                        <a:t>Thread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b="1" lang="en" sz="1100" u="none" cap="none" strike="noStrike">
                          <a:solidFill>
                            <a:schemeClr val="lt1"/>
                          </a:solidFill>
                          <a:latin typeface="Century Gothic"/>
                          <a:ea typeface="Century Gothic"/>
                          <a:cs typeface="Century Gothic"/>
                          <a:sym typeface="Century Gothic"/>
                        </a:rPr>
                        <a:t>Role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b="1" lang="en" sz="1100" u="none" cap="none" strike="noStrike">
                          <a:solidFill>
                            <a:schemeClr val="lt1"/>
                          </a:solidFill>
                          <a:latin typeface="Century Gothic"/>
                          <a:ea typeface="Century Gothic"/>
                          <a:cs typeface="Century Gothic"/>
                          <a:sym typeface="Century Gothic"/>
                        </a:rPr>
                        <a:t>Strategy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b="1" lang="en" sz="1100" u="none" cap="none" strike="noStrike">
                          <a:solidFill>
                            <a:schemeClr val="lt1"/>
                          </a:solidFill>
                          <a:latin typeface="Century Gothic"/>
                          <a:ea typeface="Century Gothic"/>
                          <a:cs typeface="Century Gothic"/>
                          <a:sym typeface="Century Gothic"/>
                        </a:rPr>
                        <a:t>Tool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r>
              <a:tr h="975525">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Entry Point (User)</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FP&amp;A: Manager and Director</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Primary focus of engagement</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 sz="1100">
                          <a:latin typeface="Century Gothic"/>
                          <a:ea typeface="Century Gothic"/>
                          <a:cs typeface="Century Gothic"/>
                          <a:sym typeface="Century Gothic"/>
                        </a:rPr>
                        <a:t>Pitch deck</a:t>
                      </a:r>
                      <a:endParaRPr sz="1100">
                        <a:latin typeface="Century Gothic"/>
                        <a:ea typeface="Century Gothic"/>
                        <a:cs typeface="Century Gothic"/>
                        <a:sym typeface="Century Gothic"/>
                      </a:endParaRPr>
                    </a:p>
                    <a:p>
                      <a:pPr indent="-171450" lvl="0" marL="171450" marR="0" rtl="0" algn="l">
                        <a:lnSpc>
                          <a:spcPct val="100000"/>
                        </a:lnSpc>
                        <a:spcBef>
                          <a:spcPts val="0"/>
                        </a:spcBef>
                        <a:spcAft>
                          <a:spcPts val="0"/>
                        </a:spcAft>
                        <a:buSzPts val="1100"/>
                        <a:buFont typeface="Century Gothic"/>
                        <a:buChar char="•"/>
                      </a:pPr>
                      <a:r>
                        <a:rPr lang="en" sz="1100">
                          <a:latin typeface="Century Gothic"/>
                          <a:ea typeface="Century Gothic"/>
                          <a:cs typeface="Century Gothic"/>
                          <a:sym typeface="Century Gothic"/>
                        </a:rPr>
                        <a:t>Demo</a:t>
                      </a:r>
                      <a:endParaRPr sz="110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416650">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Decision Maker</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CFO, VP of Finance</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 sz="1100" u="none" cap="none" strike="noStrike">
                          <a:latin typeface="Century Gothic"/>
                          <a:ea typeface="Century Gothic"/>
                          <a:cs typeface="Century Gothic"/>
                          <a:sym typeface="Century Gothic"/>
                        </a:rPr>
                        <a:t>Get intro through entry point</a:t>
                      </a:r>
                      <a:endParaRPr/>
                    </a:p>
                    <a:p>
                      <a:pPr indent="-171450" lvl="0" marL="171450" marR="0" rtl="0" algn="l">
                        <a:lnSpc>
                          <a:spcPct val="100000"/>
                        </a:lnSpc>
                        <a:spcBef>
                          <a:spcPts val="0"/>
                        </a:spcBef>
                        <a:spcAft>
                          <a:spcPts val="0"/>
                        </a:spcAft>
                        <a:buClr>
                          <a:srgbClr val="000000"/>
                        </a:buClr>
                        <a:buSzPts val="1100"/>
                        <a:buFont typeface="Arial"/>
                        <a:buChar char="•"/>
                      </a:pPr>
                      <a:r>
                        <a:rPr lang="en" sz="1100" u="none" cap="none" strike="noStrike">
                          <a:latin typeface="Century Gothic"/>
                          <a:ea typeface="Century Gothic"/>
                          <a:cs typeface="Century Gothic"/>
                          <a:sym typeface="Century Gothic"/>
                        </a:rPr>
                        <a:t>Engage directly (focus on strategic messaging)</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 sz="1100">
                          <a:latin typeface="Century Gothic"/>
                          <a:ea typeface="Century Gothic"/>
                          <a:cs typeface="Century Gothic"/>
                          <a:sym typeface="Century Gothic"/>
                        </a:rPr>
                        <a:t>ROI tool</a:t>
                      </a:r>
                      <a:endParaRPr sz="1100">
                        <a:latin typeface="Century Gothic"/>
                        <a:ea typeface="Century Gothic"/>
                        <a:cs typeface="Century Gothic"/>
                        <a:sym typeface="Century Gothic"/>
                      </a:endParaRPr>
                    </a:p>
                    <a:p>
                      <a:pPr indent="-171450" lvl="0" marL="171450" marR="0" rtl="0" algn="l">
                        <a:lnSpc>
                          <a:spcPct val="100000"/>
                        </a:lnSpc>
                        <a:spcBef>
                          <a:spcPts val="0"/>
                        </a:spcBef>
                        <a:spcAft>
                          <a:spcPts val="0"/>
                        </a:spcAft>
                        <a:buSzPts val="1100"/>
                        <a:buFont typeface="Century Gothic"/>
                        <a:buChar char="•"/>
                      </a:pPr>
                      <a:r>
                        <a:rPr lang="en" sz="1100">
                          <a:latin typeface="Century Gothic"/>
                          <a:ea typeface="Century Gothic"/>
                          <a:cs typeface="Century Gothic"/>
                          <a:sym typeface="Century Gothic"/>
                        </a:rPr>
                        <a:t>Customer use cases</a:t>
                      </a:r>
                      <a:endParaRPr sz="110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16650">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Business Owner</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latin typeface="Century Gothic"/>
                          <a:ea typeface="Century Gothic"/>
                          <a:cs typeface="Century Gothic"/>
                          <a:sym typeface="Century Gothic"/>
                        </a:rPr>
                        <a:t>Consulting/Service Operations, GM</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 sz="1100" u="none" cap="none" strike="noStrike">
                          <a:latin typeface="Century Gothic"/>
                          <a:ea typeface="Century Gothic"/>
                          <a:cs typeface="Century Gothic"/>
                          <a:sym typeface="Century Gothic"/>
                        </a:rPr>
                        <a:t>Get entry through entry point</a:t>
                      </a:r>
                      <a:endParaRPr/>
                    </a:p>
                    <a:p>
                      <a:pPr indent="-171450" lvl="0" marL="171450" marR="0" rtl="0" algn="l">
                        <a:lnSpc>
                          <a:spcPct val="100000"/>
                        </a:lnSpc>
                        <a:spcBef>
                          <a:spcPts val="0"/>
                        </a:spcBef>
                        <a:spcAft>
                          <a:spcPts val="0"/>
                        </a:spcAft>
                        <a:buClr>
                          <a:srgbClr val="000000"/>
                        </a:buClr>
                        <a:buSzPts val="1100"/>
                        <a:buFont typeface="Arial"/>
                        <a:buChar char="•"/>
                      </a:pPr>
                      <a:r>
                        <a:rPr lang="en" sz="1100" u="none" cap="none" strike="noStrike">
                          <a:latin typeface="Century Gothic"/>
                          <a:ea typeface="Century Gothic"/>
                          <a:cs typeface="Century Gothic"/>
                          <a:sym typeface="Century Gothic"/>
                        </a:rPr>
                        <a:t>Engage through marketing</a:t>
                      </a:r>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100"/>
                        <a:buFont typeface="Arial"/>
                        <a:buChar char="•"/>
                      </a:pPr>
                      <a:r>
                        <a:rPr lang="en" sz="1100">
                          <a:latin typeface="Century Gothic"/>
                          <a:ea typeface="Century Gothic"/>
                          <a:cs typeface="Century Gothic"/>
                          <a:sym typeface="Century Gothic"/>
                        </a:rPr>
                        <a:t>Deck: Why GMs care about ….</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7" name="Shape 3027"/>
        <p:cNvGrpSpPr/>
        <p:nvPr/>
      </p:nvGrpSpPr>
      <p:grpSpPr>
        <a:xfrm>
          <a:off x="0" y="0"/>
          <a:ext cx="0" cy="0"/>
          <a:chOff x="0" y="0"/>
          <a:chExt cx="0" cy="0"/>
        </a:xfrm>
      </p:grpSpPr>
      <p:sp>
        <p:nvSpPr>
          <p:cNvPr id="3028" name="Google Shape;3028;p395"/>
          <p:cNvSpPr txBox="1"/>
          <p:nvPr>
            <p:ph type="title"/>
          </p:nvPr>
        </p:nvSpPr>
        <p:spPr>
          <a:xfrm>
            <a:off x="418641" y="458438"/>
            <a:ext cx="8306700" cy="3909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33333"/>
              <a:buNone/>
            </a:pPr>
            <a:r>
              <a:rPr lang="en"/>
              <a:t>4. </a:t>
            </a:r>
            <a:r>
              <a:rPr lang="en"/>
              <a:t>Sales process is the roadmap for &lt;forecasting&gt;winning deals</a:t>
            </a:r>
            <a:endParaRPr/>
          </a:p>
        </p:txBody>
      </p:sp>
      <p:pic>
        <p:nvPicPr>
          <p:cNvPr descr="A diagram of a customer relationship&#10;&#10;Description automatically generated" id="3029" name="Google Shape;3029;p395"/>
          <p:cNvPicPr preferRelativeResize="0"/>
          <p:nvPr/>
        </p:nvPicPr>
        <p:blipFill rotWithShape="1">
          <a:blip r:embed="rId3">
            <a:alphaModFix/>
          </a:blip>
          <a:srcRect b="0" l="0" r="0" t="0"/>
          <a:stretch/>
        </p:blipFill>
        <p:spPr>
          <a:xfrm>
            <a:off x="1643641" y="1096433"/>
            <a:ext cx="5856719" cy="34078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3" name="Shape 3033"/>
        <p:cNvGrpSpPr/>
        <p:nvPr/>
      </p:nvGrpSpPr>
      <p:grpSpPr>
        <a:xfrm>
          <a:off x="0" y="0"/>
          <a:ext cx="0" cy="0"/>
          <a:chOff x="0" y="0"/>
          <a:chExt cx="0" cy="0"/>
        </a:xfrm>
      </p:grpSpPr>
      <p:sp>
        <p:nvSpPr>
          <p:cNvPr id="3034" name="Google Shape;3034;p396"/>
          <p:cNvSpPr txBox="1"/>
          <p:nvPr>
            <p:ph type="title"/>
          </p:nvPr>
        </p:nvSpPr>
        <p:spPr>
          <a:xfrm>
            <a:off x="229348" y="1760702"/>
            <a:ext cx="1966500" cy="1622100"/>
          </a:xfrm>
          <a:prstGeom prst="rect">
            <a:avLst/>
          </a:prstGeom>
          <a:noFill/>
          <a:ln>
            <a:noFill/>
          </a:ln>
        </p:spPr>
        <p:txBody>
          <a:bodyPr anchorCtr="0" anchor="ctr" bIns="20775" lIns="41575" spcFirstLastPara="1" rIns="41575" wrap="square" tIns="20775">
            <a:normAutofit/>
          </a:bodyPr>
          <a:lstStyle/>
          <a:p>
            <a:pPr indent="0" lvl="0" marL="0" rtl="0" algn="l">
              <a:lnSpc>
                <a:spcPct val="90000"/>
              </a:lnSpc>
              <a:spcBef>
                <a:spcPts val="0"/>
              </a:spcBef>
              <a:spcAft>
                <a:spcPts val="0"/>
              </a:spcAft>
              <a:buClr>
                <a:schemeClr val="dk1"/>
              </a:buClr>
              <a:buSzPts val="889"/>
              <a:buNone/>
            </a:pPr>
            <a:r>
              <a:rPr lang="en"/>
              <a:t>4. F</a:t>
            </a:r>
            <a:r>
              <a:rPr lang="en"/>
              <a:t>ocus on exit criteria</a:t>
            </a:r>
            <a:endParaRPr/>
          </a:p>
        </p:txBody>
      </p:sp>
      <p:pic>
        <p:nvPicPr>
          <p:cNvPr descr="A chart of sales process&#10;&#10;Description automatically generated" id="3035" name="Google Shape;3035;p396"/>
          <p:cNvPicPr preferRelativeResize="0"/>
          <p:nvPr/>
        </p:nvPicPr>
        <p:blipFill rotWithShape="1">
          <a:blip r:embed="rId3">
            <a:alphaModFix/>
          </a:blip>
          <a:srcRect b="0" l="0" r="149" t="7415"/>
          <a:stretch/>
        </p:blipFill>
        <p:spPr>
          <a:xfrm>
            <a:off x="3776275" y="135125"/>
            <a:ext cx="4567576" cy="4594001"/>
          </a:xfrm>
          <a:prstGeom prst="rect">
            <a:avLst/>
          </a:prstGeom>
          <a:noFill/>
          <a:ln>
            <a:noFill/>
          </a:ln>
        </p:spPr>
      </p:pic>
      <p:sp>
        <p:nvSpPr>
          <p:cNvPr id="3036" name="Google Shape;3036;p396"/>
          <p:cNvSpPr/>
          <p:nvPr/>
        </p:nvSpPr>
        <p:spPr>
          <a:xfrm>
            <a:off x="3801363" y="3114825"/>
            <a:ext cx="4517400" cy="1183800"/>
          </a:xfrm>
          <a:prstGeom prst="rect">
            <a:avLst/>
          </a:prstGeom>
          <a:noFill/>
          <a:ln cap="flat" cmpd="sng" w="1905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0" name="Shape 3040"/>
        <p:cNvGrpSpPr/>
        <p:nvPr/>
      </p:nvGrpSpPr>
      <p:grpSpPr>
        <a:xfrm>
          <a:off x="0" y="0"/>
          <a:ext cx="0" cy="0"/>
          <a:chOff x="0" y="0"/>
          <a:chExt cx="0" cy="0"/>
        </a:xfrm>
      </p:grpSpPr>
      <p:sp>
        <p:nvSpPr>
          <p:cNvPr id="3041" name="Google Shape;3041;p397"/>
          <p:cNvSpPr/>
          <p:nvPr/>
        </p:nvSpPr>
        <p:spPr>
          <a:xfrm>
            <a:off x="1096475" y="2705451"/>
            <a:ext cx="1879070" cy="422104"/>
          </a:xfrm>
          <a:custGeom>
            <a:rect b="b" l="l" r="r" t="t"/>
            <a:pathLst>
              <a:path extrusionOk="0" h="462580" w="2879800">
                <a:moveTo>
                  <a:pt x="0" y="0"/>
                </a:moveTo>
                <a:lnTo>
                  <a:pt x="2879800" y="0"/>
                </a:lnTo>
                <a:lnTo>
                  <a:pt x="2477636" y="462580"/>
                </a:lnTo>
                <a:lnTo>
                  <a:pt x="402170" y="462580"/>
                </a:lnTo>
                <a:lnTo>
                  <a:pt x="0" y="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cxnSp>
        <p:nvCxnSpPr>
          <p:cNvPr id="3042" name="Google Shape;3042;p397"/>
          <p:cNvCxnSpPr/>
          <p:nvPr/>
        </p:nvCxnSpPr>
        <p:spPr>
          <a:xfrm>
            <a:off x="3063600" y="2930234"/>
            <a:ext cx="1252800" cy="4800"/>
          </a:xfrm>
          <a:prstGeom prst="straightConnector1">
            <a:avLst/>
          </a:prstGeom>
          <a:noFill/>
          <a:ln cap="flat" cmpd="sng" w="9525">
            <a:solidFill>
              <a:srgbClr val="FF0000"/>
            </a:solidFill>
            <a:prstDash val="solid"/>
            <a:round/>
            <a:headEnd len="sm" w="sm" type="none"/>
            <a:tailEnd len="med" w="med" type="triangle"/>
          </a:ln>
        </p:spPr>
      </p:cxnSp>
      <p:sp>
        <p:nvSpPr>
          <p:cNvPr id="3043" name="Google Shape;3043;p397"/>
          <p:cNvSpPr txBox="1"/>
          <p:nvPr>
            <p:ph idx="4294967295" type="title"/>
          </p:nvPr>
        </p:nvSpPr>
        <p:spPr>
          <a:xfrm>
            <a:off x="345525" y="346125"/>
            <a:ext cx="8671200" cy="332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1800"/>
              <a:buNone/>
            </a:pPr>
            <a:r>
              <a:rPr lang="en" sz="2300"/>
              <a:t>5. Everything else is defined…but opportunities? </a:t>
            </a:r>
            <a:endParaRPr sz="2300"/>
          </a:p>
        </p:txBody>
      </p:sp>
      <p:sp>
        <p:nvSpPr>
          <p:cNvPr id="3044" name="Google Shape;3044;p397"/>
          <p:cNvSpPr/>
          <p:nvPr/>
        </p:nvSpPr>
        <p:spPr>
          <a:xfrm>
            <a:off x="526250" y="1733400"/>
            <a:ext cx="3032467" cy="422104"/>
          </a:xfrm>
          <a:custGeom>
            <a:rect b="b" l="l" r="r" t="t"/>
            <a:pathLst>
              <a:path extrusionOk="0" h="462580" w="4647459">
                <a:moveTo>
                  <a:pt x="0" y="0"/>
                </a:moveTo>
                <a:lnTo>
                  <a:pt x="4647459" y="0"/>
                </a:lnTo>
                <a:lnTo>
                  <a:pt x="4245295" y="462580"/>
                </a:lnTo>
                <a:lnTo>
                  <a:pt x="402170" y="462580"/>
                </a:lnTo>
                <a:lnTo>
                  <a:pt x="0" y="0"/>
                </a:lnTo>
                <a:close/>
              </a:path>
            </a:pathLst>
          </a:custGeom>
          <a:solidFill>
            <a:srgbClr val="31544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045" name="Google Shape;3045;p397"/>
          <p:cNvSpPr/>
          <p:nvPr/>
        </p:nvSpPr>
        <p:spPr>
          <a:xfrm>
            <a:off x="815013" y="2219417"/>
            <a:ext cx="2455768" cy="422104"/>
          </a:xfrm>
          <a:custGeom>
            <a:rect b="b" l="l" r="r" t="t"/>
            <a:pathLst>
              <a:path extrusionOk="0" h="462580" w="3763629">
                <a:moveTo>
                  <a:pt x="0" y="0"/>
                </a:moveTo>
                <a:lnTo>
                  <a:pt x="3763629" y="0"/>
                </a:lnTo>
                <a:lnTo>
                  <a:pt x="3361466" y="462580"/>
                </a:lnTo>
                <a:lnTo>
                  <a:pt x="402170" y="462580"/>
                </a:lnTo>
                <a:lnTo>
                  <a:pt x="0" y="0"/>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046" name="Google Shape;3046;p397"/>
          <p:cNvSpPr/>
          <p:nvPr/>
        </p:nvSpPr>
        <p:spPr>
          <a:xfrm>
            <a:off x="1391725" y="3202525"/>
            <a:ext cx="1302370" cy="422104"/>
          </a:xfrm>
          <a:custGeom>
            <a:rect b="b" l="l" r="r" t="t"/>
            <a:pathLst>
              <a:path extrusionOk="0" h="462580" w="1995970">
                <a:moveTo>
                  <a:pt x="0" y="0"/>
                </a:moveTo>
                <a:lnTo>
                  <a:pt x="1995970" y="0"/>
                </a:lnTo>
                <a:lnTo>
                  <a:pt x="1593807" y="462580"/>
                </a:lnTo>
                <a:lnTo>
                  <a:pt x="402170" y="462580"/>
                </a:lnTo>
                <a:lnTo>
                  <a:pt x="0" y="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047" name="Google Shape;3047;p397"/>
          <p:cNvSpPr txBox="1"/>
          <p:nvPr/>
        </p:nvSpPr>
        <p:spPr>
          <a:xfrm>
            <a:off x="1123849" y="1875152"/>
            <a:ext cx="18381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000">
                <a:solidFill>
                  <a:schemeClr val="lt1"/>
                </a:solidFill>
                <a:latin typeface="Century Gothic"/>
                <a:ea typeface="Century Gothic"/>
                <a:cs typeface="Century Gothic"/>
                <a:sym typeface="Century Gothic"/>
              </a:rPr>
              <a:t>Engaged Accounts</a:t>
            </a:r>
            <a:endParaRPr sz="1000">
              <a:solidFill>
                <a:schemeClr val="lt1"/>
              </a:solidFill>
              <a:latin typeface="Century Gothic"/>
              <a:ea typeface="Century Gothic"/>
              <a:cs typeface="Century Gothic"/>
              <a:sym typeface="Century Gothic"/>
            </a:endParaRPr>
          </a:p>
        </p:txBody>
      </p:sp>
      <p:sp>
        <p:nvSpPr>
          <p:cNvPr id="3048" name="Google Shape;3048;p397"/>
          <p:cNvSpPr txBox="1"/>
          <p:nvPr/>
        </p:nvSpPr>
        <p:spPr>
          <a:xfrm>
            <a:off x="1276731" y="2373145"/>
            <a:ext cx="15318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000">
                <a:solidFill>
                  <a:schemeClr val="lt1"/>
                </a:solidFill>
                <a:latin typeface="Century Gothic"/>
                <a:ea typeface="Century Gothic"/>
                <a:cs typeface="Century Gothic"/>
                <a:sym typeface="Century Gothic"/>
              </a:rPr>
              <a:t>Sales Qualified Leads </a:t>
            </a:r>
            <a:endParaRPr sz="1000">
              <a:solidFill>
                <a:srgbClr val="000000"/>
              </a:solidFill>
              <a:latin typeface="Century Gothic"/>
              <a:ea typeface="Century Gothic"/>
              <a:cs typeface="Century Gothic"/>
              <a:sym typeface="Century Gothic"/>
            </a:endParaRPr>
          </a:p>
        </p:txBody>
      </p:sp>
      <p:sp>
        <p:nvSpPr>
          <p:cNvPr id="3049" name="Google Shape;3049;p397"/>
          <p:cNvSpPr/>
          <p:nvPr/>
        </p:nvSpPr>
        <p:spPr>
          <a:xfrm>
            <a:off x="500321" y="1612631"/>
            <a:ext cx="3084337" cy="33946"/>
          </a:xfrm>
          <a:custGeom>
            <a:rect b="b" l="l" r="r" t="t"/>
            <a:pathLst>
              <a:path extrusionOk="0" h="45719" w="4726954">
                <a:moveTo>
                  <a:pt x="0" y="0"/>
                </a:moveTo>
                <a:lnTo>
                  <a:pt x="4726954" y="0"/>
                </a:lnTo>
                <a:lnTo>
                  <a:pt x="4687207" y="45719"/>
                </a:lnTo>
                <a:lnTo>
                  <a:pt x="39748" y="45719"/>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050" name="Google Shape;3050;p397"/>
          <p:cNvSpPr txBox="1"/>
          <p:nvPr/>
        </p:nvSpPr>
        <p:spPr>
          <a:xfrm>
            <a:off x="1270104" y="3345030"/>
            <a:ext cx="15318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000">
                <a:solidFill>
                  <a:srgbClr val="000000"/>
                </a:solidFill>
                <a:latin typeface="Century Gothic"/>
                <a:ea typeface="Century Gothic"/>
                <a:cs typeface="Century Gothic"/>
                <a:sym typeface="Century Gothic"/>
              </a:rPr>
              <a:t>Closed-Won</a:t>
            </a:r>
            <a:endParaRPr sz="1000">
              <a:solidFill>
                <a:srgbClr val="000000"/>
              </a:solidFill>
              <a:latin typeface="Century Gothic"/>
              <a:ea typeface="Century Gothic"/>
              <a:cs typeface="Century Gothic"/>
              <a:sym typeface="Century Gothic"/>
            </a:endParaRPr>
          </a:p>
        </p:txBody>
      </p:sp>
      <p:sp>
        <p:nvSpPr>
          <p:cNvPr id="3051" name="Google Shape;3051;p397"/>
          <p:cNvSpPr txBox="1"/>
          <p:nvPr/>
        </p:nvSpPr>
        <p:spPr>
          <a:xfrm>
            <a:off x="1270106" y="2845072"/>
            <a:ext cx="15318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000">
                <a:solidFill>
                  <a:srgbClr val="000000"/>
                </a:solidFill>
                <a:latin typeface="Century Gothic"/>
                <a:ea typeface="Century Gothic"/>
                <a:cs typeface="Century Gothic"/>
                <a:sym typeface="Century Gothic"/>
              </a:rPr>
              <a:t>Opportunities</a:t>
            </a:r>
            <a:endParaRPr sz="1000">
              <a:solidFill>
                <a:srgbClr val="000000"/>
              </a:solidFill>
              <a:latin typeface="Century Gothic"/>
              <a:ea typeface="Century Gothic"/>
              <a:cs typeface="Century Gothic"/>
              <a:sym typeface="Century Gothic"/>
            </a:endParaRPr>
          </a:p>
        </p:txBody>
      </p:sp>
      <p:sp>
        <p:nvSpPr>
          <p:cNvPr id="3052" name="Google Shape;3052;p397"/>
          <p:cNvSpPr/>
          <p:nvPr/>
        </p:nvSpPr>
        <p:spPr>
          <a:xfrm>
            <a:off x="1096475" y="2710975"/>
            <a:ext cx="1879200" cy="422100"/>
          </a:xfrm>
          <a:prstGeom prst="rect">
            <a:avLst/>
          </a:prstGeom>
          <a:noFill/>
          <a:ln cap="flat" cmpd="sng" w="1905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p397"/>
          <p:cNvSpPr txBox="1"/>
          <p:nvPr/>
        </p:nvSpPr>
        <p:spPr>
          <a:xfrm>
            <a:off x="4316400" y="2686325"/>
            <a:ext cx="4700400" cy="492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300">
                <a:solidFill>
                  <a:srgbClr val="FF0000"/>
                </a:solidFill>
                <a:latin typeface="Century Gothic"/>
                <a:ea typeface="Century Gothic"/>
                <a:cs typeface="Century Gothic"/>
                <a:sym typeface="Century Gothic"/>
              </a:rPr>
              <a:t>Organizations define SQL, MQL, etc but rarely define the opportunity?  This creates forecast conflict</a:t>
            </a:r>
            <a:endParaRPr b="1" sz="1300">
              <a:latin typeface="Century Gothic"/>
              <a:ea typeface="Century Gothic"/>
              <a:cs typeface="Century Gothic"/>
              <a:sym typeface="Century Gothic"/>
            </a:endParaRPr>
          </a:p>
        </p:txBody>
      </p:sp>
      <p:sp>
        <p:nvSpPr>
          <p:cNvPr id="3054" name="Google Shape;3054;p397"/>
          <p:cNvSpPr/>
          <p:nvPr/>
        </p:nvSpPr>
        <p:spPr>
          <a:xfrm>
            <a:off x="205725" y="1258425"/>
            <a:ext cx="3729586" cy="422104"/>
          </a:xfrm>
          <a:custGeom>
            <a:rect b="b" l="l" r="r" t="t"/>
            <a:pathLst>
              <a:path extrusionOk="0" h="462580" w="4647459">
                <a:moveTo>
                  <a:pt x="0" y="0"/>
                </a:moveTo>
                <a:lnTo>
                  <a:pt x="4647459" y="0"/>
                </a:lnTo>
                <a:lnTo>
                  <a:pt x="4245295" y="462580"/>
                </a:lnTo>
                <a:lnTo>
                  <a:pt x="402170" y="462580"/>
                </a:lnTo>
                <a:lnTo>
                  <a:pt x="0" y="0"/>
                </a:lnTo>
                <a:close/>
              </a:path>
            </a:pathLst>
          </a:custGeom>
          <a:solidFill>
            <a:srgbClr val="214F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055" name="Google Shape;3055;p397"/>
          <p:cNvSpPr txBox="1"/>
          <p:nvPr/>
        </p:nvSpPr>
        <p:spPr>
          <a:xfrm>
            <a:off x="1256303" y="1400177"/>
            <a:ext cx="1573200" cy="153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000">
                <a:solidFill>
                  <a:schemeClr val="lt1"/>
                </a:solidFill>
                <a:latin typeface="Century Gothic"/>
                <a:ea typeface="Century Gothic"/>
                <a:cs typeface="Century Gothic"/>
                <a:sym typeface="Century Gothic"/>
              </a:rPr>
              <a:t>Target Accounts</a:t>
            </a:r>
            <a:endParaRPr sz="10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9" name="Shape 2839"/>
        <p:cNvGrpSpPr/>
        <p:nvPr/>
      </p:nvGrpSpPr>
      <p:grpSpPr>
        <a:xfrm>
          <a:off x="0" y="0"/>
          <a:ext cx="0" cy="0"/>
          <a:chOff x="0" y="0"/>
          <a:chExt cx="0" cy="0"/>
        </a:xfrm>
      </p:grpSpPr>
      <p:sp>
        <p:nvSpPr>
          <p:cNvPr id="2840" name="Google Shape;2840;p371"/>
          <p:cNvSpPr txBox="1"/>
          <p:nvPr>
            <p:ph type="title"/>
          </p:nvPr>
        </p:nvSpPr>
        <p:spPr>
          <a:xfrm>
            <a:off x="424216" y="171535"/>
            <a:ext cx="8306700" cy="6435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Clr>
                <a:schemeClr val="dk1"/>
              </a:buClr>
              <a:buSzPct val="111110"/>
              <a:buFont typeface="Century Gothic"/>
              <a:buNone/>
            </a:pPr>
            <a:r>
              <a:rPr lang="en"/>
              <a:t>The GTM platform leverages our expert network to provide a suite of offerings </a:t>
            </a:r>
            <a:endParaRPr/>
          </a:p>
        </p:txBody>
      </p:sp>
      <p:sp>
        <p:nvSpPr>
          <p:cNvPr id="2841" name="Google Shape;2841;p371"/>
          <p:cNvSpPr txBox="1"/>
          <p:nvPr>
            <p:ph idx="12" type="sldNum"/>
          </p:nvPr>
        </p:nvSpPr>
        <p:spPr>
          <a:xfrm>
            <a:off x="8488382" y="5151800"/>
            <a:ext cx="229500" cy="142500"/>
          </a:xfrm>
          <a:prstGeom prst="rect">
            <a:avLst/>
          </a:prstGeom>
          <a:noFill/>
          <a:ln>
            <a:noFill/>
          </a:ln>
        </p:spPr>
        <p:txBody>
          <a:bodyPr anchorCtr="0" anchor="ctr" bIns="20775" lIns="41575" spcFirstLastPara="1" rIns="41575" wrap="square" tIns="2077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2842" name="Google Shape;2842;p371"/>
          <p:cNvSpPr txBox="1"/>
          <p:nvPr/>
        </p:nvSpPr>
        <p:spPr>
          <a:xfrm>
            <a:off x="3858300" y="3464003"/>
            <a:ext cx="1427400" cy="473100"/>
          </a:xfrm>
          <a:prstGeom prst="rect">
            <a:avLst/>
          </a:prstGeom>
          <a:noFill/>
          <a:ln>
            <a:noFill/>
          </a:ln>
        </p:spPr>
        <p:txBody>
          <a:bodyPr anchorCtr="0" anchor="t" bIns="20775" lIns="41575" spcFirstLastPara="1" rIns="41575" wrap="square" tIns="20775">
            <a:spAutoFit/>
          </a:bodyPr>
          <a:lstStyle/>
          <a:p>
            <a:pPr indent="0" lvl="0" marL="0" marR="0" rtl="0" algn="ctr">
              <a:lnSpc>
                <a:spcPct val="100000"/>
              </a:lnSpc>
              <a:spcBef>
                <a:spcPts val="0"/>
              </a:spcBef>
              <a:spcAft>
                <a:spcPts val="0"/>
              </a:spcAft>
              <a:buClr>
                <a:srgbClr val="000000"/>
              </a:buClr>
              <a:buSzPts val="1500"/>
              <a:buFont typeface="Arial"/>
              <a:buNone/>
            </a:pPr>
            <a:r>
              <a:rPr b="1" i="0" lang="en" u="none" cap="none" strike="noStrike">
                <a:solidFill>
                  <a:schemeClr val="accent5"/>
                </a:solidFill>
                <a:latin typeface="Century Gothic"/>
                <a:ea typeface="Century Gothic"/>
                <a:cs typeface="Century Gothic"/>
                <a:sym typeface="Century Gothic"/>
              </a:rPr>
              <a:t>GTM</a:t>
            </a:r>
            <a:endParaRPr b="0" i="0" u="none" cap="none" strike="noStrike">
              <a:solidFill>
                <a:schemeClr val="accent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500"/>
              <a:buFont typeface="Arial"/>
              <a:buNone/>
            </a:pPr>
            <a:r>
              <a:rPr b="1" i="0" lang="en" u="none" cap="none" strike="noStrike">
                <a:solidFill>
                  <a:schemeClr val="accent5"/>
                </a:solidFill>
                <a:latin typeface="Century Gothic"/>
                <a:ea typeface="Century Gothic"/>
                <a:cs typeface="Century Gothic"/>
                <a:sym typeface="Century Gothic"/>
              </a:rPr>
              <a:t>Network</a:t>
            </a:r>
            <a:endParaRPr b="0" i="0" u="none" cap="none" strike="noStrike">
              <a:solidFill>
                <a:schemeClr val="accent5"/>
              </a:solidFill>
              <a:latin typeface="Century Gothic"/>
              <a:ea typeface="Century Gothic"/>
              <a:cs typeface="Century Gothic"/>
              <a:sym typeface="Century Gothic"/>
            </a:endParaRPr>
          </a:p>
        </p:txBody>
      </p:sp>
      <p:sp>
        <p:nvSpPr>
          <p:cNvPr id="2843" name="Google Shape;2843;p371"/>
          <p:cNvSpPr txBox="1"/>
          <p:nvPr/>
        </p:nvSpPr>
        <p:spPr>
          <a:xfrm>
            <a:off x="1735431" y="1883089"/>
            <a:ext cx="1112100" cy="257400"/>
          </a:xfrm>
          <a:prstGeom prst="rect">
            <a:avLst/>
          </a:prstGeom>
          <a:noFill/>
          <a:ln>
            <a:noFill/>
          </a:ln>
        </p:spPr>
        <p:txBody>
          <a:bodyPr anchorCtr="0" anchor="t" bIns="20775" lIns="41575" spcFirstLastPara="1" rIns="41575" wrap="square" tIns="20775">
            <a:spAutoFit/>
          </a:bodyPr>
          <a:lstStyle/>
          <a:p>
            <a:pPr indent="0" lvl="0" marL="0" marR="0" rtl="0" algn="ctr">
              <a:lnSpc>
                <a:spcPct val="100000"/>
              </a:lnSpc>
              <a:spcBef>
                <a:spcPts val="0"/>
              </a:spcBef>
              <a:spcAft>
                <a:spcPts val="0"/>
              </a:spcAft>
              <a:buClr>
                <a:srgbClr val="000000"/>
              </a:buClr>
              <a:buSzPts val="1500"/>
              <a:buFont typeface="Arial"/>
              <a:buNone/>
            </a:pPr>
            <a:r>
              <a:rPr b="1" i="0" lang="en" u="none" cap="none" strike="noStrike">
                <a:solidFill>
                  <a:schemeClr val="accent5"/>
                </a:solidFill>
                <a:latin typeface="Century Gothic"/>
                <a:ea typeface="Century Gothic"/>
                <a:cs typeface="Century Gothic"/>
                <a:sym typeface="Century Gothic"/>
              </a:rPr>
              <a:t>Advisory</a:t>
            </a:r>
            <a:endParaRPr b="0" i="0" u="none" cap="none" strike="noStrike">
              <a:solidFill>
                <a:schemeClr val="accent5"/>
              </a:solidFill>
              <a:latin typeface="Century Gothic"/>
              <a:ea typeface="Century Gothic"/>
              <a:cs typeface="Century Gothic"/>
              <a:sym typeface="Century Gothic"/>
            </a:endParaRPr>
          </a:p>
        </p:txBody>
      </p:sp>
      <p:sp>
        <p:nvSpPr>
          <p:cNvPr id="2844" name="Google Shape;2844;p371"/>
          <p:cNvSpPr txBox="1"/>
          <p:nvPr/>
        </p:nvSpPr>
        <p:spPr>
          <a:xfrm>
            <a:off x="3893850" y="1883089"/>
            <a:ext cx="1356300" cy="257400"/>
          </a:xfrm>
          <a:prstGeom prst="rect">
            <a:avLst/>
          </a:prstGeom>
          <a:noFill/>
          <a:ln>
            <a:noFill/>
          </a:ln>
        </p:spPr>
        <p:txBody>
          <a:bodyPr anchorCtr="0" anchor="t" bIns="20775" lIns="41575" spcFirstLastPara="1" rIns="41575" wrap="square" tIns="20775">
            <a:spAutoFit/>
          </a:bodyPr>
          <a:lstStyle/>
          <a:p>
            <a:pPr indent="0" lvl="0" marL="0" marR="0" rtl="0" algn="ctr">
              <a:lnSpc>
                <a:spcPct val="100000"/>
              </a:lnSpc>
              <a:spcBef>
                <a:spcPts val="0"/>
              </a:spcBef>
              <a:spcAft>
                <a:spcPts val="0"/>
              </a:spcAft>
              <a:buClr>
                <a:srgbClr val="000000"/>
              </a:buClr>
              <a:buSzPts val="1500"/>
              <a:buFont typeface="Arial"/>
              <a:buNone/>
            </a:pPr>
            <a:r>
              <a:rPr b="1" i="0" lang="en" u="none" cap="none" strike="noStrike">
                <a:solidFill>
                  <a:schemeClr val="accent5"/>
                </a:solidFill>
                <a:latin typeface="Century Gothic"/>
                <a:ea typeface="Century Gothic"/>
                <a:cs typeface="Century Gothic"/>
                <a:sym typeface="Century Gothic"/>
              </a:rPr>
              <a:t>Content</a:t>
            </a:r>
            <a:endParaRPr b="0" i="0" u="none" cap="none" strike="noStrike">
              <a:solidFill>
                <a:schemeClr val="accent5"/>
              </a:solidFill>
              <a:latin typeface="Century Gothic"/>
              <a:ea typeface="Century Gothic"/>
              <a:cs typeface="Century Gothic"/>
              <a:sym typeface="Century Gothic"/>
            </a:endParaRPr>
          </a:p>
        </p:txBody>
      </p:sp>
      <p:sp>
        <p:nvSpPr>
          <p:cNvPr id="2845" name="Google Shape;2845;p371"/>
          <p:cNvSpPr txBox="1"/>
          <p:nvPr/>
        </p:nvSpPr>
        <p:spPr>
          <a:xfrm>
            <a:off x="5982963" y="1767739"/>
            <a:ext cx="1836900" cy="473100"/>
          </a:xfrm>
          <a:prstGeom prst="rect">
            <a:avLst/>
          </a:prstGeom>
          <a:noFill/>
          <a:ln>
            <a:noFill/>
          </a:ln>
        </p:spPr>
        <p:txBody>
          <a:bodyPr anchorCtr="0" anchor="t" bIns="20775" lIns="41575" spcFirstLastPara="1" rIns="41575" wrap="square" tIns="20775">
            <a:spAutoFit/>
          </a:bodyPr>
          <a:lstStyle/>
          <a:p>
            <a:pPr indent="0" lvl="0" marL="0" marR="0" rtl="0" algn="ctr">
              <a:lnSpc>
                <a:spcPct val="100000"/>
              </a:lnSpc>
              <a:spcBef>
                <a:spcPts val="0"/>
              </a:spcBef>
              <a:spcAft>
                <a:spcPts val="0"/>
              </a:spcAft>
              <a:buClr>
                <a:srgbClr val="000000"/>
              </a:buClr>
              <a:buSzPts val="1500"/>
              <a:buFont typeface="Arial"/>
              <a:buNone/>
            </a:pPr>
            <a:r>
              <a:rPr b="1" i="0" lang="en" u="none" cap="none" strike="noStrike">
                <a:solidFill>
                  <a:schemeClr val="accent5"/>
                </a:solidFill>
                <a:latin typeface="Century Gothic"/>
                <a:ea typeface="Century Gothic"/>
                <a:cs typeface="Century Gothic"/>
                <a:sym typeface="Century Gothic"/>
              </a:rPr>
              <a:t>Educational / Networking Events</a:t>
            </a:r>
            <a:endParaRPr b="0" i="0" u="none" cap="none" strike="noStrike">
              <a:solidFill>
                <a:schemeClr val="accent5"/>
              </a:solidFill>
              <a:latin typeface="Century Gothic"/>
              <a:ea typeface="Century Gothic"/>
              <a:cs typeface="Century Gothic"/>
              <a:sym typeface="Century Gothic"/>
            </a:endParaRPr>
          </a:p>
        </p:txBody>
      </p:sp>
      <p:pic>
        <p:nvPicPr>
          <p:cNvPr descr="Salesloft: The Leading Sales Engagement Platform" id="2846" name="Google Shape;2846;p371"/>
          <p:cNvPicPr preferRelativeResize="0"/>
          <p:nvPr/>
        </p:nvPicPr>
        <p:blipFill rotWithShape="1">
          <a:blip r:embed="rId3">
            <a:alphaModFix/>
          </a:blip>
          <a:srcRect b="0" l="0" r="0" t="0"/>
          <a:stretch/>
        </p:blipFill>
        <p:spPr>
          <a:xfrm>
            <a:off x="1888888" y="3289402"/>
            <a:ext cx="769419" cy="171149"/>
          </a:xfrm>
          <a:prstGeom prst="rect">
            <a:avLst/>
          </a:prstGeom>
          <a:noFill/>
          <a:ln>
            <a:noFill/>
          </a:ln>
        </p:spPr>
      </p:pic>
      <p:pic>
        <p:nvPicPr>
          <p:cNvPr id="2847" name="Google Shape;2847;p371"/>
          <p:cNvPicPr preferRelativeResize="0"/>
          <p:nvPr/>
        </p:nvPicPr>
        <p:blipFill rotWithShape="1">
          <a:blip r:embed="rId4">
            <a:alphaModFix/>
          </a:blip>
          <a:srcRect b="0" l="0" r="0" t="0"/>
          <a:stretch/>
        </p:blipFill>
        <p:spPr>
          <a:xfrm>
            <a:off x="6439121" y="3245677"/>
            <a:ext cx="924581" cy="258599"/>
          </a:xfrm>
          <a:prstGeom prst="rect">
            <a:avLst/>
          </a:prstGeom>
          <a:noFill/>
          <a:ln>
            <a:noFill/>
          </a:ln>
        </p:spPr>
      </p:pic>
      <p:pic>
        <p:nvPicPr>
          <p:cNvPr descr="GitHub Logos and Usage · GitHub" id="2848" name="Google Shape;2848;p371"/>
          <p:cNvPicPr preferRelativeResize="0"/>
          <p:nvPr/>
        </p:nvPicPr>
        <p:blipFill rotWithShape="1">
          <a:blip r:embed="rId5">
            <a:alphaModFix/>
          </a:blip>
          <a:srcRect b="0" l="0" r="0" t="0"/>
          <a:stretch/>
        </p:blipFill>
        <p:spPr>
          <a:xfrm>
            <a:off x="7381814" y="3599959"/>
            <a:ext cx="769810" cy="201113"/>
          </a:xfrm>
          <a:prstGeom prst="rect">
            <a:avLst/>
          </a:prstGeom>
          <a:noFill/>
          <a:ln>
            <a:noFill/>
          </a:ln>
        </p:spPr>
      </p:pic>
      <p:pic>
        <p:nvPicPr>
          <p:cNvPr id="2849" name="Google Shape;2849;p371"/>
          <p:cNvPicPr preferRelativeResize="0"/>
          <p:nvPr/>
        </p:nvPicPr>
        <p:blipFill rotWithShape="1">
          <a:blip r:embed="rId6">
            <a:alphaModFix/>
          </a:blip>
          <a:srcRect b="0" l="0" r="0" t="0"/>
          <a:stretch/>
        </p:blipFill>
        <p:spPr>
          <a:xfrm>
            <a:off x="1766912" y="3999289"/>
            <a:ext cx="1013369" cy="242218"/>
          </a:xfrm>
          <a:prstGeom prst="rect">
            <a:avLst/>
          </a:prstGeom>
          <a:noFill/>
          <a:ln>
            <a:noFill/>
          </a:ln>
        </p:spPr>
      </p:pic>
      <p:pic>
        <p:nvPicPr>
          <p:cNvPr descr="Company Logos - Salesforce News" id="2850" name="Google Shape;2850;p371"/>
          <p:cNvPicPr preferRelativeResize="0"/>
          <p:nvPr/>
        </p:nvPicPr>
        <p:blipFill rotWithShape="1">
          <a:blip r:embed="rId7">
            <a:alphaModFix/>
          </a:blip>
          <a:srcRect b="12849" l="22434" r="25184" t="13766"/>
          <a:stretch/>
        </p:blipFill>
        <p:spPr>
          <a:xfrm>
            <a:off x="6546656" y="3840828"/>
            <a:ext cx="709513" cy="559142"/>
          </a:xfrm>
          <a:prstGeom prst="rect">
            <a:avLst/>
          </a:prstGeom>
          <a:noFill/>
          <a:ln>
            <a:noFill/>
          </a:ln>
        </p:spPr>
      </p:pic>
      <p:pic>
        <p:nvPicPr>
          <p:cNvPr descr="Brand Asset Guidelines | DocuSign" id="2851" name="Google Shape;2851;p371"/>
          <p:cNvPicPr preferRelativeResize="0"/>
          <p:nvPr/>
        </p:nvPicPr>
        <p:blipFill rotWithShape="1">
          <a:blip r:embed="rId8">
            <a:alphaModFix/>
          </a:blip>
          <a:srcRect b="0" l="0" r="0" t="0"/>
          <a:stretch/>
        </p:blipFill>
        <p:spPr>
          <a:xfrm>
            <a:off x="5604926" y="3524234"/>
            <a:ext cx="998185" cy="352565"/>
          </a:xfrm>
          <a:prstGeom prst="rect">
            <a:avLst/>
          </a:prstGeom>
          <a:noFill/>
          <a:ln>
            <a:noFill/>
          </a:ln>
        </p:spPr>
      </p:pic>
      <p:pic>
        <p:nvPicPr>
          <p:cNvPr descr="JFrog DevOps Modernization Workshop :: On Your Own Setup" id="2852" name="Google Shape;2852;p371"/>
          <p:cNvPicPr preferRelativeResize="0"/>
          <p:nvPr/>
        </p:nvPicPr>
        <p:blipFill rotWithShape="1">
          <a:blip r:embed="rId9">
            <a:alphaModFix/>
          </a:blip>
          <a:srcRect b="0" l="0" r="0" t="0"/>
          <a:stretch/>
        </p:blipFill>
        <p:spPr>
          <a:xfrm>
            <a:off x="1006495" y="3614778"/>
            <a:ext cx="782020" cy="230912"/>
          </a:xfrm>
          <a:prstGeom prst="rect">
            <a:avLst/>
          </a:prstGeom>
          <a:noFill/>
          <a:ln>
            <a:noFill/>
          </a:ln>
        </p:spPr>
      </p:pic>
      <p:pic>
        <p:nvPicPr>
          <p:cNvPr id="2853" name="Google Shape;2853;p371"/>
          <p:cNvPicPr preferRelativeResize="0"/>
          <p:nvPr/>
        </p:nvPicPr>
        <p:blipFill rotWithShape="1">
          <a:blip r:embed="rId10">
            <a:alphaModFix/>
          </a:blip>
          <a:srcRect b="0" l="0" r="0" t="0"/>
          <a:stretch/>
        </p:blipFill>
        <p:spPr>
          <a:xfrm>
            <a:off x="2733435" y="3612385"/>
            <a:ext cx="805644" cy="235696"/>
          </a:xfrm>
          <a:prstGeom prst="rect">
            <a:avLst/>
          </a:prstGeom>
          <a:noFill/>
          <a:ln>
            <a:noFill/>
          </a:ln>
        </p:spPr>
      </p:pic>
      <p:pic>
        <p:nvPicPr>
          <p:cNvPr id="2854" name="Google Shape;2854;p371"/>
          <p:cNvPicPr preferRelativeResize="0"/>
          <p:nvPr/>
        </p:nvPicPr>
        <p:blipFill rotWithShape="1">
          <a:blip r:embed="rId11">
            <a:alphaModFix/>
          </a:blip>
          <a:srcRect b="0" l="0" r="0" t="0"/>
          <a:stretch/>
        </p:blipFill>
        <p:spPr>
          <a:xfrm>
            <a:off x="5695225" y="4377233"/>
            <a:ext cx="817586" cy="216340"/>
          </a:xfrm>
          <a:prstGeom prst="rect">
            <a:avLst/>
          </a:prstGeom>
          <a:noFill/>
          <a:ln>
            <a:noFill/>
          </a:ln>
        </p:spPr>
      </p:pic>
      <p:pic>
        <p:nvPicPr>
          <p:cNvPr descr="Classroom with solid fill" id="2855" name="Google Shape;2855;p371"/>
          <p:cNvPicPr preferRelativeResize="0"/>
          <p:nvPr/>
        </p:nvPicPr>
        <p:blipFill rotWithShape="1">
          <a:blip r:embed="rId12">
            <a:alphaModFix/>
          </a:blip>
          <a:srcRect b="6646" l="0" r="0" t="0"/>
          <a:stretch/>
        </p:blipFill>
        <p:spPr>
          <a:xfrm>
            <a:off x="2026984" y="1307996"/>
            <a:ext cx="528993" cy="493842"/>
          </a:xfrm>
          <a:prstGeom prst="rect">
            <a:avLst/>
          </a:prstGeom>
          <a:noFill/>
          <a:ln>
            <a:noFill/>
          </a:ln>
        </p:spPr>
      </p:pic>
      <p:pic>
        <p:nvPicPr>
          <p:cNvPr descr="Storytelling with solid fill" id="2856" name="Google Shape;2856;p371"/>
          <p:cNvPicPr preferRelativeResize="0"/>
          <p:nvPr/>
        </p:nvPicPr>
        <p:blipFill rotWithShape="1">
          <a:blip r:embed="rId13">
            <a:alphaModFix/>
          </a:blip>
          <a:srcRect b="0" l="0" r="0" t="0"/>
          <a:stretch/>
        </p:blipFill>
        <p:spPr>
          <a:xfrm>
            <a:off x="4307504" y="1290420"/>
            <a:ext cx="528994" cy="528994"/>
          </a:xfrm>
          <a:prstGeom prst="rect">
            <a:avLst/>
          </a:prstGeom>
          <a:noFill/>
          <a:ln>
            <a:noFill/>
          </a:ln>
        </p:spPr>
      </p:pic>
      <p:pic>
        <p:nvPicPr>
          <p:cNvPr descr="Meeting with solid fill" id="2857" name="Google Shape;2857;p371"/>
          <p:cNvPicPr preferRelativeResize="0"/>
          <p:nvPr/>
        </p:nvPicPr>
        <p:blipFill rotWithShape="1">
          <a:blip r:embed="rId14">
            <a:alphaModFix/>
          </a:blip>
          <a:srcRect b="18311" l="0" r="0" t="8791"/>
          <a:stretch/>
        </p:blipFill>
        <p:spPr>
          <a:xfrm>
            <a:off x="6588024" y="1366861"/>
            <a:ext cx="528992" cy="385615"/>
          </a:xfrm>
          <a:prstGeom prst="rect">
            <a:avLst/>
          </a:prstGeom>
          <a:noFill/>
          <a:ln>
            <a:noFill/>
          </a:ln>
        </p:spPr>
      </p:pic>
      <p:sp>
        <p:nvSpPr>
          <p:cNvPr id="2858" name="Google Shape;2858;p371"/>
          <p:cNvSpPr/>
          <p:nvPr/>
        </p:nvSpPr>
        <p:spPr>
          <a:xfrm>
            <a:off x="3812162" y="3939813"/>
            <a:ext cx="1530900" cy="273000"/>
          </a:xfrm>
          <a:prstGeom prst="rect">
            <a:avLst/>
          </a:prstGeom>
          <a:noFill/>
          <a:ln>
            <a:noFill/>
          </a:ln>
        </p:spPr>
        <p:txBody>
          <a:bodyPr anchorCtr="0" anchor="t" bIns="20775" lIns="41575" spcFirstLastPara="1" rIns="41575" wrap="square" tIns="20775">
            <a:noAutofit/>
          </a:bodyPr>
          <a:lstStyle/>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chemeClr val="dk2"/>
                </a:solidFill>
                <a:latin typeface="Century Gothic"/>
                <a:ea typeface="Century Gothic"/>
                <a:cs typeface="Century Gothic"/>
                <a:sym typeface="Century Gothic"/>
              </a:rPr>
              <a:t>Experts in sales and marketing across the startup growth lifecycle </a:t>
            </a:r>
            <a:endParaRPr b="0" i="0" sz="700" u="none" cap="none" strike="noStrike">
              <a:solidFill>
                <a:srgbClr val="000000"/>
              </a:solidFill>
              <a:latin typeface="Century Gothic"/>
              <a:ea typeface="Century Gothic"/>
              <a:cs typeface="Century Gothic"/>
              <a:sym typeface="Century Gothic"/>
            </a:endParaRPr>
          </a:p>
        </p:txBody>
      </p:sp>
      <p:pic>
        <p:nvPicPr>
          <p:cNvPr id="2859" name="Google Shape;2859;p371"/>
          <p:cNvPicPr preferRelativeResize="0"/>
          <p:nvPr/>
        </p:nvPicPr>
        <p:blipFill rotWithShape="1">
          <a:blip r:embed="rId15">
            <a:alphaModFix/>
          </a:blip>
          <a:srcRect b="15707" l="11557" r="14264" t="20439"/>
          <a:stretch/>
        </p:blipFill>
        <p:spPr>
          <a:xfrm>
            <a:off x="3858300" y="2222904"/>
            <a:ext cx="1427400" cy="1158684"/>
          </a:xfrm>
          <a:prstGeom prst="rect">
            <a:avLst/>
          </a:prstGeom>
          <a:noFill/>
          <a:ln>
            <a:noFill/>
          </a:ln>
        </p:spPr>
      </p:pic>
      <p:pic>
        <p:nvPicPr>
          <p:cNvPr descr="Airtable SVG Vector Logos - Vector Logo Zone" id="2860" name="Google Shape;2860;p371"/>
          <p:cNvPicPr preferRelativeResize="0"/>
          <p:nvPr/>
        </p:nvPicPr>
        <p:blipFill rotWithShape="1">
          <a:blip r:embed="rId16">
            <a:alphaModFix/>
          </a:blip>
          <a:srcRect b="24785" l="3266" r="3144" t="21810"/>
          <a:stretch/>
        </p:blipFill>
        <p:spPr>
          <a:xfrm>
            <a:off x="2559306" y="4327568"/>
            <a:ext cx="1106424" cy="3156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9" name="Shape 3059"/>
        <p:cNvGrpSpPr/>
        <p:nvPr/>
      </p:nvGrpSpPr>
      <p:grpSpPr>
        <a:xfrm>
          <a:off x="0" y="0"/>
          <a:ext cx="0" cy="0"/>
          <a:chOff x="0" y="0"/>
          <a:chExt cx="0" cy="0"/>
        </a:xfrm>
      </p:grpSpPr>
      <p:sp>
        <p:nvSpPr>
          <p:cNvPr id="3060" name="Google Shape;3060;p398"/>
          <p:cNvSpPr txBox="1"/>
          <p:nvPr>
            <p:ph type="title"/>
          </p:nvPr>
        </p:nvSpPr>
        <p:spPr>
          <a:xfrm>
            <a:off x="311700" y="17477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Opportunity definition = the elements of a great deal</a:t>
            </a:r>
            <a:endParaRPr/>
          </a:p>
        </p:txBody>
      </p:sp>
      <p:graphicFrame>
        <p:nvGraphicFramePr>
          <p:cNvPr id="3061" name="Google Shape;3061;p398"/>
          <p:cNvGraphicFramePr/>
          <p:nvPr/>
        </p:nvGraphicFramePr>
        <p:xfrm>
          <a:off x="206057" y="946147"/>
          <a:ext cx="3000000" cy="3000000"/>
        </p:xfrm>
        <a:graphic>
          <a:graphicData uri="http://schemas.openxmlformats.org/drawingml/2006/table">
            <a:tbl>
              <a:tblPr bandRow="1" firstRow="1">
                <a:noFill/>
                <a:tableStyleId>{2BA070BB-D968-46FC-8205-9DDBF680AC41}</a:tableStyleId>
              </a:tblPr>
              <a:tblGrid>
                <a:gridCol w="357850"/>
                <a:gridCol w="1287775"/>
                <a:gridCol w="4980300"/>
              </a:tblGrid>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M</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Metrics</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The data that measures your solution’s value to customers. </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What financial benefit does it offer?</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Economic Buyer</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A profile for who holds the purse strings, whether it’s a single person or group of people. </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Who makes the buying decisions?</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Decision Criteria</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Your buyer’s checklist of criteria. </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How are they judging your solution?</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Decision Process</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The path your buyer will take from awareness into decision making. </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What is your buyer’s process?</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P</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Paper Process</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Any pieces of the decision journey that need to be catalogued and followed.</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How are you keeping the paperwork in order?</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I</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Identify Pain</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Pain points you have identified and pre-empted with your solution.</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What does this solution solve? </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C</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Champion</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The foremost authority within your customer’s organization.</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Who has power, influence and credibility?</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1" lang="en" sz="1050" u="none" cap="none" strike="noStrike">
                          <a:solidFill>
                            <a:schemeClr val="lt1"/>
                          </a:solidFill>
                          <a:latin typeface="Century Gothic"/>
                          <a:ea typeface="Century Gothic"/>
                          <a:cs typeface="Century Gothic"/>
                          <a:sym typeface="Century Gothic"/>
                        </a:rPr>
                        <a:t>C</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04F40"/>
                    </a:solidFill>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Competition</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Other players in the market competing for the same customers.</a:t>
                      </a:r>
                      <a:endParaRPr/>
                    </a:p>
                    <a:p>
                      <a:pPr indent="0" lvl="0" marL="0" marR="0" rtl="0" algn="l">
                        <a:lnSpc>
                          <a:spcPct val="100000"/>
                        </a:lnSpc>
                        <a:spcBef>
                          <a:spcPts val="0"/>
                        </a:spcBef>
                        <a:spcAft>
                          <a:spcPts val="0"/>
                        </a:spcAft>
                        <a:buNone/>
                      </a:pPr>
                      <a:r>
                        <a:rPr lang="en" sz="1050" u="none" cap="none" strike="noStrike">
                          <a:latin typeface="Century Gothic"/>
                          <a:ea typeface="Century Gothic"/>
                          <a:cs typeface="Century Gothic"/>
                          <a:sym typeface="Century Gothic"/>
                        </a:rPr>
                        <a:t>Who are your competitors? </a:t>
                      </a:r>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3062" name="Google Shape;3062;p398"/>
          <p:cNvPicPr preferRelativeResize="0"/>
          <p:nvPr/>
        </p:nvPicPr>
        <p:blipFill rotWithShape="1">
          <a:blip r:embed="rId3">
            <a:alphaModFix/>
          </a:blip>
          <a:srcRect b="0" l="0" r="0" t="0"/>
          <a:stretch/>
        </p:blipFill>
        <p:spPr>
          <a:xfrm>
            <a:off x="7776368" y="2800999"/>
            <a:ext cx="1055932" cy="1276575"/>
          </a:xfrm>
          <a:prstGeom prst="rect">
            <a:avLst/>
          </a:prstGeom>
          <a:noFill/>
          <a:ln>
            <a:noFill/>
          </a:ln>
        </p:spPr>
      </p:pic>
      <p:cxnSp>
        <p:nvCxnSpPr>
          <p:cNvPr id="3063" name="Google Shape;3063;p398"/>
          <p:cNvCxnSpPr/>
          <p:nvPr/>
        </p:nvCxnSpPr>
        <p:spPr>
          <a:xfrm>
            <a:off x="6969798" y="3521656"/>
            <a:ext cx="806700" cy="0"/>
          </a:xfrm>
          <a:prstGeom prst="straightConnector1">
            <a:avLst/>
          </a:prstGeom>
          <a:noFill/>
          <a:ln cap="flat" cmpd="sng" w="19050">
            <a:solidFill>
              <a:srgbClr val="FF0000"/>
            </a:solidFill>
            <a:prstDash val="solid"/>
            <a:round/>
            <a:headEnd len="sm" w="sm" type="none"/>
            <a:tailEnd len="med" w="med" type="triangle"/>
          </a:ln>
        </p:spPr>
      </p:cxnSp>
      <p:sp>
        <p:nvSpPr>
          <p:cNvPr id="3064" name="Google Shape;3064;p398"/>
          <p:cNvSpPr/>
          <p:nvPr/>
        </p:nvSpPr>
        <p:spPr>
          <a:xfrm>
            <a:off x="206056" y="3322713"/>
            <a:ext cx="6625800" cy="411000"/>
          </a:xfrm>
          <a:prstGeom prst="rect">
            <a:avLst/>
          </a:prstGeom>
          <a:noFill/>
          <a:ln cap="flat" cmpd="sng" w="28575">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8" name="Shape 3068"/>
        <p:cNvGrpSpPr/>
        <p:nvPr/>
      </p:nvGrpSpPr>
      <p:grpSpPr>
        <a:xfrm>
          <a:off x="0" y="0"/>
          <a:ext cx="0" cy="0"/>
          <a:chOff x="0" y="0"/>
          <a:chExt cx="0" cy="0"/>
        </a:xfrm>
      </p:grpSpPr>
      <p:sp>
        <p:nvSpPr>
          <p:cNvPr id="3069" name="Google Shape;3069;p399"/>
          <p:cNvSpPr txBox="1"/>
          <p:nvPr>
            <p:ph type="title"/>
          </p:nvPr>
        </p:nvSpPr>
        <p:spPr>
          <a:xfrm>
            <a:off x="311700" y="196677"/>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Systematize the when, where and how inspection</a:t>
            </a:r>
            <a:endParaRPr/>
          </a:p>
        </p:txBody>
      </p:sp>
      <p:sp>
        <p:nvSpPr>
          <p:cNvPr id="3070" name="Google Shape;3070;p399"/>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marR="0" rtl="0" algn="l">
              <a:lnSpc>
                <a:spcPct val="100000"/>
              </a:lnSpc>
              <a:spcBef>
                <a:spcPts val="0"/>
              </a:spcBef>
              <a:spcAft>
                <a:spcPts val="0"/>
              </a:spcAft>
              <a:buClr>
                <a:srgbClr val="000000"/>
              </a:buClr>
              <a:buSzPts val="700"/>
              <a:buFont typeface="Century Gothic"/>
              <a:buAutoNum type="arabicPeriod"/>
            </a:pPr>
            <a:r>
              <a:rPr b="0" i="0" lang="en" sz="700" u="none" cap="none" strike="noStrike">
                <a:solidFill>
                  <a:srgbClr val="000000"/>
                </a:solidFill>
                <a:latin typeface="Century Gothic"/>
                <a:ea typeface="Century Gothic"/>
                <a:cs typeface="Century Gothic"/>
                <a:sym typeface="Century Gothic"/>
              </a:rPr>
              <a:t>Source: Clari Revenue Cadence Playbook</a:t>
            </a:r>
            <a:endParaRPr b="0" i="0" sz="700" u="none" cap="none" strike="noStrike">
              <a:solidFill>
                <a:srgbClr val="000000"/>
              </a:solidFill>
              <a:latin typeface="Century Gothic"/>
              <a:ea typeface="Century Gothic"/>
              <a:cs typeface="Century Gothic"/>
              <a:sym typeface="Century Gothic"/>
            </a:endParaRPr>
          </a:p>
        </p:txBody>
      </p:sp>
      <p:graphicFrame>
        <p:nvGraphicFramePr>
          <p:cNvPr id="3071" name="Google Shape;3071;p399"/>
          <p:cNvGraphicFramePr/>
          <p:nvPr/>
        </p:nvGraphicFramePr>
        <p:xfrm>
          <a:off x="247889" y="923806"/>
          <a:ext cx="3000000" cy="3000000"/>
        </p:xfrm>
        <a:graphic>
          <a:graphicData uri="http://schemas.openxmlformats.org/drawingml/2006/table">
            <a:tbl>
              <a:tblPr>
                <a:noFill/>
                <a:tableStyleId>{D1B9A7EE-3840-49F5-A4D4-1EE7BA826238}</a:tableStyleId>
              </a:tblPr>
              <a:tblGrid>
                <a:gridCol w="898475"/>
                <a:gridCol w="1283425"/>
                <a:gridCol w="3742275"/>
                <a:gridCol w="2660225"/>
              </a:tblGrid>
              <a:tr h="258500">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Frequency</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Revenue Moment</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Description</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Clr>
                          <a:srgbClr val="000000"/>
                        </a:buClr>
                        <a:buSzPts val="950"/>
                        <a:buFont typeface="Arial"/>
                        <a:buNone/>
                      </a:pPr>
                      <a:r>
                        <a:rPr b="1" lang="en" sz="950" u="none" cap="none" strike="noStrike">
                          <a:solidFill>
                            <a:schemeClr val="lt1"/>
                          </a:solidFill>
                          <a:latin typeface="Century Gothic"/>
                          <a:ea typeface="Century Gothic"/>
                          <a:cs typeface="Century Gothic"/>
                          <a:sym typeface="Century Gothic"/>
                        </a:rPr>
                        <a:t>Key Metrics</a:t>
                      </a:r>
                      <a:endParaRPr b="1" sz="95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381025">
                <a:tc rowSpan="2">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Weekly</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Prospecting &amp; Strategic Account Penetration</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Never let prospecting slip, even if there are lots of in-flight deals. Look at activity metrics, but judge on outcomes and encourage Reps to disqualify bad deals as fast as possible.</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Outbound calls, emails, social touches; Accounts touched; Opportunities created; Pipeline created; Pipeline coverage ratio</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685350">
                <a:tc vMerge="1"/>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In-flight Deal Review</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Make sure rep has qualified the opportunity against your org’s qualification framework, not just feelings. Managers should commit to reading the rep’s deal notes in advance of the meeting. This avoids wasted time “reporting the news” and shows reps that capturing notes isn’t just busy work. </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Buyers engaged; Next meeting date; Days in stage; Total deal length</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531225">
                <a:tc rowSpan="2">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Bi-weekly</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Committed Deal Review</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Pressure-test every deal in the commit: what’s the steps to close? What’s the best and worst cases, any pull forwards to cover potential slips? [Consider running weekly in final month of quarter.]</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Total Committed Revenue; Best Case / Most Likely / Worst Case forecasts</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577125">
                <a:tc vMerge="1"/>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Sales Skills Review</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Review calls together and focus on a specific selling skill like active listening, multithreading, asking for the next yes, establishing a POV etc.</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Stage conversion rates; Quota attainment; Sales cycle duration; Win rates; ASP [Compared to peer benchmarks]</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689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Monthly</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Career Conversations</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Every seller needs a career path. Check in once a month to make sure they’re moving forward on their own path and that they’re satisfied with progress.</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chemeClr val="dk2"/>
                          </a:solidFill>
                          <a:latin typeface="Century Gothic"/>
                          <a:ea typeface="Century Gothic"/>
                          <a:cs typeface="Century Gothic"/>
                          <a:sym typeface="Century Gothic"/>
                        </a:rPr>
                        <a:t>Percentile performance across team</a:t>
                      </a:r>
                      <a:endParaRPr sz="900" u="none" cap="none" strike="noStrike">
                        <a:solidFill>
                          <a:schemeClr val="dk2"/>
                        </a:solidFill>
                        <a:latin typeface="Century Gothic"/>
                        <a:ea typeface="Century Gothic"/>
                        <a:cs typeface="Century Gothic"/>
                        <a:sym typeface="Century Gothic"/>
                      </a:endParaRPr>
                    </a:p>
                  </a:txBody>
                  <a:tcPr marT="91425" marB="91425" marR="91425" marL="9142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5" name="Shape 3075"/>
        <p:cNvGrpSpPr/>
        <p:nvPr/>
      </p:nvGrpSpPr>
      <p:grpSpPr>
        <a:xfrm>
          <a:off x="0" y="0"/>
          <a:ext cx="0" cy="0"/>
          <a:chOff x="0" y="0"/>
          <a:chExt cx="0" cy="0"/>
        </a:xfrm>
      </p:grpSpPr>
      <p:sp>
        <p:nvSpPr>
          <p:cNvPr id="3076" name="Google Shape;3076;p400"/>
          <p:cNvSpPr txBox="1"/>
          <p:nvPr>
            <p:ph type="title"/>
          </p:nvPr>
        </p:nvSpPr>
        <p:spPr>
          <a:xfrm>
            <a:off x="311700" y="157875"/>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Standardize deal reviews</a:t>
            </a:r>
            <a:endParaRPr/>
          </a:p>
        </p:txBody>
      </p:sp>
      <p:graphicFrame>
        <p:nvGraphicFramePr>
          <p:cNvPr id="3077" name="Google Shape;3077;p400"/>
          <p:cNvGraphicFramePr/>
          <p:nvPr/>
        </p:nvGraphicFramePr>
        <p:xfrm>
          <a:off x="169275" y="1144763"/>
          <a:ext cx="3000000" cy="3000000"/>
        </p:xfrm>
        <a:graphic>
          <a:graphicData uri="http://schemas.openxmlformats.org/drawingml/2006/table">
            <a:tbl>
              <a:tblPr>
                <a:noFill/>
                <a:tableStyleId>{2BA070BB-D968-46FC-8205-9DDBF680AC41}</a:tableStyleId>
              </a:tblPr>
              <a:tblGrid>
                <a:gridCol w="1579825"/>
                <a:gridCol w="382850"/>
              </a:tblGrid>
              <a:tr h="219825">
                <a:tc gridSpan="2">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DEAL DETAILS</a:t>
                      </a:r>
                      <a:endParaRPr b="1" sz="800" u="none" cap="none" strike="noStrike">
                        <a:solidFill>
                          <a:srgbClr val="FFFFFF"/>
                        </a:solidFill>
                        <a:latin typeface="Century Gothic"/>
                        <a:ea typeface="Century Gothic"/>
                        <a:cs typeface="Century Gothic"/>
                        <a:sym typeface="Century Gothic"/>
                      </a:endParaRPr>
                    </a:p>
                  </a:txBody>
                  <a:tcPr marT="19050" marB="19050" marR="28575" marL="2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hMerge="1"/>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Link to CRM Record</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Account Name</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Brief Strategic Company Overview</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Estimated Deal Size</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Current Sales Stage</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552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Competition</a:t>
                      </a:r>
                      <a:endParaRPr b="1" sz="800" u="none" cap="none" strike="noStrike">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(Vendors, projects, individuals, departments or initiatives competing for the same budget)</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Why would we lose / buyer would ‘do nothing’?</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Timeline to move and why</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2514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Close Date in CRM:</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bl>
          </a:graphicData>
        </a:graphic>
      </p:graphicFrame>
      <p:sp>
        <p:nvSpPr>
          <p:cNvPr id="3078" name="Google Shape;3078;p400"/>
          <p:cNvSpPr txBox="1"/>
          <p:nvPr/>
        </p:nvSpPr>
        <p:spPr>
          <a:xfrm>
            <a:off x="134325" y="903125"/>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entury Gothic"/>
                <a:ea typeface="Century Gothic"/>
                <a:cs typeface="Century Gothic"/>
                <a:sym typeface="Century Gothic"/>
              </a:rPr>
              <a:t>OPPORTUNITY DETAILS</a:t>
            </a:r>
            <a:endParaRPr b="0" i="0" sz="1000" u="none" cap="none" strike="noStrike">
              <a:solidFill>
                <a:srgbClr val="000000"/>
              </a:solidFill>
              <a:latin typeface="Century Gothic"/>
              <a:ea typeface="Century Gothic"/>
              <a:cs typeface="Century Gothic"/>
              <a:sym typeface="Century Gothic"/>
            </a:endParaRPr>
          </a:p>
        </p:txBody>
      </p:sp>
      <p:graphicFrame>
        <p:nvGraphicFramePr>
          <p:cNvPr id="3079" name="Google Shape;3079;p400"/>
          <p:cNvGraphicFramePr/>
          <p:nvPr/>
        </p:nvGraphicFramePr>
        <p:xfrm>
          <a:off x="2530750" y="1144763"/>
          <a:ext cx="3000000" cy="3000000"/>
        </p:xfrm>
        <a:graphic>
          <a:graphicData uri="http://schemas.openxmlformats.org/drawingml/2006/table">
            <a:tbl>
              <a:tblPr>
                <a:noFill/>
                <a:tableStyleId>{2BA070BB-D968-46FC-8205-9DDBF680AC41}</a:tableStyleId>
              </a:tblPr>
              <a:tblGrid>
                <a:gridCol w="432125"/>
                <a:gridCol w="1153700"/>
                <a:gridCol w="932075"/>
                <a:gridCol w="849250"/>
                <a:gridCol w="774225"/>
              </a:tblGrid>
              <a:tr h="5359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GOAL</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CHALLENGE</a:t>
                      </a:r>
                      <a:endParaRPr b="1" sz="800" u="none" cap="none" strike="noStrike">
                        <a:solidFill>
                          <a:srgbClr val="FFFFFF"/>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Challenges to meeting objective</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IMPACT</a:t>
                      </a:r>
                      <a:endParaRPr b="1" sz="800" u="none" cap="none" strike="noStrike">
                        <a:solidFill>
                          <a:srgbClr val="FFFFFF"/>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Implication of not solving challenge</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IMPACT RATING</a:t>
                      </a:r>
                      <a:endParaRPr b="1" sz="800" u="none" cap="none" strike="noStrike">
                        <a:solidFill>
                          <a:srgbClr val="FFFFFF"/>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(1= Low priority, 10= Critical Impact)</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a:solidFill>
                            <a:srgbClr val="FFFFFF"/>
                          </a:solidFill>
                          <a:latin typeface="Century Gothic"/>
                          <a:ea typeface="Century Gothic"/>
                          <a:cs typeface="Century Gothic"/>
                          <a:sym typeface="Century Gothic"/>
                        </a:rPr>
                        <a:t>SOLUTION</a:t>
                      </a:r>
                      <a:endParaRPr b="1" sz="800" u="none" cap="none" strike="noStrike">
                        <a:solidFill>
                          <a:srgbClr val="FFFFFF"/>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Solution to each challenge</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212175">
                <a:tc rowSpan="2">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212175">
                <a:tc vMerge="1"/>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bl>
          </a:graphicData>
        </a:graphic>
      </p:graphicFrame>
      <p:sp>
        <p:nvSpPr>
          <p:cNvPr id="3080" name="Google Shape;3080;p400"/>
          <p:cNvSpPr txBox="1"/>
          <p:nvPr/>
        </p:nvSpPr>
        <p:spPr>
          <a:xfrm>
            <a:off x="2530750" y="903125"/>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entury Gothic"/>
                <a:ea typeface="Century Gothic"/>
                <a:cs typeface="Century Gothic"/>
                <a:sym typeface="Century Gothic"/>
              </a:rPr>
              <a:t>The BIG 3</a:t>
            </a:r>
            <a:endParaRPr b="0" i="0" sz="1000" u="none" cap="none" strike="noStrike">
              <a:solidFill>
                <a:srgbClr val="000000"/>
              </a:solidFill>
              <a:latin typeface="Century Gothic"/>
              <a:ea typeface="Century Gothic"/>
              <a:cs typeface="Century Gothic"/>
              <a:sym typeface="Century Gothic"/>
            </a:endParaRPr>
          </a:p>
        </p:txBody>
      </p:sp>
      <p:graphicFrame>
        <p:nvGraphicFramePr>
          <p:cNvPr id="3081" name="Google Shape;3081;p400"/>
          <p:cNvGraphicFramePr/>
          <p:nvPr/>
        </p:nvGraphicFramePr>
        <p:xfrm>
          <a:off x="2530750" y="2511338"/>
          <a:ext cx="3000000" cy="3000000"/>
        </p:xfrm>
        <a:graphic>
          <a:graphicData uri="http://schemas.openxmlformats.org/drawingml/2006/table">
            <a:tbl>
              <a:tblPr>
                <a:noFill/>
                <a:tableStyleId>{2BA070BB-D968-46FC-8205-9DDBF680AC41}</a:tableStyleId>
              </a:tblPr>
              <a:tblGrid>
                <a:gridCol w="1626325"/>
                <a:gridCol w="874750"/>
                <a:gridCol w="546775"/>
                <a:gridCol w="546775"/>
                <a:gridCol w="546775"/>
              </a:tblGrid>
              <a:tr h="200025">
                <a:tc gridSpan="5">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BUYING PROCESS &amp; BUYING COMMITTEE DETAILS</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hMerge="1"/>
                <a:tc hMerge="1"/>
                <a:tc hMerge="1"/>
                <a:tc hMerge="1"/>
              </a:tr>
              <a:tr h="4762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Economic Buyer</a:t>
                      </a:r>
                      <a:endParaRPr b="1" sz="800" u="none" cap="none" strike="noStrike">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(the people, person or group that has the overall authority in the decision process)</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gridSpan="4">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hMerge="1"/>
                <a:tc hMerge="1"/>
                <a:tc hMerge="1"/>
              </a:tr>
              <a:tr h="200025">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Champion</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gridSpan="4">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hMerge="1"/>
                <a:tc hMerge="1"/>
                <a:tc hMerge="1"/>
              </a:tr>
              <a:tr h="4762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Budget Approval Process</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gridSpan="4">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latin typeface="Century Gothic"/>
                          <a:ea typeface="Century Gothic"/>
                          <a:cs typeface="Century Gothic"/>
                          <a:sym typeface="Century Gothic"/>
                        </a:rPr>
                        <a:t>Individual Manager / Director discretionary budget: $_________</a:t>
                      </a:r>
                      <a:endParaRPr sz="800" u="none" cap="none" strike="noStrike">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lang="en" sz="800" u="none" cap="none" strike="noStrike">
                          <a:latin typeface="Century Gothic"/>
                          <a:ea typeface="Century Gothic"/>
                          <a:cs typeface="Century Gothic"/>
                          <a:sym typeface="Century Gothic"/>
                        </a:rPr>
                        <a:t>Amount requiring higher level approval: $_________</a:t>
                      </a:r>
                      <a:endParaRPr sz="800" u="none" cap="none" strike="noStrike">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800"/>
                        <a:buFont typeface="Arial"/>
                        <a:buNone/>
                      </a:pPr>
                      <a:r>
                        <a:rPr lang="en" sz="800" u="none" cap="none" strike="noStrike">
                          <a:latin typeface="Century Gothic"/>
                          <a:ea typeface="Century Gothic"/>
                          <a:cs typeface="Century Gothic"/>
                          <a:sym typeface="Century Gothic"/>
                        </a:rPr>
                        <a:t>Amount requiring CFO approval: $__________</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hMerge="1"/>
                <a:tc hMerge="1"/>
                <a:tc hMerge="1"/>
              </a:tr>
            </a:tbl>
          </a:graphicData>
        </a:graphic>
      </p:graphicFrame>
      <p:graphicFrame>
        <p:nvGraphicFramePr>
          <p:cNvPr id="3082" name="Google Shape;3082;p400"/>
          <p:cNvGraphicFramePr/>
          <p:nvPr/>
        </p:nvGraphicFramePr>
        <p:xfrm>
          <a:off x="6925400" y="1144775"/>
          <a:ext cx="3000000" cy="3000000"/>
        </p:xfrm>
        <a:graphic>
          <a:graphicData uri="http://schemas.openxmlformats.org/drawingml/2006/table">
            <a:tbl>
              <a:tblPr>
                <a:noFill/>
                <a:tableStyleId>{2BA070BB-D968-46FC-8205-9DDBF680AC41}</a:tableStyleId>
              </a:tblPr>
              <a:tblGrid>
                <a:gridCol w="454200"/>
                <a:gridCol w="589350"/>
                <a:gridCol w="471125"/>
                <a:gridCol w="563975"/>
              </a:tblGrid>
              <a:tr h="169625">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Priority</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Priority Action</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Owner</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FFFFFF"/>
                          </a:solidFill>
                          <a:latin typeface="Century Gothic"/>
                          <a:ea typeface="Century Gothic"/>
                          <a:cs typeface="Century Gothic"/>
                          <a:sym typeface="Century Gothic"/>
                        </a:rPr>
                        <a:t>Deadline</a:t>
                      </a:r>
                      <a:endParaRPr b="1" sz="800" u="none" cap="none" strike="noStrike">
                        <a:solidFill>
                          <a:srgbClr val="FFFFFF"/>
                        </a:solidFill>
                        <a:latin typeface="Century Gothic"/>
                        <a:ea typeface="Century Gothic"/>
                        <a:cs typeface="Century Gothic"/>
                        <a:sym typeface="Century Gothic"/>
                      </a:endParaRPr>
                    </a:p>
                  </a:txBody>
                  <a:tcPr marT="19050" marB="19050" marR="28575" marL="2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1560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#1</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1560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#2</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156050">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latin typeface="Century Gothic"/>
                          <a:ea typeface="Century Gothic"/>
                          <a:cs typeface="Century Gothic"/>
                          <a:sym typeface="Century Gothic"/>
                        </a:rPr>
                        <a:t>#3</a:t>
                      </a:r>
                      <a:endParaRPr b="1"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latin typeface="Century Gothic"/>
                        <a:ea typeface="Century Gothic"/>
                        <a:cs typeface="Century Gothic"/>
                        <a:sym typeface="Century Gothic"/>
                      </a:endParaRPr>
                    </a:p>
                  </a:txBody>
                  <a:tcPr marT="19050" marB="19050" marR="28575" marL="2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bl>
          </a:graphicData>
        </a:graphic>
      </p:graphicFrame>
      <p:sp>
        <p:nvSpPr>
          <p:cNvPr id="3083" name="Google Shape;3083;p400"/>
          <p:cNvSpPr txBox="1"/>
          <p:nvPr/>
        </p:nvSpPr>
        <p:spPr>
          <a:xfrm>
            <a:off x="6925400" y="903125"/>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entury Gothic"/>
                <a:ea typeface="Century Gothic"/>
                <a:cs typeface="Century Gothic"/>
                <a:sym typeface="Century Gothic"/>
              </a:rPr>
              <a:t>PRIORITY ACTION ITEMS</a:t>
            </a:r>
            <a:endParaRPr b="0" i="0" sz="1000" u="none" cap="none" strike="noStrike">
              <a:solidFill>
                <a:srgbClr val="00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7" name="Shape 3087"/>
        <p:cNvGrpSpPr/>
        <p:nvPr/>
      </p:nvGrpSpPr>
      <p:grpSpPr>
        <a:xfrm>
          <a:off x="0" y="0"/>
          <a:ext cx="0" cy="0"/>
          <a:chOff x="0" y="0"/>
          <a:chExt cx="0" cy="0"/>
        </a:xfrm>
      </p:grpSpPr>
      <p:sp>
        <p:nvSpPr>
          <p:cNvPr id="3088" name="Google Shape;3088;p401"/>
          <p:cNvSpPr txBox="1"/>
          <p:nvPr>
            <p:ph type="title"/>
          </p:nvPr>
        </p:nvSpPr>
        <p:spPr>
          <a:xfrm>
            <a:off x="342900" y="353778"/>
            <a:ext cx="8451000" cy="420600"/>
          </a:xfrm>
          <a:prstGeom prst="rect">
            <a:avLst/>
          </a:prstGeom>
          <a:noFill/>
          <a:ln>
            <a:noFill/>
          </a:ln>
        </p:spPr>
        <p:txBody>
          <a:bodyPr anchorCtr="0" anchor="b" bIns="20775" lIns="41575" spcFirstLastPara="1" rIns="41575" wrap="square" tIns="20775">
            <a:normAutofit fontScale="90000"/>
          </a:bodyPr>
          <a:lstStyle/>
          <a:p>
            <a:pPr indent="0" lvl="0" marL="0" rtl="0" algn="l">
              <a:lnSpc>
                <a:spcPct val="90000"/>
              </a:lnSpc>
              <a:spcBef>
                <a:spcPts val="0"/>
              </a:spcBef>
              <a:spcAft>
                <a:spcPts val="0"/>
              </a:spcAft>
              <a:buSzPct val="33333"/>
              <a:buNone/>
            </a:pPr>
            <a:r>
              <a:rPr lang="en"/>
              <a:t>6 essentials for predictability (that you may not have thought of)</a:t>
            </a:r>
            <a:endParaRPr/>
          </a:p>
        </p:txBody>
      </p:sp>
      <p:sp>
        <p:nvSpPr>
          <p:cNvPr id="3089" name="Google Shape;3089;p401"/>
          <p:cNvSpPr txBox="1"/>
          <p:nvPr/>
        </p:nvSpPr>
        <p:spPr>
          <a:xfrm>
            <a:off x="434875" y="1031550"/>
            <a:ext cx="8310900" cy="3532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The type of company matters i.e. the ICP</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How you sell matters (you can’t close deals without impact)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Stakeholder maps are silent killers</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Sales process design tells you where you are and what should happen next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If no one knows what an opportunity is, how can you forecast it?</a:t>
            </a:r>
            <a:endParaRPr sz="1500">
              <a:latin typeface="Century Gothic"/>
              <a:ea typeface="Century Gothic"/>
              <a:cs typeface="Century Gothic"/>
              <a:sym typeface="Century Gothic"/>
            </a:endParaRPr>
          </a:p>
          <a:p>
            <a:pPr indent="-323850" lvl="0" marL="457200" rtl="0" algn="l">
              <a:lnSpc>
                <a:spcPct val="115000"/>
              </a:lnSpc>
              <a:spcBef>
                <a:spcPts val="0"/>
              </a:spcBef>
              <a:spcAft>
                <a:spcPts val="0"/>
              </a:spcAft>
              <a:buSzPts val="1500"/>
              <a:buFont typeface="Century Gothic"/>
              <a:buAutoNum type="arabicPeriod"/>
            </a:pPr>
            <a:r>
              <a:rPr lang="en" sz="1500">
                <a:latin typeface="Century Gothic"/>
                <a:ea typeface="Century Gothic"/>
                <a:cs typeface="Century Gothic"/>
                <a:sym typeface="Century Gothic"/>
              </a:rPr>
              <a:t>One of the biggest issues in forecasting: the human process</a:t>
            </a:r>
            <a:endParaRPr sz="1500">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3" name="Shape 3093"/>
        <p:cNvGrpSpPr/>
        <p:nvPr/>
      </p:nvGrpSpPr>
      <p:grpSpPr>
        <a:xfrm>
          <a:off x="0" y="0"/>
          <a:ext cx="0" cy="0"/>
          <a:chOff x="0" y="0"/>
          <a:chExt cx="0" cy="0"/>
        </a:xfrm>
      </p:grpSpPr>
      <p:sp>
        <p:nvSpPr>
          <p:cNvPr id="3094" name="Google Shape;3094;p402"/>
          <p:cNvSpPr txBox="1"/>
          <p:nvPr>
            <p:ph type="ctrTitle"/>
          </p:nvPr>
        </p:nvSpPr>
        <p:spPr>
          <a:xfrm>
            <a:off x="1918922" y="3159377"/>
            <a:ext cx="5306100" cy="606900"/>
          </a:xfrm>
          <a:prstGeom prst="rect">
            <a:avLst/>
          </a:prstGeom>
        </p:spPr>
        <p:txBody>
          <a:bodyPr anchorCtr="0" anchor="ctr" bIns="20775" lIns="41575" spcFirstLastPara="1" rIns="41575" wrap="square" tIns="20775">
            <a:normAutofit/>
          </a:bodyPr>
          <a:lstStyle/>
          <a:p>
            <a:pPr indent="0" lvl="0" marL="0" rtl="0" algn="ctr">
              <a:spcBef>
                <a:spcPts val="0"/>
              </a:spcBef>
              <a:spcAft>
                <a:spcPts val="0"/>
              </a:spcAft>
              <a:buNone/>
            </a:pPr>
            <a:r>
              <a:rPr lang="en"/>
              <a:t>Breakouts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8" name="Shape 3098"/>
        <p:cNvGrpSpPr/>
        <p:nvPr/>
      </p:nvGrpSpPr>
      <p:grpSpPr>
        <a:xfrm>
          <a:off x="0" y="0"/>
          <a:ext cx="0" cy="0"/>
          <a:chOff x="0" y="0"/>
          <a:chExt cx="0" cy="0"/>
        </a:xfrm>
      </p:grpSpPr>
      <p:sp>
        <p:nvSpPr>
          <p:cNvPr id="3099" name="Google Shape;3099;p403"/>
          <p:cNvSpPr txBox="1"/>
          <p:nvPr>
            <p:ph type="title"/>
          </p:nvPr>
        </p:nvSpPr>
        <p:spPr>
          <a:xfrm>
            <a:off x="311700" y="445025"/>
            <a:ext cx="8520600" cy="5727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Example: Funnel Analysis over Time (Lead based view)</a:t>
            </a:r>
            <a:endParaRPr/>
          </a:p>
        </p:txBody>
      </p:sp>
      <p:graphicFrame>
        <p:nvGraphicFramePr>
          <p:cNvPr id="3100" name="Google Shape;3100;p403"/>
          <p:cNvGraphicFramePr/>
          <p:nvPr/>
        </p:nvGraphicFramePr>
        <p:xfrm>
          <a:off x="426375" y="1294535"/>
          <a:ext cx="3000000" cy="3000000"/>
        </p:xfrm>
        <a:graphic>
          <a:graphicData uri="http://schemas.openxmlformats.org/drawingml/2006/table">
            <a:tbl>
              <a:tblPr firstRow="1">
                <a:noFill/>
                <a:tableStyleId>{BC1E2E80-2D26-42EC-A4A9-9F836E509925}</a:tableStyleId>
              </a:tblPr>
              <a:tblGrid>
                <a:gridCol w="1381875"/>
                <a:gridCol w="1381875"/>
                <a:gridCol w="1381875"/>
                <a:gridCol w="1381875"/>
                <a:gridCol w="1381875"/>
                <a:gridCol w="1381875"/>
              </a:tblGrid>
              <a:tr h="316225">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Q123</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Q223</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Q323</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Q423</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2023</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Leads</a:t>
                      </a:r>
                      <a:endParaRPr b="1"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i="1" lang="en" sz="800" u="none" cap="none" strike="noStrike"/>
                        <a:t>  % to MQL</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MQLs</a:t>
                      </a:r>
                      <a:endParaRPr b="1"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i="1" lang="en" sz="800" u="none" cap="none" strike="noStrike"/>
                        <a:t>  % to in Qtr. SQL</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7850">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SQLs</a:t>
                      </a:r>
                      <a:endParaRPr b="1"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i="1" lang="en" sz="800" u="none" cap="none" strike="noStrike"/>
                        <a:t>  % to Opp</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Opportunities</a:t>
                      </a:r>
                      <a:endParaRPr b="1"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i="1" lang="en" sz="800" u="none" cap="none" strike="noStrike"/>
                        <a:t>  % to Won</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solidFill>
                      <a:schemeClr val="lt1"/>
                    </a:solidFill>
                  </a:tcPr>
                </a:tc>
              </a:tr>
              <a:tr h="31622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t>Won</a:t>
                      </a:r>
                      <a:endParaRPr b="1"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p>
                  </a:txBody>
                  <a:tcPr marT="34300" marB="34300" marR="68575" marL="68575">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4" name="Shape 3104"/>
        <p:cNvGrpSpPr/>
        <p:nvPr/>
      </p:nvGrpSpPr>
      <p:grpSpPr>
        <a:xfrm>
          <a:off x="0" y="0"/>
          <a:ext cx="0" cy="0"/>
          <a:chOff x="0" y="0"/>
          <a:chExt cx="0" cy="0"/>
        </a:xfrm>
      </p:grpSpPr>
      <p:sp>
        <p:nvSpPr>
          <p:cNvPr id="3105" name="Google Shape;3105;p404"/>
          <p:cNvSpPr txBox="1"/>
          <p:nvPr>
            <p:ph type="title"/>
          </p:nvPr>
        </p:nvSpPr>
        <p:spPr>
          <a:xfrm>
            <a:off x="311700" y="216425"/>
            <a:ext cx="8520600" cy="5727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Trending Pipeline Analysis</a:t>
            </a:r>
            <a:endParaRPr/>
          </a:p>
        </p:txBody>
      </p:sp>
      <p:pic>
        <p:nvPicPr>
          <p:cNvPr id="3106" name="Google Shape;3106;p404"/>
          <p:cNvPicPr preferRelativeResize="0"/>
          <p:nvPr/>
        </p:nvPicPr>
        <p:blipFill>
          <a:blip r:embed="rId3">
            <a:alphaModFix/>
          </a:blip>
          <a:stretch>
            <a:fillRect/>
          </a:stretch>
        </p:blipFill>
        <p:spPr>
          <a:xfrm>
            <a:off x="1295400" y="983750"/>
            <a:ext cx="6553200" cy="3495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405"/>
          <p:cNvSpPr txBox="1"/>
          <p:nvPr>
            <p:ph type="title"/>
          </p:nvPr>
        </p:nvSpPr>
        <p:spPr>
          <a:xfrm>
            <a:off x="311700" y="445025"/>
            <a:ext cx="8520600" cy="5727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t/>
            </a:r>
            <a:endParaRPr/>
          </a:p>
        </p:txBody>
      </p:sp>
      <p:sp>
        <p:nvSpPr>
          <p:cNvPr id="3112" name="Google Shape;3112;p405"/>
          <p:cNvSpPr txBox="1"/>
          <p:nvPr>
            <p:ph idx="1" type="body"/>
          </p:nvPr>
        </p:nvSpPr>
        <p:spPr>
          <a:xfrm>
            <a:off x="311700" y="1152475"/>
            <a:ext cx="8520600" cy="3416400"/>
          </a:xfrm>
          <a:prstGeom prst="rect">
            <a:avLst/>
          </a:prstGeom>
        </p:spPr>
        <p:txBody>
          <a:bodyPr anchorCtr="0" anchor="t" bIns="20775" lIns="41575" spcFirstLastPara="1" rIns="41575" wrap="square" tIns="20775">
            <a:normAutofit/>
          </a:bodyPr>
          <a:lstStyle/>
          <a:p>
            <a:pPr indent="0" lvl="0" marL="0" rtl="0" algn="l">
              <a:spcBef>
                <a:spcPts val="800"/>
              </a:spcBef>
              <a:spcAft>
                <a:spcPts val="0"/>
              </a:spcAft>
              <a:buNone/>
            </a:pPr>
            <a:r>
              <a:t/>
            </a:r>
            <a:endParaRPr/>
          </a:p>
        </p:txBody>
      </p:sp>
      <p:pic>
        <p:nvPicPr>
          <p:cNvPr id="3113" name="Google Shape;3113;p4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7" name="Shape 3117"/>
        <p:cNvGrpSpPr/>
        <p:nvPr/>
      </p:nvGrpSpPr>
      <p:grpSpPr>
        <a:xfrm>
          <a:off x="0" y="0"/>
          <a:ext cx="0" cy="0"/>
          <a:chOff x="0" y="0"/>
          <a:chExt cx="0" cy="0"/>
        </a:xfrm>
      </p:grpSpPr>
      <p:sp>
        <p:nvSpPr>
          <p:cNvPr id="3118" name="Google Shape;3118;p406"/>
          <p:cNvSpPr txBox="1"/>
          <p:nvPr>
            <p:ph type="title"/>
          </p:nvPr>
        </p:nvSpPr>
        <p:spPr>
          <a:xfrm>
            <a:off x="311700" y="445025"/>
            <a:ext cx="8520600" cy="5727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Roll up of forecast by business and region</a:t>
            </a:r>
            <a:endParaRPr/>
          </a:p>
        </p:txBody>
      </p:sp>
      <p:graphicFrame>
        <p:nvGraphicFramePr>
          <p:cNvPr id="3119" name="Google Shape;3119;p406"/>
          <p:cNvGraphicFramePr/>
          <p:nvPr/>
        </p:nvGraphicFramePr>
        <p:xfrm>
          <a:off x="426394" y="1372219"/>
          <a:ext cx="3000000" cy="3000000"/>
        </p:xfrm>
        <a:graphic>
          <a:graphicData uri="http://schemas.openxmlformats.org/drawingml/2006/table">
            <a:tbl>
              <a:tblPr>
                <a:noFill/>
                <a:tableStyleId>{10964609-6EE0-4A4F-8E9D-7ABD274A4130}</a:tableStyleId>
              </a:tblPr>
              <a:tblGrid>
                <a:gridCol w="1075350"/>
                <a:gridCol w="804750"/>
                <a:gridCol w="921225"/>
                <a:gridCol w="921225"/>
                <a:gridCol w="921225"/>
                <a:gridCol w="921225"/>
                <a:gridCol w="921225"/>
                <a:gridCol w="921225"/>
                <a:gridCol w="921225"/>
              </a:tblGrid>
              <a:tr h="313425">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NAME</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QUOTA</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GAP TO GO</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CLOSED</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WORST CASE</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CALL</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BEST CASE</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PIPELINE COVERAGE</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Century Gothic"/>
                          <a:ea typeface="Century Gothic"/>
                          <a:cs typeface="Century Gothic"/>
                          <a:sym typeface="Century Gothic"/>
                        </a:rPr>
                        <a:t>CALL COVERAGE</a:t>
                      </a:r>
                      <a:endParaRPr b="1" sz="1000" u="none" cap="none" strike="noStrike">
                        <a:solidFill>
                          <a:schemeClr val="lt1"/>
                        </a:solidFill>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457175">
                <a:tc>
                  <a:txBody>
                    <a:bodyPr/>
                    <a:lstStyle/>
                    <a:p>
                      <a:pPr indent="0" lvl="0" marL="0" marR="0" rtl="0" algn="l">
                        <a:lnSpc>
                          <a:spcPct val="100000"/>
                        </a:lnSpc>
                        <a:spcBef>
                          <a:spcPts val="0"/>
                        </a:spcBef>
                        <a:spcAft>
                          <a:spcPts val="0"/>
                        </a:spcAft>
                        <a:buClr>
                          <a:srgbClr val="000000"/>
                        </a:buClr>
                        <a:buSzPts val="1100"/>
                        <a:buFont typeface="Arial"/>
                        <a:buNone/>
                      </a:pPr>
                      <a:r>
                        <a:rPr b="1" lang="en" sz="900" u="none" cap="none" strike="noStrike">
                          <a:latin typeface="Century Gothic"/>
                          <a:ea typeface="Century Gothic"/>
                          <a:cs typeface="Century Gothic"/>
                          <a:sym typeface="Century Gothic"/>
                        </a:rPr>
                        <a:t>Overall</a:t>
                      </a:r>
                      <a:endParaRPr b="1" sz="900" u="none" cap="none" strike="noStrike">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900" u="none" cap="none" strike="noStrike">
                          <a:latin typeface="Century Gothic"/>
                          <a:ea typeface="Century Gothic"/>
                          <a:cs typeface="Century Gothic"/>
                          <a:sym typeface="Century Gothic"/>
                        </a:rPr>
                        <a:t>9,000,000</a:t>
                      </a:r>
                      <a:endParaRPr b="1"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656,658</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656,658</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7,100,000</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8,650,000</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9,500,200</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15,111,433</a:t>
                      </a:r>
                      <a:endParaRPr b="1" i="0" sz="900" u="none" cap="none" strike="noStrike">
                        <a:solidFill>
                          <a:srgbClr val="000000"/>
                        </a:solidFill>
                        <a:latin typeface="Century Gothic"/>
                        <a:ea typeface="Century Gothic"/>
                        <a:cs typeface="Century Gothic"/>
                        <a:sym typeface="Century Gothic"/>
                      </a:endParaRPr>
                    </a:p>
                  </a:txBody>
                  <a:tcPr marT="7150" marB="68575" marR="7150" marL="7150"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rgbClr val="000000"/>
                          </a:solidFill>
                          <a:latin typeface="Century Gothic"/>
                          <a:ea typeface="Century Gothic"/>
                          <a:cs typeface="Century Gothic"/>
                          <a:sym typeface="Century Gothic"/>
                        </a:rPr>
                        <a:t>2.0x</a:t>
                      </a:r>
                      <a:endParaRPr b="1"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dot"/>
                      <a:round/>
                      <a:headEnd len="sm" w="sm" type="none"/>
                      <a:tailEnd len="sm" w="sm" type="none"/>
                    </a:lnB>
                  </a:tcPr>
                </a:tc>
              </a:tr>
              <a:tr h="457175">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Region 1</a:t>
                      </a:r>
                      <a:endParaRPr sz="900" u="none" cap="none" strike="noStrike">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2,000,000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Century Gothic"/>
                          <a:ea typeface="Century Gothic"/>
                          <a:cs typeface="Century Gothic"/>
                          <a:sym typeface="Century Gothic"/>
                        </a:rPr>
                        <a:t>252,070</a:t>
                      </a:r>
                      <a:endParaRPr b="0"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Century Gothic"/>
                          <a:ea typeface="Century Gothic"/>
                          <a:cs typeface="Century Gothic"/>
                          <a:sym typeface="Century Gothic"/>
                        </a:rPr>
                        <a:t>252,070</a:t>
                      </a:r>
                      <a:endParaRPr b="0"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Century Gothic"/>
                          <a:ea typeface="Century Gothic"/>
                          <a:cs typeface="Century Gothic"/>
                          <a:sym typeface="Century Gothic"/>
                        </a:rPr>
                        <a:t>1,500,000</a:t>
                      </a:r>
                      <a:endParaRPr b="0"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Century Gothic"/>
                          <a:ea typeface="Century Gothic"/>
                          <a:cs typeface="Century Gothic"/>
                          <a:sym typeface="Century Gothic"/>
                        </a:rPr>
                        <a:t>1,950,000</a:t>
                      </a:r>
                      <a:endParaRPr b="0"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Century Gothic"/>
                          <a:ea typeface="Century Gothic"/>
                          <a:cs typeface="Century Gothic"/>
                          <a:sym typeface="Century Gothic"/>
                        </a:rPr>
                        <a:t>2,200,200</a:t>
                      </a:r>
                      <a:endParaRPr b="0" i="0" sz="900" u="none" cap="none" strike="noStrike">
                        <a:solidFill>
                          <a:srgbClr val="000000"/>
                        </a:solidFill>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3,987,125</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2.3x</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57175">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Region 2</a:t>
                      </a:r>
                      <a:endParaRPr sz="900" u="none" cap="none" strike="noStrike">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1,800,000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205,868</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205,868</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1,400,000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1,600,000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2,000,000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3,423,876</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1.9x</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12700">
                      <a:solidFill>
                        <a:srgbClr val="BFBFBF"/>
                      </a:solidFill>
                      <a:prstDash val="dot"/>
                      <a:round/>
                      <a:headEnd len="sm" w="sm" type="none"/>
                      <a:tailEnd len="sm" w="sm" type="none"/>
                    </a:lnB>
                  </a:tcPr>
                </a:tc>
              </a:tr>
              <a:tr h="457175">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Region 3</a:t>
                      </a:r>
                      <a:endParaRPr sz="900" u="none" cap="none" strike="noStrike">
                        <a:latin typeface="Century Gothic"/>
                        <a:ea typeface="Century Gothic"/>
                        <a:cs typeface="Century Gothic"/>
                        <a:sym typeface="Century Gothic"/>
                      </a:endParaRPr>
                    </a:p>
                  </a:txBody>
                  <a:tcPr marT="68575" marB="68575" marR="68575" marL="68575" anchor="ctr">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5,200,000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198,720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198,720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4,200,000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5,100,000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5,300,000</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7,700,432</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latin typeface="Century Gothic"/>
                          <a:ea typeface="Century Gothic"/>
                          <a:cs typeface="Century Gothic"/>
                          <a:sym typeface="Century Gothic"/>
                        </a:rPr>
                        <a:t>2.0x</a:t>
                      </a:r>
                      <a:endParaRPr sz="900" u="none" cap="none" strike="noStrike">
                        <a:latin typeface="Century Gothic"/>
                        <a:ea typeface="Century Gothic"/>
                        <a:cs typeface="Century Gothic"/>
                        <a:sym typeface="Century Gothic"/>
                      </a:endParaRPr>
                    </a:p>
                  </a:txBody>
                  <a:tcPr marT="68575" marB="68575" marR="68575" marL="68575" anchor="ctr">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4" name="Shape 2864"/>
        <p:cNvGrpSpPr/>
        <p:nvPr/>
      </p:nvGrpSpPr>
      <p:grpSpPr>
        <a:xfrm>
          <a:off x="0" y="0"/>
          <a:ext cx="0" cy="0"/>
          <a:chOff x="0" y="0"/>
          <a:chExt cx="0" cy="0"/>
        </a:xfrm>
      </p:grpSpPr>
      <p:sp>
        <p:nvSpPr>
          <p:cNvPr id="2865" name="Google Shape;2865;p372"/>
          <p:cNvSpPr txBox="1"/>
          <p:nvPr>
            <p:ph type="title"/>
          </p:nvPr>
        </p:nvSpPr>
        <p:spPr>
          <a:xfrm>
            <a:off x="424216" y="341013"/>
            <a:ext cx="8306700" cy="3909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Join us at our Dreamforce event </a:t>
            </a:r>
            <a:endParaRPr/>
          </a:p>
        </p:txBody>
      </p:sp>
      <p:sp>
        <p:nvSpPr>
          <p:cNvPr id="2866" name="Google Shape;2866;p372"/>
          <p:cNvSpPr txBox="1"/>
          <p:nvPr/>
        </p:nvSpPr>
        <p:spPr>
          <a:xfrm>
            <a:off x="4511400" y="839050"/>
            <a:ext cx="4350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latin typeface="Century Gothic"/>
              <a:ea typeface="Century Gothic"/>
              <a:cs typeface="Century Gothic"/>
              <a:sym typeface="Century Gothic"/>
            </a:endParaRPr>
          </a:p>
        </p:txBody>
      </p:sp>
      <p:pic>
        <p:nvPicPr>
          <p:cNvPr id="2867" name="Google Shape;2867;p372"/>
          <p:cNvPicPr preferRelativeResize="0"/>
          <p:nvPr/>
        </p:nvPicPr>
        <p:blipFill>
          <a:blip r:embed="rId3">
            <a:alphaModFix/>
          </a:blip>
          <a:stretch>
            <a:fillRect/>
          </a:stretch>
        </p:blipFill>
        <p:spPr>
          <a:xfrm>
            <a:off x="4942925" y="1034750"/>
            <a:ext cx="3357126" cy="3465426"/>
          </a:xfrm>
          <a:prstGeom prst="rect">
            <a:avLst/>
          </a:prstGeom>
          <a:noFill/>
          <a:ln>
            <a:noFill/>
          </a:ln>
        </p:spPr>
      </p:pic>
      <p:sp>
        <p:nvSpPr>
          <p:cNvPr id="2868" name="Google Shape;2868;p372"/>
          <p:cNvSpPr txBox="1"/>
          <p:nvPr/>
        </p:nvSpPr>
        <p:spPr>
          <a:xfrm>
            <a:off x="424225" y="1034750"/>
            <a:ext cx="1963800" cy="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entury Gothic"/>
                <a:ea typeface="Century Gothic"/>
                <a:cs typeface="Century Gothic"/>
                <a:sym typeface="Century Gothic"/>
              </a:rPr>
              <a:t>September 13th </a:t>
            </a:r>
            <a:endParaRPr b="1" sz="1600">
              <a:latin typeface="Century Gothic"/>
              <a:ea typeface="Century Gothic"/>
              <a:cs typeface="Century Gothic"/>
              <a:sym typeface="Century Gothic"/>
            </a:endParaRPr>
          </a:p>
          <a:p>
            <a:pPr indent="0" lvl="0" marL="0" rtl="0" algn="l">
              <a:spcBef>
                <a:spcPts val="0"/>
              </a:spcBef>
              <a:spcAft>
                <a:spcPts val="0"/>
              </a:spcAft>
              <a:buNone/>
            </a:pPr>
            <a:r>
              <a:rPr b="1" lang="en" sz="1600">
                <a:latin typeface="Century Gothic"/>
                <a:ea typeface="Century Gothic"/>
                <a:cs typeface="Century Gothic"/>
                <a:sym typeface="Century Gothic"/>
              </a:rPr>
              <a:t>9:00am - 4:30pm </a:t>
            </a:r>
            <a:endParaRPr b="1" sz="1600">
              <a:latin typeface="Century Gothic"/>
              <a:ea typeface="Century Gothic"/>
              <a:cs typeface="Century Gothic"/>
              <a:sym typeface="Century Gothic"/>
            </a:endParaRPr>
          </a:p>
        </p:txBody>
      </p:sp>
      <p:sp>
        <p:nvSpPr>
          <p:cNvPr id="2869" name="Google Shape;2869;p372"/>
          <p:cNvSpPr txBox="1"/>
          <p:nvPr/>
        </p:nvSpPr>
        <p:spPr>
          <a:xfrm>
            <a:off x="424225" y="1864950"/>
            <a:ext cx="3692100" cy="70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2"/>
                </a:solidFill>
                <a:latin typeface="Century Gothic"/>
                <a:ea typeface="Century Gothic"/>
                <a:cs typeface="Century Gothic"/>
                <a:sym typeface="Century Gothic"/>
              </a:rPr>
              <a:t>We’ll have small group huddles throughout the day, with guests from our portfolio, GTM network, and investment team. Stop by for a quick hello, or linger. We’ll be there all day.</a:t>
            </a:r>
            <a:endParaRPr sz="1600">
              <a:solidFill>
                <a:schemeClr val="dk2"/>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3" name="Shape 2873"/>
        <p:cNvGrpSpPr/>
        <p:nvPr/>
      </p:nvGrpSpPr>
      <p:grpSpPr>
        <a:xfrm>
          <a:off x="0" y="0"/>
          <a:ext cx="0" cy="0"/>
          <a:chOff x="0" y="0"/>
          <a:chExt cx="0" cy="0"/>
        </a:xfrm>
      </p:grpSpPr>
      <p:sp>
        <p:nvSpPr>
          <p:cNvPr id="2874" name="Google Shape;2874;p373"/>
          <p:cNvSpPr txBox="1"/>
          <p:nvPr>
            <p:ph type="title"/>
          </p:nvPr>
        </p:nvSpPr>
        <p:spPr>
          <a:xfrm>
            <a:off x="424216" y="341013"/>
            <a:ext cx="8306700" cy="3909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The RevOps community is live</a:t>
            </a:r>
            <a:endParaRPr/>
          </a:p>
        </p:txBody>
      </p:sp>
      <p:pic>
        <p:nvPicPr>
          <p:cNvPr id="2875" name="Google Shape;2875;p373"/>
          <p:cNvPicPr preferRelativeResize="0"/>
          <p:nvPr/>
        </p:nvPicPr>
        <p:blipFill>
          <a:blip r:embed="rId3">
            <a:alphaModFix/>
          </a:blip>
          <a:stretch>
            <a:fillRect/>
          </a:stretch>
        </p:blipFill>
        <p:spPr>
          <a:xfrm>
            <a:off x="2615912" y="976862"/>
            <a:ext cx="3923326" cy="3446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9" name="Shape 2879"/>
        <p:cNvGrpSpPr/>
        <p:nvPr/>
      </p:nvGrpSpPr>
      <p:grpSpPr>
        <a:xfrm>
          <a:off x="0" y="0"/>
          <a:ext cx="0" cy="0"/>
          <a:chOff x="0" y="0"/>
          <a:chExt cx="0" cy="0"/>
        </a:xfrm>
      </p:grpSpPr>
      <p:sp>
        <p:nvSpPr>
          <p:cNvPr id="2880" name="Google Shape;2880;p374"/>
          <p:cNvSpPr txBox="1"/>
          <p:nvPr>
            <p:ph type="title"/>
          </p:nvPr>
        </p:nvSpPr>
        <p:spPr>
          <a:xfrm>
            <a:off x="342900" y="353778"/>
            <a:ext cx="8451000" cy="4206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Our facilitators</a:t>
            </a:r>
            <a:endParaRPr/>
          </a:p>
        </p:txBody>
      </p:sp>
      <p:sp>
        <p:nvSpPr>
          <p:cNvPr id="2881" name="Google Shape;2881;p374"/>
          <p:cNvSpPr txBox="1"/>
          <p:nvPr/>
        </p:nvSpPr>
        <p:spPr>
          <a:xfrm>
            <a:off x="1823650" y="2881425"/>
            <a:ext cx="3049500" cy="8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entury Gothic"/>
                <a:ea typeface="Century Gothic"/>
                <a:cs typeface="Century Gothic"/>
                <a:sym typeface="Century Gothic"/>
              </a:rPr>
              <a:t>Michael Hargis </a:t>
            </a:r>
            <a:endParaRPr b="1">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Head of Revenue Operations</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Tealium</a:t>
            </a:r>
            <a:endParaRPr>
              <a:latin typeface="Century Gothic"/>
              <a:ea typeface="Century Gothic"/>
              <a:cs typeface="Century Gothic"/>
              <a:sym typeface="Century Gothic"/>
            </a:endParaRPr>
          </a:p>
        </p:txBody>
      </p:sp>
      <p:sp>
        <p:nvSpPr>
          <p:cNvPr id="2882" name="Google Shape;2882;p374"/>
          <p:cNvSpPr txBox="1"/>
          <p:nvPr/>
        </p:nvSpPr>
        <p:spPr>
          <a:xfrm>
            <a:off x="6205450" y="1185225"/>
            <a:ext cx="2833500" cy="10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entury Gothic"/>
                <a:ea typeface="Century Gothic"/>
                <a:cs typeface="Century Gothic"/>
                <a:sym typeface="Century Gothic"/>
              </a:rPr>
              <a:t>Ben Loeffler-Little</a:t>
            </a:r>
            <a:endParaRPr b="1">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VP of Sales Strategy, </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Operations, &amp; Enablement</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Model N</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2883" name="Google Shape;2883;p374"/>
          <p:cNvSpPr txBox="1"/>
          <p:nvPr/>
        </p:nvSpPr>
        <p:spPr>
          <a:xfrm>
            <a:off x="6205450" y="2906175"/>
            <a:ext cx="2711400" cy="8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entury Gothic"/>
                <a:ea typeface="Century Gothic"/>
                <a:cs typeface="Century Gothic"/>
                <a:sym typeface="Century Gothic"/>
              </a:rPr>
              <a:t>Anil Somaney</a:t>
            </a:r>
            <a:endParaRPr b="1">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SVP of Revenue Operations</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Chargebee</a:t>
            </a:r>
            <a:endParaRPr>
              <a:latin typeface="Century Gothic"/>
              <a:ea typeface="Century Gothic"/>
              <a:cs typeface="Century Gothic"/>
              <a:sym typeface="Century Gothic"/>
            </a:endParaRPr>
          </a:p>
        </p:txBody>
      </p:sp>
      <p:sp>
        <p:nvSpPr>
          <p:cNvPr id="2884" name="Google Shape;2884;p374"/>
          <p:cNvSpPr txBox="1"/>
          <p:nvPr/>
        </p:nvSpPr>
        <p:spPr>
          <a:xfrm>
            <a:off x="1823650" y="1185225"/>
            <a:ext cx="3049500" cy="8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entury Gothic"/>
                <a:ea typeface="Century Gothic"/>
                <a:cs typeface="Century Gothic"/>
                <a:sym typeface="Century Gothic"/>
              </a:rPr>
              <a:t>Craig Rosenberg</a:t>
            </a:r>
            <a:endParaRPr b="1">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Chief Platform Officer </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Scale Venture Partners </a:t>
            </a:r>
            <a:endParaRPr>
              <a:latin typeface="Century Gothic"/>
              <a:ea typeface="Century Gothic"/>
              <a:cs typeface="Century Gothic"/>
              <a:sym typeface="Century Gothic"/>
            </a:endParaRPr>
          </a:p>
        </p:txBody>
      </p:sp>
      <p:pic>
        <p:nvPicPr>
          <p:cNvPr id="2885" name="Google Shape;2885;p374"/>
          <p:cNvPicPr preferRelativeResize="0"/>
          <p:nvPr/>
        </p:nvPicPr>
        <p:blipFill>
          <a:blip r:embed="rId3">
            <a:alphaModFix/>
          </a:blip>
          <a:stretch>
            <a:fillRect/>
          </a:stretch>
        </p:blipFill>
        <p:spPr>
          <a:xfrm>
            <a:off x="4749275" y="2729025"/>
            <a:ext cx="1185176" cy="1185176"/>
          </a:xfrm>
          <a:prstGeom prst="rect">
            <a:avLst/>
          </a:prstGeom>
          <a:noFill/>
          <a:ln>
            <a:noFill/>
          </a:ln>
        </p:spPr>
      </p:pic>
      <p:pic>
        <p:nvPicPr>
          <p:cNvPr id="2886" name="Google Shape;2886;p374"/>
          <p:cNvPicPr preferRelativeResize="0"/>
          <p:nvPr/>
        </p:nvPicPr>
        <p:blipFill rotWithShape="1">
          <a:blip r:embed="rId4">
            <a:alphaModFix/>
          </a:blip>
          <a:srcRect b="33545" l="16772" r="16772" t="0"/>
          <a:stretch/>
        </p:blipFill>
        <p:spPr>
          <a:xfrm>
            <a:off x="4749286" y="1182222"/>
            <a:ext cx="1185162" cy="1179974"/>
          </a:xfrm>
          <a:prstGeom prst="rect">
            <a:avLst/>
          </a:prstGeom>
          <a:noFill/>
          <a:ln>
            <a:noFill/>
          </a:ln>
        </p:spPr>
      </p:pic>
      <p:pic>
        <p:nvPicPr>
          <p:cNvPr id="2887" name="Google Shape;2887;p374"/>
          <p:cNvPicPr preferRelativeResize="0"/>
          <p:nvPr/>
        </p:nvPicPr>
        <p:blipFill>
          <a:blip r:embed="rId5">
            <a:alphaModFix/>
          </a:blip>
          <a:stretch>
            <a:fillRect/>
          </a:stretch>
        </p:blipFill>
        <p:spPr>
          <a:xfrm>
            <a:off x="342900" y="2729025"/>
            <a:ext cx="1185175" cy="1185175"/>
          </a:xfrm>
          <a:prstGeom prst="rect">
            <a:avLst/>
          </a:prstGeom>
          <a:noFill/>
          <a:ln>
            <a:noFill/>
          </a:ln>
        </p:spPr>
      </p:pic>
      <p:pic>
        <p:nvPicPr>
          <p:cNvPr id="2888" name="Google Shape;2888;p374"/>
          <p:cNvPicPr preferRelativeResize="0"/>
          <p:nvPr/>
        </p:nvPicPr>
        <p:blipFill>
          <a:blip r:embed="rId6">
            <a:alphaModFix/>
          </a:blip>
          <a:stretch>
            <a:fillRect/>
          </a:stretch>
        </p:blipFill>
        <p:spPr>
          <a:xfrm>
            <a:off x="342898" y="1114211"/>
            <a:ext cx="1185175" cy="118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sp>
        <p:nvSpPr>
          <p:cNvPr id="2893" name="Google Shape;2893;p375"/>
          <p:cNvSpPr txBox="1"/>
          <p:nvPr>
            <p:ph type="ctrTitle"/>
          </p:nvPr>
        </p:nvSpPr>
        <p:spPr>
          <a:xfrm>
            <a:off x="1918922" y="3159377"/>
            <a:ext cx="5306100" cy="606900"/>
          </a:xfrm>
          <a:prstGeom prst="rect">
            <a:avLst/>
          </a:prstGeom>
        </p:spPr>
        <p:txBody>
          <a:bodyPr anchorCtr="0" anchor="ctr" bIns="20775" lIns="41575" spcFirstLastPara="1" rIns="41575" wrap="square" tIns="20775">
            <a:normAutofit/>
          </a:bodyPr>
          <a:lstStyle/>
          <a:p>
            <a:pPr indent="0" lvl="0" marL="0" rtl="0" algn="ctr">
              <a:spcBef>
                <a:spcPts val="0"/>
              </a:spcBef>
              <a:spcAft>
                <a:spcPts val="0"/>
              </a:spcAft>
              <a:buNone/>
            </a:pPr>
            <a:r>
              <a:rPr lang="en"/>
              <a:t>The RevOps Playbook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7" name="Shape 2897"/>
        <p:cNvGrpSpPr/>
        <p:nvPr/>
      </p:nvGrpSpPr>
      <p:grpSpPr>
        <a:xfrm>
          <a:off x="0" y="0"/>
          <a:ext cx="0" cy="0"/>
          <a:chOff x="0" y="0"/>
          <a:chExt cx="0" cy="0"/>
        </a:xfrm>
      </p:grpSpPr>
      <p:sp>
        <p:nvSpPr>
          <p:cNvPr id="2898" name="Google Shape;2898;p376"/>
          <p:cNvSpPr txBox="1"/>
          <p:nvPr>
            <p:ph type="title"/>
          </p:nvPr>
        </p:nvSpPr>
        <p:spPr>
          <a:xfrm>
            <a:off x="311700" y="232091"/>
            <a:ext cx="8520600" cy="572700"/>
          </a:xfrm>
          <a:prstGeom prst="rect">
            <a:avLst/>
          </a:prstGeom>
          <a:noFill/>
          <a:ln>
            <a:noFill/>
          </a:ln>
        </p:spPr>
        <p:txBody>
          <a:bodyPr anchorCtr="0" anchor="b" bIns="20775" lIns="41575" spcFirstLastPara="1" rIns="41575" wrap="square" tIns="20775">
            <a:normAutofit/>
          </a:bodyPr>
          <a:lstStyle/>
          <a:p>
            <a:pPr indent="0" lvl="0" marL="0" rtl="0" algn="l">
              <a:lnSpc>
                <a:spcPct val="90000"/>
              </a:lnSpc>
              <a:spcBef>
                <a:spcPts val="0"/>
              </a:spcBef>
              <a:spcAft>
                <a:spcPts val="0"/>
              </a:spcAft>
              <a:buSzPts val="2400"/>
              <a:buNone/>
            </a:pPr>
            <a:r>
              <a:rPr lang="en"/>
              <a:t>Key Pillars of Revenue Operations </a:t>
            </a:r>
            <a:endParaRPr/>
          </a:p>
        </p:txBody>
      </p:sp>
      <p:graphicFrame>
        <p:nvGraphicFramePr>
          <p:cNvPr id="2899" name="Google Shape;2899;p376"/>
          <p:cNvGraphicFramePr/>
          <p:nvPr/>
        </p:nvGraphicFramePr>
        <p:xfrm>
          <a:off x="642397" y="958421"/>
          <a:ext cx="3000000" cy="3000000"/>
        </p:xfrm>
        <a:graphic>
          <a:graphicData uri="http://schemas.openxmlformats.org/drawingml/2006/table">
            <a:tbl>
              <a:tblPr bandRow="1" firstRow="1">
                <a:noFill/>
                <a:tableStyleId>{10964609-6EE0-4A4F-8E9D-7ABD274A4130}</a:tableStyleId>
              </a:tblPr>
              <a:tblGrid>
                <a:gridCol w="2511750"/>
                <a:gridCol w="2468875"/>
                <a:gridCol w="2878575"/>
              </a:tblGrid>
              <a:tr h="241700">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Strategy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Process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Workflow</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1507975">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Plan that aligns to revenue objectives</a:t>
                      </a:r>
                      <a:endParaRPr sz="95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to organize and mobilize the revenue</a:t>
                      </a:r>
                      <a:endParaRPr sz="95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organization: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RevOps Strategic Charter</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Revenue Model</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GTM Strategy</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Organizational Design</a:t>
                      </a:r>
                      <a:endParaRPr sz="950">
                        <a:latin typeface="Century Gothic"/>
                        <a:ea typeface="Century Gothic"/>
                        <a:cs typeface="Century Gothic"/>
                        <a:sym typeface="Century Gothic"/>
                      </a:endParaRPr>
                    </a:p>
                    <a:p>
                      <a:pPr indent="-171450" lvl="5"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Stakeholder Alignment</a:t>
                      </a:r>
                      <a:endParaRPr sz="950">
                        <a:latin typeface="Century Gothic"/>
                        <a:ea typeface="Century Gothic"/>
                        <a:cs typeface="Century Gothic"/>
                        <a:sym typeface="Century Gothic"/>
                      </a:endParaRPr>
                    </a:p>
                    <a:p>
                      <a:pPr indent="-171450" lvl="5"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Resource Prioritization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Data-Decision Framework</a:t>
                      </a:r>
                      <a:endParaRPr sz="950">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Design, management, and tracking of</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end-to-end revenue processes: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Customer Lifecycle Map</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Segmentation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Revenue Process Design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Milestone Alignment and Definitions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Service Level Agreements</a:t>
                      </a:r>
                      <a:endParaRPr sz="95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Manual and automated processes</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required</a:t>
                      </a:r>
                      <a:endParaRPr sz="95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for an interconnected</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revenue process: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Workflow Design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Hand-offs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Joint Processes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Closed-Loop Processes</a:t>
                      </a:r>
                      <a:endParaRPr sz="95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1700">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Data</a:t>
                      </a:r>
                      <a:endParaRPr sz="950">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Analysis</a:t>
                      </a:r>
                      <a:endParaRPr sz="950">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c>
                  <a:txBody>
                    <a:bodyPr/>
                    <a:lstStyle/>
                    <a:p>
                      <a:pPr indent="0" lvl="0" marL="0" marR="0" rtl="0" algn="l">
                        <a:lnSpc>
                          <a:spcPct val="100000"/>
                        </a:lnSpc>
                        <a:spcBef>
                          <a:spcPts val="0"/>
                        </a:spcBef>
                        <a:spcAft>
                          <a:spcPts val="0"/>
                        </a:spcAft>
                        <a:buNone/>
                      </a:pPr>
                      <a:r>
                        <a:rPr b="1" lang="en" sz="950" u="none" cap="none" strike="noStrike">
                          <a:solidFill>
                            <a:schemeClr val="lt1"/>
                          </a:solidFill>
                          <a:latin typeface="Century Gothic"/>
                          <a:ea typeface="Century Gothic"/>
                          <a:cs typeface="Century Gothic"/>
                          <a:sym typeface="Century Gothic"/>
                        </a:rPr>
                        <a:t>Technology</a:t>
                      </a:r>
                      <a:endParaRPr sz="950">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14F40"/>
                    </a:solidFill>
                  </a:tcPr>
                </a:tc>
              </a:tr>
              <a:tr h="1160575">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Data needed to manage and optimize</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end-to-end revenue processes: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Data Strategy and Governance</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Data Collection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Shared Data</a:t>
                      </a:r>
                      <a:endParaRPr sz="950">
                        <a:latin typeface="Century Gothic"/>
                        <a:ea typeface="Century Gothic"/>
                        <a:cs typeface="Century Gothic"/>
                        <a:sym typeface="Century Gothic"/>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Agreed-upon activities to monitor and</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measure across the revenue lifecycle:</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Metrics and Reporting Alignment</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Forecast Analysis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Pipeline Health Analysis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Funnel Conversion Analysis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Customer Health Analysis</a:t>
                      </a:r>
                      <a:endParaRPr sz="95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12700">
                      <a:solidFill>
                        <a:srgbClr val="BFBFBF"/>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50" u="none" cap="none" strike="noStrike">
                          <a:latin typeface="Century Gothic"/>
                          <a:ea typeface="Century Gothic"/>
                          <a:cs typeface="Century Gothic"/>
                          <a:sym typeface="Century Gothic"/>
                        </a:rPr>
                        <a:t>Technology stack required for</a:t>
                      </a:r>
                      <a:r>
                        <a:rPr lang="en" sz="950">
                          <a:latin typeface="Century Gothic"/>
                          <a:ea typeface="Century Gothic"/>
                          <a:cs typeface="Century Gothic"/>
                          <a:sym typeface="Century Gothic"/>
                        </a:rPr>
                        <a:t> </a:t>
                      </a:r>
                      <a:r>
                        <a:rPr lang="en" sz="950" u="none" cap="none" strike="noStrike">
                          <a:latin typeface="Century Gothic"/>
                          <a:ea typeface="Century Gothic"/>
                          <a:cs typeface="Century Gothic"/>
                          <a:sym typeface="Century Gothic"/>
                        </a:rPr>
                        <a:t>Revenue Operations execution: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Tech Stack Design</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Core Infrastructure</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Data</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Workflow</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Artificial Intelligence/</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Machine Learning</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Activity Capture</a:t>
                      </a:r>
                      <a:endParaRPr sz="950">
                        <a:latin typeface="Century Gothic"/>
                        <a:ea typeface="Century Gothic"/>
                        <a:cs typeface="Century Gothic"/>
                        <a:sym typeface="Century Gothic"/>
                      </a:endParaRPr>
                    </a:p>
                    <a:p>
                      <a:pPr indent="-171450" lvl="0" marL="3492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Reporting and Dashboards</a:t>
                      </a:r>
                      <a:endParaRPr sz="950">
                        <a:latin typeface="Century Gothic"/>
                        <a:ea typeface="Century Gothic"/>
                        <a:cs typeface="Century Gothic"/>
                        <a:sym typeface="Century Gothic"/>
                      </a:endParaRPr>
                    </a:p>
                    <a:p>
                      <a:pPr indent="-171450" lvl="0" marL="171450" marR="0" rtl="0" algn="l">
                        <a:lnSpc>
                          <a:spcPct val="100000"/>
                        </a:lnSpc>
                        <a:spcBef>
                          <a:spcPts val="0"/>
                        </a:spcBef>
                        <a:spcAft>
                          <a:spcPts val="0"/>
                        </a:spcAft>
                        <a:buClr>
                          <a:srgbClr val="000000"/>
                        </a:buClr>
                        <a:buSzPts val="950"/>
                        <a:buFont typeface="Century Gothic"/>
                        <a:buChar char="•"/>
                      </a:pPr>
                      <a:r>
                        <a:rPr lang="en" sz="950" u="none" cap="none" strike="noStrike">
                          <a:latin typeface="Century Gothic"/>
                          <a:ea typeface="Century Gothic"/>
                          <a:cs typeface="Century Gothic"/>
                          <a:sym typeface="Century Gothic"/>
                        </a:rPr>
                        <a:t>Usage and Enablement</a:t>
                      </a:r>
                      <a:endParaRPr sz="950">
                        <a:latin typeface="Century Gothic"/>
                        <a:ea typeface="Century Gothic"/>
                        <a:cs typeface="Century Gothic"/>
                        <a:sym typeface="Century Gothic"/>
                      </a:endParaRPr>
                    </a:p>
                  </a:txBody>
                  <a:tcPr marT="45725" marB="45725" marR="91450" marL="91450">
                    <a:lnL cap="flat" cmpd="sng" w="12700">
                      <a:solidFill>
                        <a:srgbClr val="BFBFBF"/>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00" name="Google Shape;2900;p376"/>
          <p:cNvSpPr/>
          <p:nvPr/>
        </p:nvSpPr>
        <p:spPr>
          <a:xfrm>
            <a:off x="3158725" y="2736250"/>
            <a:ext cx="2464200" cy="1929000"/>
          </a:xfrm>
          <a:prstGeom prst="rect">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76"/>
          <p:cNvSpPr txBox="1"/>
          <p:nvPr/>
        </p:nvSpPr>
        <p:spPr>
          <a:xfrm>
            <a:off x="-152400" y="4588900"/>
            <a:ext cx="4864800" cy="292500"/>
          </a:xfrm>
          <a:prstGeom prst="rect">
            <a:avLst/>
          </a:prstGeom>
          <a:noFill/>
          <a:ln>
            <a:noFill/>
          </a:ln>
        </p:spPr>
        <p:txBody>
          <a:bodyPr anchorCtr="0" anchor="t" bIns="91425" lIns="91425" spcFirstLastPara="1" rIns="91425" wrap="square" tIns="91425">
            <a:spAutoFit/>
          </a:bodyPr>
          <a:lstStyle/>
          <a:p>
            <a:pPr indent="-273050" lvl="0" marL="457200" rtl="0" algn="l">
              <a:spcBef>
                <a:spcPts val="0"/>
              </a:spcBef>
              <a:spcAft>
                <a:spcPts val="0"/>
              </a:spcAft>
              <a:buSzPts val="700"/>
              <a:buFont typeface="Century Gothic"/>
              <a:buAutoNum type="arabicPeriod"/>
            </a:pPr>
            <a:r>
              <a:rPr lang="en" sz="700">
                <a:latin typeface="Century Gothic"/>
                <a:ea typeface="Century Gothic"/>
                <a:cs typeface="Century Gothic"/>
                <a:sym typeface="Century Gothic"/>
              </a:rPr>
              <a:t>Source: TOPO RevOps Framework</a:t>
            </a:r>
            <a:endParaRPr sz="70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sp>
        <p:nvSpPr>
          <p:cNvPr id="2906" name="Google Shape;2906;p377"/>
          <p:cNvSpPr txBox="1"/>
          <p:nvPr>
            <p:ph type="title"/>
          </p:nvPr>
        </p:nvSpPr>
        <p:spPr>
          <a:xfrm>
            <a:off x="342900" y="353778"/>
            <a:ext cx="8451000" cy="420600"/>
          </a:xfrm>
          <a:prstGeom prst="rect">
            <a:avLst/>
          </a:prstGeom>
        </p:spPr>
        <p:txBody>
          <a:bodyPr anchorCtr="0" anchor="b" bIns="20775" lIns="41575" spcFirstLastPara="1" rIns="41575" wrap="square" tIns="20775">
            <a:normAutofit/>
          </a:bodyPr>
          <a:lstStyle/>
          <a:p>
            <a:pPr indent="0" lvl="0" marL="0" rtl="0" algn="l">
              <a:spcBef>
                <a:spcPts val="0"/>
              </a:spcBef>
              <a:spcAft>
                <a:spcPts val="0"/>
              </a:spcAft>
              <a:buNone/>
            </a:pPr>
            <a:r>
              <a:rPr lang="en"/>
              <a:t>Why is this important?</a:t>
            </a:r>
            <a:endParaRPr/>
          </a:p>
        </p:txBody>
      </p:sp>
      <p:sp>
        <p:nvSpPr>
          <p:cNvPr id="2907" name="Google Shape;2907;p377"/>
          <p:cNvSpPr txBox="1"/>
          <p:nvPr/>
        </p:nvSpPr>
        <p:spPr>
          <a:xfrm>
            <a:off x="516750" y="1177025"/>
            <a:ext cx="8009400" cy="26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Century Gothic"/>
                <a:ea typeface="Century Gothic"/>
                <a:cs typeface="Century Gothic"/>
                <a:sym typeface="Century Gothic"/>
              </a:rPr>
              <a:t>Great businesses are built week-by-week, month-by-month.  Long term strategic plans and financial models are great and serve a purpose but it’s the </a:t>
            </a:r>
            <a:r>
              <a:rPr b="1" lang="en" sz="1500">
                <a:latin typeface="Century Gothic"/>
                <a:ea typeface="Century Gothic"/>
                <a:cs typeface="Century Gothic"/>
                <a:sym typeface="Century Gothic"/>
              </a:rPr>
              <a:t>consistent execution </a:t>
            </a:r>
            <a:r>
              <a:rPr lang="en" sz="1500">
                <a:latin typeface="Century Gothic"/>
                <a:ea typeface="Century Gothic"/>
                <a:cs typeface="Century Gothic"/>
                <a:sym typeface="Century Gothic"/>
              </a:rPr>
              <a:t>each week that moves the needle on </a:t>
            </a:r>
            <a:r>
              <a:rPr b="1" lang="en" sz="1500">
                <a:latin typeface="Century Gothic"/>
                <a:ea typeface="Century Gothic"/>
                <a:cs typeface="Century Gothic"/>
                <a:sym typeface="Century Gothic"/>
              </a:rPr>
              <a:t>delivering results and creating value</a:t>
            </a:r>
            <a:r>
              <a:rPr lang="en" sz="1500">
                <a:latin typeface="Century Gothic"/>
                <a:ea typeface="Century Gothic"/>
                <a:cs typeface="Century Gothic"/>
                <a:sym typeface="Century Gothic"/>
              </a:rPr>
              <a: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When building out your rev ops playbook for sales performance and analysis, it’s helpful to start with a simple question of </a:t>
            </a:r>
            <a:r>
              <a:rPr b="1" lang="en" sz="1500">
                <a:latin typeface="Century Gothic"/>
                <a:ea typeface="Century Gothic"/>
                <a:cs typeface="Century Gothic"/>
                <a:sym typeface="Century Gothic"/>
              </a:rPr>
              <a:t>“Did you have a good week or a bad one?”</a:t>
            </a:r>
            <a:endParaRPr b="1"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Unfortunately, for many businesses, </a:t>
            </a:r>
            <a:r>
              <a:rPr b="1" lang="en" sz="1500">
                <a:latin typeface="Century Gothic"/>
                <a:ea typeface="Century Gothic"/>
                <a:cs typeface="Century Gothic"/>
                <a:sym typeface="Century Gothic"/>
              </a:rPr>
              <a:t>the leadership teams don’t have an easy way to answer that question</a:t>
            </a:r>
            <a:r>
              <a:rPr lang="en" sz="1500">
                <a:latin typeface="Century Gothic"/>
                <a:ea typeface="Century Gothic"/>
                <a:cs typeface="Century Gothic"/>
                <a:sym typeface="Century Gothic"/>
              </a:rPr>
              <a:t>…today we’re going to discuss some best practices and suggestions for getting this in place.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cale White Theme">
  <a:themeElements>
    <a:clrScheme name="White Theme">
      <a:dk1>
        <a:srgbClr val="47534F"/>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Scale White Theme">
  <a:themeElements>
    <a:clrScheme name="White Theme">
      <a:dk1>
        <a:srgbClr val="47534F"/>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Scale White Theme">
  <a:themeElements>
    <a:clrScheme name="White Theme">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Scale White Theme">
  <a:themeElements>
    <a:clrScheme name="White Theme">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Scale White Theme">
  <a:themeElements>
    <a:clrScheme name="Custom 1">
      <a:dk1>
        <a:srgbClr val="455550"/>
      </a:dk1>
      <a:lt1>
        <a:srgbClr val="FFFFFF"/>
      </a:lt1>
      <a:dk2>
        <a:srgbClr val="232323"/>
      </a:dk2>
      <a:lt2>
        <a:srgbClr val="BFE3DC"/>
      </a:lt2>
      <a:accent1>
        <a:srgbClr val="E1AE24"/>
      </a:accent1>
      <a:accent2>
        <a:srgbClr val="ACAD9C"/>
      </a:accent2>
      <a:accent3>
        <a:srgbClr val="7C8A75"/>
      </a:accent3>
      <a:accent4>
        <a:srgbClr val="566D59"/>
      </a:accent4>
      <a:accent5>
        <a:srgbClr val="344137"/>
      </a:accent5>
      <a:accent6>
        <a:srgbClr val="2B3228"/>
      </a:accent6>
      <a:hlink>
        <a:srgbClr val="E1AE24"/>
      </a:hlink>
      <a:folHlink>
        <a:srgbClr val="B986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