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9" r:id="rId5"/>
    <p:sldMasterId id="2147483710" r:id="rId6"/>
    <p:sldMasterId id="214748371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6858000" cx="12192000"/>
  <p:notesSz cx="6858000" cy="9144000"/>
  <p:embeddedFontLst>
    <p:embeddedFont>
      <p:font typeface="Figtree"/>
      <p:regular r:id="rId43"/>
      <p:bold r:id="rId44"/>
      <p:italic r:id="rId45"/>
      <p:boldItalic r:id="rId46"/>
    </p:embeddedFont>
    <p:embeddedFont>
      <p:font typeface="Figtree Medium"/>
      <p:regular r:id="rId47"/>
      <p:bold r:id="rId48"/>
      <p:italic r:id="rId49"/>
      <p:boldItalic r:id="rId50"/>
    </p:embeddedFont>
    <p:embeddedFont>
      <p:font typeface="Hanken Grotesk"/>
      <p:regular r:id="rId51"/>
      <p:bold r:id="rId52"/>
      <p:italic r:id="rId53"/>
      <p:boldItalic r:id="rId54"/>
    </p:embeddedFont>
    <p:embeddedFont>
      <p:font typeface="Inter"/>
      <p:regular r:id="rId55"/>
      <p:bold r:id="rId56"/>
      <p:italic r:id="rId57"/>
      <p:boldItalic r:id="rId58"/>
    </p:embeddedFont>
    <p:embeddedFont>
      <p:font typeface="Raleway Thin"/>
      <p:regular r:id="rId59"/>
      <p:bold r:id="rId60"/>
      <p:italic r:id="rId61"/>
      <p:boldItalic r:id="rId62"/>
    </p:embeddedFont>
    <p:embeddedFont>
      <p:font typeface="Work Sans SemiBold"/>
      <p:regular r:id="rId63"/>
      <p:bold r:id="rId64"/>
      <p:italic r:id="rId65"/>
      <p:boldItalic r:id="rId66"/>
    </p:embeddedFont>
    <p:embeddedFont>
      <p:font typeface="Work Sans"/>
      <p:regular r:id="rId67"/>
      <p:bold r:id="rId68"/>
      <p:italic r:id="rId69"/>
      <p:boldItalic r:id="rId70"/>
    </p:embeddedFont>
    <p:embeddedFont>
      <p:font typeface="Work Sans Light"/>
      <p:regular r:id="rId71"/>
      <p:bold r:id="rId72"/>
      <p:italic r:id="rId73"/>
      <p:boldItalic r:id="rId74"/>
    </p:embeddedFont>
    <p:embeddedFont>
      <p:font typeface="Outfit SemiBold"/>
      <p:regular r:id="rId75"/>
      <p:bold r:id="rId76"/>
    </p:embeddedFont>
    <p:embeddedFont>
      <p:font typeface="Barlow"/>
      <p:regular r:id="rId77"/>
      <p:bold r:id="rId78"/>
      <p:italic r:id="rId79"/>
      <p:boldItalic r:id="rId80"/>
    </p:embeddedFont>
    <p:embeddedFont>
      <p:font typeface="DM Mono"/>
      <p:regular r:id="rId81"/>
      <p:italic r:id="rId82"/>
    </p:embeddedFont>
    <p:embeddedFont>
      <p:font typeface="Century Gothic"/>
      <p:regular r:id="rId83"/>
      <p:bold r:id="rId84"/>
      <p:italic r:id="rId85"/>
      <p:boldItalic r:id="rId86"/>
    </p:embeddedFont>
    <p:embeddedFont>
      <p:font typeface="Raleway SemiBold"/>
      <p:regular r:id="rId87"/>
      <p:bold r:id="rId88"/>
      <p:italic r:id="rId89"/>
      <p:boldItalic r:id="rId90"/>
    </p:embeddedFont>
    <p:embeddedFont>
      <p:font typeface="Raleway ExtraBold"/>
      <p:bold r:id="rId91"/>
      <p:boldItalic r:id="rId92"/>
    </p:embeddedFont>
    <p:embeddedFont>
      <p:font typeface="Roboto"/>
      <p:regular r:id="rId93"/>
      <p:bold r:id="rId94"/>
      <p:italic r:id="rId95"/>
      <p:boldItalic r:id="rId96"/>
    </p:embeddedFont>
    <p:embeddedFont>
      <p:font typeface="Outfit"/>
      <p:regular r:id="rId97"/>
      <p:bold r:id="rId9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34">
          <p15:clr>
            <a:srgbClr val="747775"/>
          </p15:clr>
        </p15:guide>
        <p15:guide id="2" pos="262">
          <p15:clr>
            <a:srgbClr val="747775"/>
          </p15:clr>
        </p15:guide>
        <p15:guide id="3" orient="horz" pos="9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19CAD4-DF7F-4D20-B4D6-E0003D9C6DFD}">
  <a:tblStyle styleId="{4219CAD4-DF7F-4D20-B4D6-E0003D9C6DF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AD47192-EAAF-4C2E-8C0B-CAA7576FBD55}"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4"/>
        <p:guide pos="262"/>
        <p:guide pos="96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font" Target="fonts/Figtree-bold.fntdata"/><Relationship Id="rId43" Type="http://schemas.openxmlformats.org/officeDocument/2006/relationships/font" Target="fonts/Figtree-regular.fntdata"/><Relationship Id="rId46" Type="http://schemas.openxmlformats.org/officeDocument/2006/relationships/font" Target="fonts/Figtree-boldItalic.fntdata"/><Relationship Id="rId45" Type="http://schemas.openxmlformats.org/officeDocument/2006/relationships/font" Target="fonts/Figtree-italic.fntdata"/><Relationship Id="rId48" Type="http://schemas.openxmlformats.org/officeDocument/2006/relationships/font" Target="fonts/FigtreeMedium-bold.fntdata"/><Relationship Id="rId47" Type="http://schemas.openxmlformats.org/officeDocument/2006/relationships/font" Target="fonts/FigtreeMedium-regular.fntdata"/><Relationship Id="rId49" Type="http://schemas.openxmlformats.org/officeDocument/2006/relationships/font" Target="fonts/FigtreeMedium-italic.fnt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95" Type="http://schemas.openxmlformats.org/officeDocument/2006/relationships/font" Target="fonts/Roboto-italic.fntdata"/><Relationship Id="rId94" Type="http://schemas.openxmlformats.org/officeDocument/2006/relationships/font" Target="fonts/Roboto-bold.fntdata"/><Relationship Id="rId97" Type="http://schemas.openxmlformats.org/officeDocument/2006/relationships/font" Target="fonts/Outfit-regular.fntdata"/><Relationship Id="rId96" Type="http://schemas.openxmlformats.org/officeDocument/2006/relationships/font" Target="fonts/Roboto-boldItalic.fntdata"/><Relationship Id="rId11" Type="http://schemas.openxmlformats.org/officeDocument/2006/relationships/slide" Target="slides/slide3.xml"/><Relationship Id="rId10" Type="http://schemas.openxmlformats.org/officeDocument/2006/relationships/slide" Target="slides/slide2.xml"/><Relationship Id="rId98" Type="http://schemas.openxmlformats.org/officeDocument/2006/relationships/font" Target="fonts/Outfit-bold.fntdata"/><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font" Target="fonts/RalewayExtraBold-bold.fntdata"/><Relationship Id="rId90" Type="http://schemas.openxmlformats.org/officeDocument/2006/relationships/font" Target="fonts/RalewaySemiBold-boldItalic.fntdata"/><Relationship Id="rId93" Type="http://schemas.openxmlformats.org/officeDocument/2006/relationships/font" Target="fonts/Roboto-regular.fntdata"/><Relationship Id="rId92" Type="http://schemas.openxmlformats.org/officeDocument/2006/relationships/font" Target="fonts/RalewayExtraBold-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 Id="rId84" Type="http://schemas.openxmlformats.org/officeDocument/2006/relationships/font" Target="fonts/CenturyGothic-bold.fntdata"/><Relationship Id="rId83" Type="http://schemas.openxmlformats.org/officeDocument/2006/relationships/font" Target="fonts/CenturyGothic-regular.fntdata"/><Relationship Id="rId86" Type="http://schemas.openxmlformats.org/officeDocument/2006/relationships/font" Target="fonts/CenturyGothic-boldItalic.fntdata"/><Relationship Id="rId85" Type="http://schemas.openxmlformats.org/officeDocument/2006/relationships/font" Target="fonts/CenturyGothic-italic.fntdata"/><Relationship Id="rId88" Type="http://schemas.openxmlformats.org/officeDocument/2006/relationships/font" Target="fonts/RalewaySemiBold-bold.fntdata"/><Relationship Id="rId87" Type="http://schemas.openxmlformats.org/officeDocument/2006/relationships/font" Target="fonts/RalewaySemiBold-regular.fntdata"/><Relationship Id="rId89" Type="http://schemas.openxmlformats.org/officeDocument/2006/relationships/font" Target="fonts/RalewaySemiBold-italic.fntdata"/><Relationship Id="rId80" Type="http://schemas.openxmlformats.org/officeDocument/2006/relationships/font" Target="fonts/Barlow-boldItalic.fntdata"/><Relationship Id="rId82" Type="http://schemas.openxmlformats.org/officeDocument/2006/relationships/font" Target="fonts/DMMono-italic.fntdata"/><Relationship Id="rId81" Type="http://schemas.openxmlformats.org/officeDocument/2006/relationships/font" Target="fonts/DMMon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WorkSansLight-italic.fntdata"/><Relationship Id="rId72" Type="http://schemas.openxmlformats.org/officeDocument/2006/relationships/font" Target="fonts/WorkSansLight-bold.fntdata"/><Relationship Id="rId75" Type="http://schemas.openxmlformats.org/officeDocument/2006/relationships/font" Target="fonts/OutfitSemiBold-regular.fntdata"/><Relationship Id="rId74" Type="http://schemas.openxmlformats.org/officeDocument/2006/relationships/font" Target="fonts/WorkSansLight-boldItalic.fntdata"/><Relationship Id="rId77" Type="http://schemas.openxmlformats.org/officeDocument/2006/relationships/font" Target="fonts/Barlow-regular.fntdata"/><Relationship Id="rId76" Type="http://schemas.openxmlformats.org/officeDocument/2006/relationships/font" Target="fonts/OutfitSemiBold-bold.fntdata"/><Relationship Id="rId79" Type="http://schemas.openxmlformats.org/officeDocument/2006/relationships/font" Target="fonts/Barlow-italic.fntdata"/><Relationship Id="rId78" Type="http://schemas.openxmlformats.org/officeDocument/2006/relationships/font" Target="fonts/Barlow-bold.fntdata"/><Relationship Id="rId71" Type="http://schemas.openxmlformats.org/officeDocument/2006/relationships/font" Target="fonts/WorkSansLight-regular.fntdata"/><Relationship Id="rId70" Type="http://schemas.openxmlformats.org/officeDocument/2006/relationships/font" Target="fonts/WorkSans-boldItalic.fntdata"/><Relationship Id="rId62" Type="http://schemas.openxmlformats.org/officeDocument/2006/relationships/font" Target="fonts/RalewayThin-boldItalic.fntdata"/><Relationship Id="rId61" Type="http://schemas.openxmlformats.org/officeDocument/2006/relationships/font" Target="fonts/RalewayThin-italic.fntdata"/><Relationship Id="rId64" Type="http://schemas.openxmlformats.org/officeDocument/2006/relationships/font" Target="fonts/WorkSansSemiBold-bold.fntdata"/><Relationship Id="rId63" Type="http://schemas.openxmlformats.org/officeDocument/2006/relationships/font" Target="fonts/WorkSansSemiBold-regular.fntdata"/><Relationship Id="rId66" Type="http://schemas.openxmlformats.org/officeDocument/2006/relationships/font" Target="fonts/WorkSansSemiBold-boldItalic.fntdata"/><Relationship Id="rId65" Type="http://schemas.openxmlformats.org/officeDocument/2006/relationships/font" Target="fonts/WorkSansSemiBold-italic.fntdata"/><Relationship Id="rId68" Type="http://schemas.openxmlformats.org/officeDocument/2006/relationships/font" Target="fonts/WorkSans-bold.fntdata"/><Relationship Id="rId67" Type="http://schemas.openxmlformats.org/officeDocument/2006/relationships/font" Target="fonts/WorkSans-regular.fntdata"/><Relationship Id="rId60" Type="http://schemas.openxmlformats.org/officeDocument/2006/relationships/font" Target="fonts/RalewayThin-bold.fntdata"/><Relationship Id="rId69" Type="http://schemas.openxmlformats.org/officeDocument/2006/relationships/font" Target="fonts/WorkSans-italic.fntdata"/><Relationship Id="rId51" Type="http://schemas.openxmlformats.org/officeDocument/2006/relationships/font" Target="fonts/HankenGrotesk-regular.fntdata"/><Relationship Id="rId50" Type="http://schemas.openxmlformats.org/officeDocument/2006/relationships/font" Target="fonts/FigtreeMedium-boldItalic.fntdata"/><Relationship Id="rId53" Type="http://schemas.openxmlformats.org/officeDocument/2006/relationships/font" Target="fonts/HankenGrotesk-italic.fntdata"/><Relationship Id="rId52" Type="http://schemas.openxmlformats.org/officeDocument/2006/relationships/font" Target="fonts/HankenGrotesk-bold.fntdata"/><Relationship Id="rId55" Type="http://schemas.openxmlformats.org/officeDocument/2006/relationships/font" Target="fonts/Inter-regular.fntdata"/><Relationship Id="rId54" Type="http://schemas.openxmlformats.org/officeDocument/2006/relationships/font" Target="fonts/HankenGrotesk-boldItalic.fntdata"/><Relationship Id="rId57" Type="http://schemas.openxmlformats.org/officeDocument/2006/relationships/font" Target="fonts/Inter-italic.fntdata"/><Relationship Id="rId56" Type="http://schemas.openxmlformats.org/officeDocument/2006/relationships/font" Target="fonts/Inter-bold.fntdata"/><Relationship Id="rId59" Type="http://schemas.openxmlformats.org/officeDocument/2006/relationships/font" Target="fonts/RalewayThin-regular.fntdata"/><Relationship Id="rId58" Type="http://schemas.openxmlformats.org/officeDocument/2006/relationships/font" Target="fonts/Inter-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utfit"/>
                <a:ea typeface="Outfit"/>
                <a:cs typeface="Outfit"/>
                <a:sym typeface="Outfi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utfit"/>
                <a:ea typeface="Outfit"/>
                <a:cs typeface="Outfit"/>
                <a:sym typeface="Outfi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Outfit"/>
                <a:ea typeface="Outfit"/>
                <a:cs typeface="Outfit"/>
                <a:sym typeface="Outfit"/>
              </a:defRPr>
            </a:lvl1pPr>
            <a:lvl2pPr indent="-228600" lvl="1" marL="914400" marR="0" rtl="0" algn="l">
              <a:spcBef>
                <a:spcPts val="0"/>
              </a:spcBef>
              <a:spcAft>
                <a:spcPts val="0"/>
              </a:spcAft>
              <a:buSzPts val="1400"/>
              <a:buNone/>
              <a:defRPr b="0" i="0" sz="1200" u="none" cap="none" strike="noStrike">
                <a:solidFill>
                  <a:schemeClr val="dk1"/>
                </a:solidFill>
                <a:latin typeface="Outfit"/>
                <a:ea typeface="Outfit"/>
                <a:cs typeface="Outfit"/>
                <a:sym typeface="Outfit"/>
              </a:defRPr>
            </a:lvl2pPr>
            <a:lvl3pPr indent="-228600" lvl="2" marL="1371600" marR="0" rtl="0" algn="l">
              <a:spcBef>
                <a:spcPts val="0"/>
              </a:spcBef>
              <a:spcAft>
                <a:spcPts val="0"/>
              </a:spcAft>
              <a:buSzPts val="1400"/>
              <a:buNone/>
              <a:defRPr b="0" i="0" sz="1200" u="none" cap="none" strike="noStrike">
                <a:solidFill>
                  <a:schemeClr val="dk1"/>
                </a:solidFill>
                <a:latin typeface="Outfit"/>
                <a:ea typeface="Outfit"/>
                <a:cs typeface="Outfit"/>
                <a:sym typeface="Outfit"/>
              </a:defRPr>
            </a:lvl3pPr>
            <a:lvl4pPr indent="-228600" lvl="3" marL="1828800" marR="0" rtl="0" algn="l">
              <a:spcBef>
                <a:spcPts val="0"/>
              </a:spcBef>
              <a:spcAft>
                <a:spcPts val="0"/>
              </a:spcAft>
              <a:buSzPts val="1400"/>
              <a:buNone/>
              <a:defRPr b="0" i="0" sz="1200" u="none" cap="none" strike="noStrike">
                <a:solidFill>
                  <a:schemeClr val="dk1"/>
                </a:solidFill>
                <a:latin typeface="Outfit"/>
                <a:ea typeface="Outfit"/>
                <a:cs typeface="Outfit"/>
                <a:sym typeface="Outfit"/>
              </a:defRPr>
            </a:lvl4pPr>
            <a:lvl5pPr indent="-228600" lvl="4" marL="2286000" marR="0" rtl="0" algn="l">
              <a:spcBef>
                <a:spcPts val="0"/>
              </a:spcBef>
              <a:spcAft>
                <a:spcPts val="0"/>
              </a:spcAft>
              <a:buSzPts val="1400"/>
              <a:buNone/>
              <a:defRPr b="0" i="0" sz="1200" u="none" cap="none" strike="noStrike">
                <a:solidFill>
                  <a:schemeClr val="dk1"/>
                </a:solidFill>
                <a:latin typeface="Outfit"/>
                <a:ea typeface="Outfit"/>
                <a:cs typeface="Outfit"/>
                <a:sym typeface="Outfit"/>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utfit"/>
                <a:ea typeface="Outfit"/>
                <a:cs typeface="Outfit"/>
                <a:sym typeface="Outfi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Outfit"/>
                <a:ea typeface="Outfit"/>
                <a:cs typeface="Outfit"/>
                <a:sym typeface="Outfit"/>
              </a:rPr>
              <a:t>‹#›</a:t>
            </a:fld>
            <a:endParaRPr b="0" i="0" sz="1200" u="none" cap="none" strike="noStrike">
              <a:solidFill>
                <a:schemeClr val="dk1"/>
              </a:solidFill>
              <a:latin typeface="Outfit"/>
              <a:ea typeface="Outfit"/>
              <a:cs typeface="Outfit"/>
              <a:sym typeface="Outfit"/>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1" name="Shape 1851"/>
        <p:cNvGrpSpPr/>
        <p:nvPr/>
      </p:nvGrpSpPr>
      <p:grpSpPr>
        <a:xfrm>
          <a:off x="0" y="0"/>
          <a:ext cx="0" cy="0"/>
          <a:chOff x="0" y="0"/>
          <a:chExt cx="0" cy="0"/>
        </a:xfrm>
      </p:grpSpPr>
      <p:sp>
        <p:nvSpPr>
          <p:cNvPr id="1852" name="Google Shape;185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3" name="Google Shape;18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0" name="Shape 1950"/>
        <p:cNvGrpSpPr/>
        <p:nvPr/>
      </p:nvGrpSpPr>
      <p:grpSpPr>
        <a:xfrm>
          <a:off x="0" y="0"/>
          <a:ext cx="0" cy="0"/>
          <a:chOff x="0" y="0"/>
          <a:chExt cx="0" cy="0"/>
        </a:xfrm>
      </p:grpSpPr>
      <p:sp>
        <p:nvSpPr>
          <p:cNvPr id="1951" name="Google Shape;1951;g3aa2fb03743_3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2" name="Google Shape;1952;g3aa2fb03743_3_2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8" name="Shape 1988"/>
        <p:cNvGrpSpPr/>
        <p:nvPr/>
      </p:nvGrpSpPr>
      <p:grpSpPr>
        <a:xfrm>
          <a:off x="0" y="0"/>
          <a:ext cx="0" cy="0"/>
          <a:chOff x="0" y="0"/>
          <a:chExt cx="0" cy="0"/>
        </a:xfrm>
      </p:grpSpPr>
      <p:sp>
        <p:nvSpPr>
          <p:cNvPr id="1989" name="Google Shape;1989;g3aa2fb03743_3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0" name="Google Shape;1990;g3aa2fb03743_3_246: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991" name="Google Shape;1991;g3aa2fb03743_3_246:notes"/>
          <p:cNvSpPr txBox="1"/>
          <p:nvPr/>
        </p:nvSpPr>
        <p:spPr>
          <a:xfrm>
            <a:off x="3884608" y="8685208"/>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g3aa2fb03743_3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0" name="Google Shape;2000;g3aa2fb03743_3_430: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001" name="Google Shape;2001;g3aa2fb03743_3_430:notes"/>
          <p:cNvSpPr txBox="1"/>
          <p:nvPr/>
        </p:nvSpPr>
        <p:spPr>
          <a:xfrm>
            <a:off x="3884608" y="8685208"/>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g3aa2fb03743_3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2" name="Google Shape;2012;g3aa2fb03743_3_446: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013" name="Google Shape;2013;g3aa2fb03743_3_446:notes"/>
          <p:cNvSpPr txBox="1"/>
          <p:nvPr/>
        </p:nvSpPr>
        <p:spPr>
          <a:xfrm>
            <a:off x="3884608" y="8685208"/>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3aa2fb03743_3_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6" name="Google Shape;2026;g3aa2fb03743_3_462: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027" name="Google Shape;2027;g3aa2fb03743_3_462:notes"/>
          <p:cNvSpPr txBox="1"/>
          <p:nvPr/>
        </p:nvSpPr>
        <p:spPr>
          <a:xfrm>
            <a:off x="3884608" y="8685208"/>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0" name="Shape 2040"/>
        <p:cNvGrpSpPr/>
        <p:nvPr/>
      </p:nvGrpSpPr>
      <p:grpSpPr>
        <a:xfrm>
          <a:off x="0" y="0"/>
          <a:ext cx="0" cy="0"/>
          <a:chOff x="0" y="0"/>
          <a:chExt cx="0" cy="0"/>
        </a:xfrm>
      </p:grpSpPr>
      <p:sp>
        <p:nvSpPr>
          <p:cNvPr id="2041" name="Google Shape;2041;g3aa2fb03743_3_4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2" name="Google Shape;2042;g3aa2fb03743_3_478: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043" name="Google Shape;2043;g3aa2fb03743_3_478:notes"/>
          <p:cNvSpPr txBox="1"/>
          <p:nvPr/>
        </p:nvSpPr>
        <p:spPr>
          <a:xfrm>
            <a:off x="3884608" y="8685208"/>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8" name="Shape 2058"/>
        <p:cNvGrpSpPr/>
        <p:nvPr/>
      </p:nvGrpSpPr>
      <p:grpSpPr>
        <a:xfrm>
          <a:off x="0" y="0"/>
          <a:ext cx="0" cy="0"/>
          <a:chOff x="0" y="0"/>
          <a:chExt cx="0" cy="0"/>
        </a:xfrm>
      </p:grpSpPr>
      <p:sp>
        <p:nvSpPr>
          <p:cNvPr id="2059" name="Google Shape;2059;g3aa2fb03743_3_2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0" name="Google Shape;2060;g3aa2fb03743_3_24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7" name="Shape 2067"/>
        <p:cNvGrpSpPr/>
        <p:nvPr/>
      </p:nvGrpSpPr>
      <p:grpSpPr>
        <a:xfrm>
          <a:off x="0" y="0"/>
          <a:ext cx="0" cy="0"/>
          <a:chOff x="0" y="0"/>
          <a:chExt cx="0" cy="0"/>
        </a:xfrm>
      </p:grpSpPr>
      <p:sp>
        <p:nvSpPr>
          <p:cNvPr id="2068" name="Google Shape;2068;g35d6b80380f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69" name="Google Shape;2069;g35d6b80380f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0" name="Google Shape;2070;g35d6b80380f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4" name="Shape 2074"/>
        <p:cNvGrpSpPr/>
        <p:nvPr/>
      </p:nvGrpSpPr>
      <p:grpSpPr>
        <a:xfrm>
          <a:off x="0" y="0"/>
          <a:ext cx="0" cy="0"/>
          <a:chOff x="0" y="0"/>
          <a:chExt cx="0" cy="0"/>
        </a:xfrm>
      </p:grpSpPr>
      <p:sp>
        <p:nvSpPr>
          <p:cNvPr id="2075" name="Google Shape;2075;g3aa2fb03743_3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6" name="Google Shape;2076;g3aa2fb03743_3_4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7" name="Shape 2087"/>
        <p:cNvGrpSpPr/>
        <p:nvPr/>
      </p:nvGrpSpPr>
      <p:grpSpPr>
        <a:xfrm>
          <a:off x="0" y="0"/>
          <a:ext cx="0" cy="0"/>
          <a:chOff x="0" y="0"/>
          <a:chExt cx="0" cy="0"/>
        </a:xfrm>
      </p:grpSpPr>
      <p:sp>
        <p:nvSpPr>
          <p:cNvPr id="2088" name="Google Shape;2088;g3aa2fb03743_3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9" name="Google Shape;2089;g3aa2fb03743_3_5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g35d6b80380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59" name="Google Shape;1859;g35d6b80380f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0" name="Google Shape;1860;g35d6b80380f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8" name="Shape 2098"/>
        <p:cNvGrpSpPr/>
        <p:nvPr/>
      </p:nvGrpSpPr>
      <p:grpSpPr>
        <a:xfrm>
          <a:off x="0" y="0"/>
          <a:ext cx="0" cy="0"/>
          <a:chOff x="0" y="0"/>
          <a:chExt cx="0" cy="0"/>
        </a:xfrm>
      </p:grpSpPr>
      <p:sp>
        <p:nvSpPr>
          <p:cNvPr id="2099" name="Google Shape;2099;g3aa2fb03743_3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0" name="Google Shape;2100;g3aa2fb03743_3_5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6" name="Shape 2136"/>
        <p:cNvGrpSpPr/>
        <p:nvPr/>
      </p:nvGrpSpPr>
      <p:grpSpPr>
        <a:xfrm>
          <a:off x="0" y="0"/>
          <a:ext cx="0" cy="0"/>
          <a:chOff x="0" y="0"/>
          <a:chExt cx="0" cy="0"/>
        </a:xfrm>
      </p:grpSpPr>
      <p:sp>
        <p:nvSpPr>
          <p:cNvPr id="2137" name="Google Shape;2137;g3aa2fb03743_3_2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8" name="Google Shape;2138;g3aa2fb03743_3_23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4" name="Shape 2154"/>
        <p:cNvGrpSpPr/>
        <p:nvPr/>
      </p:nvGrpSpPr>
      <p:grpSpPr>
        <a:xfrm>
          <a:off x="0" y="0"/>
          <a:ext cx="0" cy="0"/>
          <a:chOff x="0" y="0"/>
          <a:chExt cx="0" cy="0"/>
        </a:xfrm>
      </p:grpSpPr>
      <p:sp>
        <p:nvSpPr>
          <p:cNvPr id="2155" name="Google Shape;2155;g3acec96da8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6" name="Google Shape;2156;g3acec96da83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1" name="Shape 2191"/>
        <p:cNvGrpSpPr/>
        <p:nvPr/>
      </p:nvGrpSpPr>
      <p:grpSpPr>
        <a:xfrm>
          <a:off x="0" y="0"/>
          <a:ext cx="0" cy="0"/>
          <a:chOff x="0" y="0"/>
          <a:chExt cx="0" cy="0"/>
        </a:xfrm>
      </p:grpSpPr>
      <p:sp>
        <p:nvSpPr>
          <p:cNvPr id="2192" name="Google Shape;2192;g3aa2fb03743_3_5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3" name="Google Shape;2193;g3aa2fb03743_3_53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8" name="Shape 2218"/>
        <p:cNvGrpSpPr/>
        <p:nvPr/>
      </p:nvGrpSpPr>
      <p:grpSpPr>
        <a:xfrm>
          <a:off x="0" y="0"/>
          <a:ext cx="0" cy="0"/>
          <a:chOff x="0" y="0"/>
          <a:chExt cx="0" cy="0"/>
        </a:xfrm>
      </p:grpSpPr>
      <p:sp>
        <p:nvSpPr>
          <p:cNvPr id="2219" name="Google Shape;2219;g3aa2fb03743_3_2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0" name="Google Shape;2220;g3aa2fb03743_3_24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6" name="Shape 2226"/>
        <p:cNvGrpSpPr/>
        <p:nvPr/>
      </p:nvGrpSpPr>
      <p:grpSpPr>
        <a:xfrm>
          <a:off x="0" y="0"/>
          <a:ext cx="0" cy="0"/>
          <a:chOff x="0" y="0"/>
          <a:chExt cx="0" cy="0"/>
        </a:xfrm>
      </p:grpSpPr>
      <p:sp>
        <p:nvSpPr>
          <p:cNvPr id="2227" name="Google Shape;2227;g3aa2fb03743_3_2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8" name="Google Shape;2228;g3aa2fb03743_3_24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3" name="Shape 2233"/>
        <p:cNvGrpSpPr/>
        <p:nvPr/>
      </p:nvGrpSpPr>
      <p:grpSpPr>
        <a:xfrm>
          <a:off x="0" y="0"/>
          <a:ext cx="0" cy="0"/>
          <a:chOff x="0" y="0"/>
          <a:chExt cx="0" cy="0"/>
        </a:xfrm>
      </p:grpSpPr>
      <p:sp>
        <p:nvSpPr>
          <p:cNvPr id="2234" name="Google Shape;2234;g3aa2fb03743_3_5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5" name="Google Shape;2235;g3aa2fb03743_3_53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6" name="Google Shape;2236;g3aa2fb03743_3_53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0" name="Shape 2340"/>
        <p:cNvGrpSpPr/>
        <p:nvPr/>
      </p:nvGrpSpPr>
      <p:grpSpPr>
        <a:xfrm>
          <a:off x="0" y="0"/>
          <a:ext cx="0" cy="0"/>
          <a:chOff x="0" y="0"/>
          <a:chExt cx="0" cy="0"/>
        </a:xfrm>
      </p:grpSpPr>
      <p:sp>
        <p:nvSpPr>
          <p:cNvPr id="2341" name="Google Shape;2341;g3aa2fb03743_3_87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2" name="Google Shape;2342;g3aa2fb03743_3_87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3" name="Google Shape;2343;g3aa2fb03743_3_87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7" name="Shape 2347"/>
        <p:cNvGrpSpPr/>
        <p:nvPr/>
      </p:nvGrpSpPr>
      <p:grpSpPr>
        <a:xfrm>
          <a:off x="0" y="0"/>
          <a:ext cx="0" cy="0"/>
          <a:chOff x="0" y="0"/>
          <a:chExt cx="0" cy="0"/>
        </a:xfrm>
      </p:grpSpPr>
      <p:sp>
        <p:nvSpPr>
          <p:cNvPr id="2348" name="Google Shape;2348;g3a3c506491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9" name="Google Shape;2349;g3a3c506491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0" name="Google Shape;2350;g3a3c506491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0" name="Shape 2370"/>
        <p:cNvGrpSpPr/>
        <p:nvPr/>
      </p:nvGrpSpPr>
      <p:grpSpPr>
        <a:xfrm>
          <a:off x="0" y="0"/>
          <a:ext cx="0" cy="0"/>
          <a:chOff x="0" y="0"/>
          <a:chExt cx="0" cy="0"/>
        </a:xfrm>
      </p:grpSpPr>
      <p:sp>
        <p:nvSpPr>
          <p:cNvPr id="2371" name="Google Shape;2371;g3a3c506491c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2" name="Google Shape;2372;g3a3c506491c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3" name="Google Shape;2373;g3a3c506491c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5" name="Shape 1865"/>
        <p:cNvGrpSpPr/>
        <p:nvPr/>
      </p:nvGrpSpPr>
      <p:grpSpPr>
        <a:xfrm>
          <a:off x="0" y="0"/>
          <a:ext cx="0" cy="0"/>
          <a:chOff x="0" y="0"/>
          <a:chExt cx="0" cy="0"/>
        </a:xfrm>
      </p:grpSpPr>
      <p:sp>
        <p:nvSpPr>
          <p:cNvPr id="1866" name="Google Shape;1866;g3ad988283af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7" name="Google Shape;1867;g3ad988283af_0_27: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868" name="Google Shape;1868;g3ad988283af_0_27:notes"/>
          <p:cNvSpPr txBox="1"/>
          <p:nvPr/>
        </p:nvSpPr>
        <p:spPr>
          <a:xfrm>
            <a:off x="3884608" y="8685208"/>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6" name="Shape 2396"/>
        <p:cNvGrpSpPr/>
        <p:nvPr/>
      </p:nvGrpSpPr>
      <p:grpSpPr>
        <a:xfrm>
          <a:off x="0" y="0"/>
          <a:ext cx="0" cy="0"/>
          <a:chOff x="0" y="0"/>
          <a:chExt cx="0" cy="0"/>
        </a:xfrm>
      </p:grpSpPr>
      <p:sp>
        <p:nvSpPr>
          <p:cNvPr id="2397" name="Google Shape;2397;g3a3c506491c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98" name="Google Shape;2398;g3a3c506491c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9" name="Google Shape;2399;g3a3c506491c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1" name="Shape 2421"/>
        <p:cNvGrpSpPr/>
        <p:nvPr/>
      </p:nvGrpSpPr>
      <p:grpSpPr>
        <a:xfrm>
          <a:off x="0" y="0"/>
          <a:ext cx="0" cy="0"/>
          <a:chOff x="0" y="0"/>
          <a:chExt cx="0" cy="0"/>
        </a:xfrm>
      </p:grpSpPr>
      <p:sp>
        <p:nvSpPr>
          <p:cNvPr id="2422" name="Google Shape;2422;g3a3c506491c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3" name="Google Shape;2423;g3a3c506491c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4" name="Google Shape;2424;g3a3c506491c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3" name="Shape 2453"/>
        <p:cNvGrpSpPr/>
        <p:nvPr/>
      </p:nvGrpSpPr>
      <p:grpSpPr>
        <a:xfrm>
          <a:off x="0" y="0"/>
          <a:ext cx="0" cy="0"/>
          <a:chOff x="0" y="0"/>
          <a:chExt cx="0" cy="0"/>
        </a:xfrm>
      </p:grpSpPr>
      <p:sp>
        <p:nvSpPr>
          <p:cNvPr id="2454" name="Google Shape;2454;g3a3c506491c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5" name="Google Shape;2455;g3a3c506491c_0_1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6" name="Google Shape;2456;g3a3c506491c_0_1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6" name="Shape 2466"/>
        <p:cNvGrpSpPr/>
        <p:nvPr/>
      </p:nvGrpSpPr>
      <p:grpSpPr>
        <a:xfrm>
          <a:off x="0" y="0"/>
          <a:ext cx="0" cy="0"/>
          <a:chOff x="0" y="0"/>
          <a:chExt cx="0" cy="0"/>
        </a:xfrm>
      </p:grpSpPr>
      <p:sp>
        <p:nvSpPr>
          <p:cNvPr id="2467" name="Google Shape;2467;g3aa2fb03743_3_87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68" name="Google Shape;2468;g3aa2fb03743_3_87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9" name="Google Shape;2469;g3aa2fb03743_3_87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3" name="Shape 2473"/>
        <p:cNvGrpSpPr/>
        <p:nvPr/>
      </p:nvGrpSpPr>
      <p:grpSpPr>
        <a:xfrm>
          <a:off x="0" y="0"/>
          <a:ext cx="0" cy="0"/>
          <a:chOff x="0" y="0"/>
          <a:chExt cx="0" cy="0"/>
        </a:xfrm>
      </p:grpSpPr>
      <p:sp>
        <p:nvSpPr>
          <p:cNvPr id="2474" name="Google Shape;2474;g3ad2312a17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5" name="Google Shape;2475;g3ad2312a17c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6" name="Google Shape;2476;g3ad2312a17c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3aa2fb03743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0" name="Google Shape;1890;g3aa2fb03743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1" name="Google Shape;1891;g3aa2fb03743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5" name="Shape 1895"/>
        <p:cNvGrpSpPr/>
        <p:nvPr/>
      </p:nvGrpSpPr>
      <p:grpSpPr>
        <a:xfrm>
          <a:off x="0" y="0"/>
          <a:ext cx="0" cy="0"/>
          <a:chOff x="0" y="0"/>
          <a:chExt cx="0" cy="0"/>
        </a:xfrm>
      </p:grpSpPr>
      <p:sp>
        <p:nvSpPr>
          <p:cNvPr id="1896" name="Google Shape;1896;g3aa2fb03743_3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7" name="Google Shape;1897;g3aa2fb03743_3_2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2" name="Shape 1902"/>
        <p:cNvGrpSpPr/>
        <p:nvPr/>
      </p:nvGrpSpPr>
      <p:grpSpPr>
        <a:xfrm>
          <a:off x="0" y="0"/>
          <a:ext cx="0" cy="0"/>
          <a:chOff x="0" y="0"/>
          <a:chExt cx="0" cy="0"/>
        </a:xfrm>
      </p:grpSpPr>
      <p:sp>
        <p:nvSpPr>
          <p:cNvPr id="1903" name="Google Shape;1903;g3aa2fb03743_3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4" name="Google Shape;1904;g3aa2fb03743_3_3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1" name="Shape 1911"/>
        <p:cNvGrpSpPr/>
        <p:nvPr/>
      </p:nvGrpSpPr>
      <p:grpSpPr>
        <a:xfrm>
          <a:off x="0" y="0"/>
          <a:ext cx="0" cy="0"/>
          <a:chOff x="0" y="0"/>
          <a:chExt cx="0" cy="0"/>
        </a:xfrm>
      </p:grpSpPr>
      <p:sp>
        <p:nvSpPr>
          <p:cNvPr id="1912" name="Google Shape;1912;g3aa2fb03743_3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3" name="Google Shape;1913;g3aa2fb03743_3_3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g3aa2fb03743_3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4" name="Google Shape;1924;g3aa2fb03743_3_3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5" name="Shape 1935"/>
        <p:cNvGrpSpPr/>
        <p:nvPr/>
      </p:nvGrpSpPr>
      <p:grpSpPr>
        <a:xfrm>
          <a:off x="0" y="0"/>
          <a:ext cx="0" cy="0"/>
          <a:chOff x="0" y="0"/>
          <a:chExt cx="0" cy="0"/>
        </a:xfrm>
      </p:grpSpPr>
      <p:sp>
        <p:nvSpPr>
          <p:cNvPr id="1936" name="Google Shape;1936;g3aa2fb03743_3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7" name="Google Shape;1937;g3aa2fb03743_3_3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Full Lockup" type="title">
  <p:cSld name="TITLE">
    <p:bg>
      <p:bgPr>
        <a:solidFill>
          <a:schemeClr val="dk2"/>
        </a:solidFill>
      </p:bgPr>
    </p:bg>
    <p:spTree>
      <p:nvGrpSpPr>
        <p:cNvPr id="12" name="Shape 12"/>
        <p:cNvGrpSpPr/>
        <p:nvPr/>
      </p:nvGrpSpPr>
      <p:grpSpPr>
        <a:xfrm>
          <a:off x="0" y="0"/>
          <a:ext cx="0" cy="0"/>
          <a:chOff x="0" y="0"/>
          <a:chExt cx="0" cy="0"/>
        </a:xfrm>
      </p:grpSpPr>
      <p:cxnSp>
        <p:nvCxnSpPr>
          <p:cNvPr id="13" name="Google Shape;13;p2"/>
          <p:cNvCxnSpPr/>
          <p:nvPr/>
        </p:nvCxnSpPr>
        <p:spPr>
          <a:xfrm>
            <a:off x="9867" y="5939000"/>
            <a:ext cx="12183900" cy="0"/>
          </a:xfrm>
          <a:prstGeom prst="straightConnector1">
            <a:avLst/>
          </a:prstGeom>
          <a:noFill/>
          <a:ln cap="flat" cmpd="sng" w="9525">
            <a:solidFill>
              <a:schemeClr val="accent2"/>
            </a:solidFill>
            <a:prstDash val="solid"/>
            <a:round/>
            <a:headEnd len="med" w="med" type="none"/>
            <a:tailEnd len="med" w="med" type="none"/>
          </a:ln>
        </p:spPr>
      </p:cxnSp>
      <p:grpSp>
        <p:nvGrpSpPr>
          <p:cNvPr id="14" name="Google Shape;14;p2"/>
          <p:cNvGrpSpPr/>
          <p:nvPr/>
        </p:nvGrpSpPr>
        <p:grpSpPr>
          <a:xfrm>
            <a:off x="3409957" y="2192070"/>
            <a:ext cx="5372100" cy="1696474"/>
            <a:chOff x="238125" y="1729525"/>
            <a:chExt cx="7143750" cy="2255950"/>
          </a:xfrm>
        </p:grpSpPr>
        <p:sp>
          <p:nvSpPr>
            <p:cNvPr id="15" name="Google Shape;15;p2"/>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p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p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p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p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2"/>
            <p:cNvSpPr/>
            <p:nvPr/>
          </p:nvSpPr>
          <p:spPr>
            <a:xfrm>
              <a:off x="289500" y="3488525"/>
              <a:ext cx="485700" cy="489925"/>
            </a:xfrm>
            <a:custGeom>
              <a:rect b="b" l="l" r="r" t="t"/>
              <a:pathLst>
                <a:path extrusionOk="0" h="19597" w="19428">
                  <a:moveTo>
                    <a:pt x="0" y="0"/>
                  </a:moveTo>
                  <a:lnTo>
                    <a:pt x="8109" y="19596"/>
                  </a:lnTo>
                  <a:lnTo>
                    <a:pt x="11263" y="19596"/>
                  </a:lnTo>
                  <a:lnTo>
                    <a:pt x="19428" y="0"/>
                  </a:lnTo>
                  <a:lnTo>
                    <a:pt x="15204" y="0"/>
                  </a:lnTo>
                  <a:lnTo>
                    <a:pt x="9714" y="13768"/>
                  </a:lnTo>
                  <a:lnTo>
                    <a:pt x="430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2"/>
            <p:cNvSpPr/>
            <p:nvPr/>
          </p:nvSpPr>
          <p:spPr>
            <a:xfrm>
              <a:off x="832200" y="3488525"/>
              <a:ext cx="357600" cy="489925"/>
            </a:xfrm>
            <a:custGeom>
              <a:rect b="b" l="l" r="r" t="t"/>
              <a:pathLst>
                <a:path extrusionOk="0" h="19597" w="14304">
                  <a:moveTo>
                    <a:pt x="0" y="0"/>
                  </a:moveTo>
                  <a:lnTo>
                    <a:pt x="0" y="19596"/>
                  </a:lnTo>
                  <a:lnTo>
                    <a:pt x="14303" y="19596"/>
                  </a:lnTo>
                  <a:lnTo>
                    <a:pt x="14303" y="16246"/>
                  </a:lnTo>
                  <a:lnTo>
                    <a:pt x="3970" y="16246"/>
                  </a:lnTo>
                  <a:lnTo>
                    <a:pt x="3970" y="11206"/>
                  </a:lnTo>
                  <a:lnTo>
                    <a:pt x="13261" y="11206"/>
                  </a:lnTo>
                  <a:lnTo>
                    <a:pt x="13261" y="7968"/>
                  </a:lnTo>
                  <a:lnTo>
                    <a:pt x="3970" y="7968"/>
                  </a:lnTo>
                  <a:lnTo>
                    <a:pt x="3970" y="3351"/>
                  </a:lnTo>
                  <a:lnTo>
                    <a:pt x="14162" y="3351"/>
                  </a:lnTo>
                  <a:lnTo>
                    <a:pt x="14162"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2"/>
            <p:cNvSpPr/>
            <p:nvPr/>
          </p:nvSpPr>
          <p:spPr>
            <a:xfrm>
              <a:off x="1275650" y="3488525"/>
              <a:ext cx="426575" cy="489925"/>
            </a:xfrm>
            <a:custGeom>
              <a:rect b="b" l="l" r="r" t="t"/>
              <a:pathLst>
                <a:path extrusionOk="0" h="19597" w="17063">
                  <a:moveTo>
                    <a:pt x="0" y="0"/>
                  </a:moveTo>
                  <a:lnTo>
                    <a:pt x="0" y="19596"/>
                  </a:lnTo>
                  <a:lnTo>
                    <a:pt x="3998" y="19596"/>
                  </a:lnTo>
                  <a:lnTo>
                    <a:pt x="3998" y="6955"/>
                  </a:lnTo>
                  <a:lnTo>
                    <a:pt x="14219" y="19596"/>
                  </a:lnTo>
                  <a:lnTo>
                    <a:pt x="17062" y="19596"/>
                  </a:lnTo>
                  <a:lnTo>
                    <a:pt x="17062" y="0"/>
                  </a:lnTo>
                  <a:lnTo>
                    <a:pt x="13064" y="0"/>
                  </a:lnTo>
                  <a:lnTo>
                    <a:pt x="13064" y="12698"/>
                  </a:lnTo>
                  <a:lnTo>
                    <a:pt x="278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2"/>
            <p:cNvSpPr/>
            <p:nvPr/>
          </p:nvSpPr>
          <p:spPr>
            <a:xfrm>
              <a:off x="1759925" y="3488525"/>
              <a:ext cx="427275" cy="489925"/>
            </a:xfrm>
            <a:custGeom>
              <a:rect b="b" l="l" r="r" t="t"/>
              <a:pathLst>
                <a:path extrusionOk="0" h="19597" w="17091">
                  <a:moveTo>
                    <a:pt x="0" y="0"/>
                  </a:moveTo>
                  <a:lnTo>
                    <a:pt x="0" y="3379"/>
                  </a:lnTo>
                  <a:lnTo>
                    <a:pt x="6532" y="3379"/>
                  </a:lnTo>
                  <a:lnTo>
                    <a:pt x="6532" y="19596"/>
                  </a:lnTo>
                  <a:lnTo>
                    <a:pt x="10530" y="19596"/>
                  </a:lnTo>
                  <a:lnTo>
                    <a:pt x="10530" y="3379"/>
                  </a:lnTo>
                  <a:lnTo>
                    <a:pt x="17091" y="3379"/>
                  </a:lnTo>
                  <a:lnTo>
                    <a:pt x="17091"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2"/>
            <p:cNvSpPr/>
            <p:nvPr/>
          </p:nvSpPr>
          <p:spPr>
            <a:xfrm>
              <a:off x="2241375" y="3488525"/>
              <a:ext cx="416725" cy="496950"/>
            </a:xfrm>
            <a:custGeom>
              <a:rect b="b" l="l" r="r" t="t"/>
              <a:pathLst>
                <a:path extrusionOk="0" h="19878" w="16669">
                  <a:moveTo>
                    <a:pt x="1" y="0"/>
                  </a:moveTo>
                  <a:lnTo>
                    <a:pt x="1" y="12023"/>
                  </a:lnTo>
                  <a:lnTo>
                    <a:pt x="29" y="12586"/>
                  </a:lnTo>
                  <a:lnTo>
                    <a:pt x="57" y="13121"/>
                  </a:lnTo>
                  <a:lnTo>
                    <a:pt x="141" y="13656"/>
                  </a:lnTo>
                  <a:lnTo>
                    <a:pt x="282" y="14162"/>
                  </a:lnTo>
                  <a:lnTo>
                    <a:pt x="423" y="14669"/>
                  </a:lnTo>
                  <a:lnTo>
                    <a:pt x="620" y="15148"/>
                  </a:lnTo>
                  <a:lnTo>
                    <a:pt x="817" y="15598"/>
                  </a:lnTo>
                  <a:lnTo>
                    <a:pt x="1070" y="16049"/>
                  </a:lnTo>
                  <a:lnTo>
                    <a:pt x="1352" y="16499"/>
                  </a:lnTo>
                  <a:lnTo>
                    <a:pt x="1662" y="16894"/>
                  </a:lnTo>
                  <a:lnTo>
                    <a:pt x="2000" y="17288"/>
                  </a:lnTo>
                  <a:lnTo>
                    <a:pt x="2366" y="17654"/>
                  </a:lnTo>
                  <a:lnTo>
                    <a:pt x="2760" y="17992"/>
                  </a:lnTo>
                  <a:lnTo>
                    <a:pt x="3154" y="18301"/>
                  </a:lnTo>
                  <a:lnTo>
                    <a:pt x="3576" y="18583"/>
                  </a:lnTo>
                  <a:lnTo>
                    <a:pt x="4055" y="18864"/>
                  </a:lnTo>
                  <a:lnTo>
                    <a:pt x="4534" y="19090"/>
                  </a:lnTo>
                  <a:lnTo>
                    <a:pt x="5012" y="19315"/>
                  </a:lnTo>
                  <a:lnTo>
                    <a:pt x="5547" y="19484"/>
                  </a:lnTo>
                  <a:lnTo>
                    <a:pt x="6054" y="19625"/>
                  </a:lnTo>
                  <a:lnTo>
                    <a:pt x="6617" y="19737"/>
                  </a:lnTo>
                  <a:lnTo>
                    <a:pt x="7180" y="19822"/>
                  </a:lnTo>
                  <a:lnTo>
                    <a:pt x="7771" y="19850"/>
                  </a:lnTo>
                  <a:lnTo>
                    <a:pt x="8363" y="19878"/>
                  </a:lnTo>
                  <a:lnTo>
                    <a:pt x="8954" y="19850"/>
                  </a:lnTo>
                  <a:lnTo>
                    <a:pt x="9545" y="19822"/>
                  </a:lnTo>
                  <a:lnTo>
                    <a:pt x="10108" y="19737"/>
                  </a:lnTo>
                  <a:lnTo>
                    <a:pt x="10671" y="19625"/>
                  </a:lnTo>
                  <a:lnTo>
                    <a:pt x="11178" y="19484"/>
                  </a:lnTo>
                  <a:lnTo>
                    <a:pt x="11685" y="19315"/>
                  </a:lnTo>
                  <a:lnTo>
                    <a:pt x="12192" y="19090"/>
                  </a:lnTo>
                  <a:lnTo>
                    <a:pt x="12670" y="18864"/>
                  </a:lnTo>
                  <a:lnTo>
                    <a:pt x="13121" y="18583"/>
                  </a:lnTo>
                  <a:lnTo>
                    <a:pt x="13543" y="18301"/>
                  </a:lnTo>
                  <a:lnTo>
                    <a:pt x="13937" y="17992"/>
                  </a:lnTo>
                  <a:lnTo>
                    <a:pt x="14332" y="17654"/>
                  </a:lnTo>
                  <a:lnTo>
                    <a:pt x="14670" y="17288"/>
                  </a:lnTo>
                  <a:lnTo>
                    <a:pt x="15007" y="16922"/>
                  </a:lnTo>
                  <a:lnTo>
                    <a:pt x="15317" y="16499"/>
                  </a:lnTo>
                  <a:lnTo>
                    <a:pt x="15599" y="16077"/>
                  </a:lnTo>
                  <a:lnTo>
                    <a:pt x="15852" y="15627"/>
                  </a:lnTo>
                  <a:lnTo>
                    <a:pt x="16077" y="15148"/>
                  </a:lnTo>
                  <a:lnTo>
                    <a:pt x="16246" y="14669"/>
                  </a:lnTo>
                  <a:lnTo>
                    <a:pt x="16415" y="14191"/>
                  </a:lnTo>
                  <a:lnTo>
                    <a:pt x="16528" y="13684"/>
                  </a:lnTo>
                  <a:lnTo>
                    <a:pt x="16612" y="13149"/>
                  </a:lnTo>
                  <a:lnTo>
                    <a:pt x="16669" y="12614"/>
                  </a:lnTo>
                  <a:lnTo>
                    <a:pt x="16669" y="12051"/>
                  </a:lnTo>
                  <a:lnTo>
                    <a:pt x="16669" y="0"/>
                  </a:lnTo>
                  <a:lnTo>
                    <a:pt x="12670" y="0"/>
                  </a:lnTo>
                  <a:lnTo>
                    <a:pt x="12670" y="12163"/>
                  </a:lnTo>
                  <a:lnTo>
                    <a:pt x="12670" y="12473"/>
                  </a:lnTo>
                  <a:lnTo>
                    <a:pt x="12642" y="12783"/>
                  </a:lnTo>
                  <a:lnTo>
                    <a:pt x="12586" y="13064"/>
                  </a:lnTo>
                  <a:lnTo>
                    <a:pt x="12530" y="13346"/>
                  </a:lnTo>
                  <a:lnTo>
                    <a:pt x="12445" y="13628"/>
                  </a:lnTo>
                  <a:lnTo>
                    <a:pt x="12361" y="13881"/>
                  </a:lnTo>
                  <a:lnTo>
                    <a:pt x="12248" y="14134"/>
                  </a:lnTo>
                  <a:lnTo>
                    <a:pt x="12107" y="14388"/>
                  </a:lnTo>
                  <a:lnTo>
                    <a:pt x="11967" y="14613"/>
                  </a:lnTo>
                  <a:lnTo>
                    <a:pt x="11798" y="14838"/>
                  </a:lnTo>
                  <a:lnTo>
                    <a:pt x="11629" y="15035"/>
                  </a:lnTo>
                  <a:lnTo>
                    <a:pt x="11432" y="15232"/>
                  </a:lnTo>
                  <a:lnTo>
                    <a:pt x="11235" y="15401"/>
                  </a:lnTo>
                  <a:lnTo>
                    <a:pt x="11037" y="15570"/>
                  </a:lnTo>
                  <a:lnTo>
                    <a:pt x="10812" y="15711"/>
                  </a:lnTo>
                  <a:lnTo>
                    <a:pt x="10587" y="15852"/>
                  </a:lnTo>
                  <a:lnTo>
                    <a:pt x="10334" y="15964"/>
                  </a:lnTo>
                  <a:lnTo>
                    <a:pt x="10080" y="16077"/>
                  </a:lnTo>
                  <a:lnTo>
                    <a:pt x="9799" y="16161"/>
                  </a:lnTo>
                  <a:lnTo>
                    <a:pt x="9545" y="16246"/>
                  </a:lnTo>
                  <a:lnTo>
                    <a:pt x="9264" y="16302"/>
                  </a:lnTo>
                  <a:lnTo>
                    <a:pt x="8954" y="16330"/>
                  </a:lnTo>
                  <a:lnTo>
                    <a:pt x="8363" y="16359"/>
                  </a:lnTo>
                  <a:lnTo>
                    <a:pt x="7743" y="16330"/>
                  </a:lnTo>
                  <a:lnTo>
                    <a:pt x="7462" y="16302"/>
                  </a:lnTo>
                  <a:lnTo>
                    <a:pt x="7180" y="16246"/>
                  </a:lnTo>
                  <a:lnTo>
                    <a:pt x="6899" y="16161"/>
                  </a:lnTo>
                  <a:lnTo>
                    <a:pt x="6645" y="16077"/>
                  </a:lnTo>
                  <a:lnTo>
                    <a:pt x="6364" y="15964"/>
                  </a:lnTo>
                  <a:lnTo>
                    <a:pt x="6110" y="15852"/>
                  </a:lnTo>
                  <a:lnTo>
                    <a:pt x="5885" y="15711"/>
                  </a:lnTo>
                  <a:lnTo>
                    <a:pt x="5632" y="15570"/>
                  </a:lnTo>
                  <a:lnTo>
                    <a:pt x="5435" y="15401"/>
                  </a:lnTo>
                  <a:lnTo>
                    <a:pt x="5209" y="15232"/>
                  </a:lnTo>
                  <a:lnTo>
                    <a:pt x="5040" y="15035"/>
                  </a:lnTo>
                  <a:lnTo>
                    <a:pt x="4843" y="14838"/>
                  </a:lnTo>
                  <a:lnTo>
                    <a:pt x="4702" y="14613"/>
                  </a:lnTo>
                  <a:lnTo>
                    <a:pt x="4534" y="14388"/>
                  </a:lnTo>
                  <a:lnTo>
                    <a:pt x="4421" y="14134"/>
                  </a:lnTo>
                  <a:lnTo>
                    <a:pt x="4280" y="13881"/>
                  </a:lnTo>
                  <a:lnTo>
                    <a:pt x="4196" y="13628"/>
                  </a:lnTo>
                  <a:lnTo>
                    <a:pt x="4111" y="13346"/>
                  </a:lnTo>
                  <a:lnTo>
                    <a:pt x="4055" y="13064"/>
                  </a:lnTo>
                  <a:lnTo>
                    <a:pt x="3999" y="12755"/>
                  </a:lnTo>
                  <a:lnTo>
                    <a:pt x="3970" y="12445"/>
                  </a:lnTo>
                  <a:lnTo>
                    <a:pt x="3970" y="12135"/>
                  </a:lnTo>
                  <a:lnTo>
                    <a:pt x="397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2"/>
            <p:cNvSpPr/>
            <p:nvPr/>
          </p:nvSpPr>
          <p:spPr>
            <a:xfrm>
              <a:off x="2759425" y="3488525"/>
              <a:ext cx="401250" cy="489925"/>
            </a:xfrm>
            <a:custGeom>
              <a:rect b="b" l="l" r="r" t="t"/>
              <a:pathLst>
                <a:path extrusionOk="0" h="19597" w="16050">
                  <a:moveTo>
                    <a:pt x="7687" y="3097"/>
                  </a:moveTo>
                  <a:lnTo>
                    <a:pt x="8053" y="3126"/>
                  </a:lnTo>
                  <a:lnTo>
                    <a:pt x="8391" y="3154"/>
                  </a:lnTo>
                  <a:lnTo>
                    <a:pt x="8701" y="3210"/>
                  </a:lnTo>
                  <a:lnTo>
                    <a:pt x="8983" y="3294"/>
                  </a:lnTo>
                  <a:lnTo>
                    <a:pt x="9264" y="3407"/>
                  </a:lnTo>
                  <a:lnTo>
                    <a:pt x="9517" y="3520"/>
                  </a:lnTo>
                  <a:lnTo>
                    <a:pt x="9743" y="3689"/>
                  </a:lnTo>
                  <a:lnTo>
                    <a:pt x="9968" y="3858"/>
                  </a:lnTo>
                  <a:lnTo>
                    <a:pt x="10137" y="4055"/>
                  </a:lnTo>
                  <a:lnTo>
                    <a:pt x="10306" y="4280"/>
                  </a:lnTo>
                  <a:lnTo>
                    <a:pt x="10447" y="4505"/>
                  </a:lnTo>
                  <a:lnTo>
                    <a:pt x="10559" y="4730"/>
                  </a:lnTo>
                  <a:lnTo>
                    <a:pt x="10644" y="4984"/>
                  </a:lnTo>
                  <a:lnTo>
                    <a:pt x="10728" y="5237"/>
                  </a:lnTo>
                  <a:lnTo>
                    <a:pt x="10756" y="5491"/>
                  </a:lnTo>
                  <a:lnTo>
                    <a:pt x="10756" y="5772"/>
                  </a:lnTo>
                  <a:lnTo>
                    <a:pt x="10756" y="6082"/>
                  </a:lnTo>
                  <a:lnTo>
                    <a:pt x="10728" y="6363"/>
                  </a:lnTo>
                  <a:lnTo>
                    <a:pt x="10644" y="6645"/>
                  </a:lnTo>
                  <a:lnTo>
                    <a:pt x="10559" y="6898"/>
                  </a:lnTo>
                  <a:lnTo>
                    <a:pt x="10447" y="7124"/>
                  </a:lnTo>
                  <a:lnTo>
                    <a:pt x="10306" y="7349"/>
                  </a:lnTo>
                  <a:lnTo>
                    <a:pt x="10137" y="7546"/>
                  </a:lnTo>
                  <a:lnTo>
                    <a:pt x="9968" y="7743"/>
                  </a:lnTo>
                  <a:lnTo>
                    <a:pt x="9743" y="7912"/>
                  </a:lnTo>
                  <a:lnTo>
                    <a:pt x="9517" y="8053"/>
                  </a:lnTo>
                  <a:lnTo>
                    <a:pt x="9264" y="8165"/>
                  </a:lnTo>
                  <a:lnTo>
                    <a:pt x="8983" y="8278"/>
                  </a:lnTo>
                  <a:lnTo>
                    <a:pt x="8701" y="8362"/>
                  </a:lnTo>
                  <a:lnTo>
                    <a:pt x="8391" y="8419"/>
                  </a:lnTo>
                  <a:lnTo>
                    <a:pt x="8053" y="8447"/>
                  </a:lnTo>
                  <a:lnTo>
                    <a:pt x="3999" y="8447"/>
                  </a:lnTo>
                  <a:lnTo>
                    <a:pt x="3999" y="3097"/>
                  </a:lnTo>
                  <a:close/>
                  <a:moveTo>
                    <a:pt x="1" y="0"/>
                  </a:moveTo>
                  <a:lnTo>
                    <a:pt x="1" y="19596"/>
                  </a:lnTo>
                  <a:lnTo>
                    <a:pt x="3999" y="19596"/>
                  </a:lnTo>
                  <a:lnTo>
                    <a:pt x="3999" y="11403"/>
                  </a:lnTo>
                  <a:lnTo>
                    <a:pt x="4675" y="11403"/>
                  </a:lnTo>
                  <a:lnTo>
                    <a:pt x="11235" y="19596"/>
                  </a:lnTo>
                  <a:lnTo>
                    <a:pt x="16050" y="19596"/>
                  </a:lnTo>
                  <a:lnTo>
                    <a:pt x="9180" y="11347"/>
                  </a:lnTo>
                  <a:lnTo>
                    <a:pt x="9827" y="11234"/>
                  </a:lnTo>
                  <a:lnTo>
                    <a:pt x="10418" y="11094"/>
                  </a:lnTo>
                  <a:lnTo>
                    <a:pt x="10982" y="10925"/>
                  </a:lnTo>
                  <a:lnTo>
                    <a:pt x="11517" y="10699"/>
                  </a:lnTo>
                  <a:lnTo>
                    <a:pt x="11883" y="10502"/>
                  </a:lnTo>
                  <a:lnTo>
                    <a:pt x="12249" y="10305"/>
                  </a:lnTo>
                  <a:lnTo>
                    <a:pt x="12558" y="10080"/>
                  </a:lnTo>
                  <a:lnTo>
                    <a:pt x="12868" y="9855"/>
                  </a:lnTo>
                  <a:lnTo>
                    <a:pt x="13150" y="9601"/>
                  </a:lnTo>
                  <a:lnTo>
                    <a:pt x="13403" y="9320"/>
                  </a:lnTo>
                  <a:lnTo>
                    <a:pt x="13656" y="9038"/>
                  </a:lnTo>
                  <a:lnTo>
                    <a:pt x="13882" y="8728"/>
                  </a:lnTo>
                  <a:lnTo>
                    <a:pt x="14079" y="8391"/>
                  </a:lnTo>
                  <a:lnTo>
                    <a:pt x="14248" y="8053"/>
                  </a:lnTo>
                  <a:lnTo>
                    <a:pt x="14388" y="7715"/>
                  </a:lnTo>
                  <a:lnTo>
                    <a:pt x="14501" y="7349"/>
                  </a:lnTo>
                  <a:lnTo>
                    <a:pt x="14585" y="6955"/>
                  </a:lnTo>
                  <a:lnTo>
                    <a:pt x="14670" y="6561"/>
                  </a:lnTo>
                  <a:lnTo>
                    <a:pt x="14698" y="6138"/>
                  </a:lnTo>
                  <a:lnTo>
                    <a:pt x="14698" y="5716"/>
                  </a:lnTo>
                  <a:lnTo>
                    <a:pt x="14698" y="5322"/>
                  </a:lnTo>
                  <a:lnTo>
                    <a:pt x="14670" y="4899"/>
                  </a:lnTo>
                  <a:lnTo>
                    <a:pt x="14585" y="4533"/>
                  </a:lnTo>
                  <a:lnTo>
                    <a:pt x="14501" y="4139"/>
                  </a:lnTo>
                  <a:lnTo>
                    <a:pt x="14388" y="3773"/>
                  </a:lnTo>
                  <a:lnTo>
                    <a:pt x="14248" y="3435"/>
                  </a:lnTo>
                  <a:lnTo>
                    <a:pt x="14079" y="3097"/>
                  </a:lnTo>
                  <a:lnTo>
                    <a:pt x="13882" y="2760"/>
                  </a:lnTo>
                  <a:lnTo>
                    <a:pt x="13656" y="2450"/>
                  </a:lnTo>
                  <a:lnTo>
                    <a:pt x="13431" y="2168"/>
                  </a:lnTo>
                  <a:lnTo>
                    <a:pt x="13150" y="1887"/>
                  </a:lnTo>
                  <a:lnTo>
                    <a:pt x="12868" y="1633"/>
                  </a:lnTo>
                  <a:lnTo>
                    <a:pt x="12586" y="1380"/>
                  </a:lnTo>
                  <a:lnTo>
                    <a:pt x="12249" y="1155"/>
                  </a:lnTo>
                  <a:lnTo>
                    <a:pt x="11911" y="929"/>
                  </a:lnTo>
                  <a:lnTo>
                    <a:pt x="11545" y="761"/>
                  </a:lnTo>
                  <a:lnTo>
                    <a:pt x="11151" y="563"/>
                  </a:lnTo>
                  <a:lnTo>
                    <a:pt x="10756" y="423"/>
                  </a:lnTo>
                  <a:lnTo>
                    <a:pt x="10334" y="310"/>
                  </a:lnTo>
                  <a:lnTo>
                    <a:pt x="9912" y="197"/>
                  </a:lnTo>
                  <a:lnTo>
                    <a:pt x="9461" y="113"/>
                  </a:lnTo>
                  <a:lnTo>
                    <a:pt x="9011" y="57"/>
                  </a:lnTo>
                  <a:lnTo>
                    <a:pt x="8532" y="28"/>
                  </a:lnTo>
                  <a:lnTo>
                    <a:pt x="805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2"/>
            <p:cNvSpPr/>
            <p:nvPr/>
          </p:nvSpPr>
          <p:spPr>
            <a:xfrm>
              <a:off x="3219775" y="3488525"/>
              <a:ext cx="356900" cy="489925"/>
            </a:xfrm>
            <a:custGeom>
              <a:rect b="b" l="l" r="r" t="t"/>
              <a:pathLst>
                <a:path extrusionOk="0" h="19597" w="14276">
                  <a:moveTo>
                    <a:pt x="1" y="0"/>
                  </a:moveTo>
                  <a:lnTo>
                    <a:pt x="1" y="19596"/>
                  </a:lnTo>
                  <a:lnTo>
                    <a:pt x="14275" y="19596"/>
                  </a:lnTo>
                  <a:lnTo>
                    <a:pt x="14275" y="16246"/>
                  </a:lnTo>
                  <a:lnTo>
                    <a:pt x="3971" y="16246"/>
                  </a:lnTo>
                  <a:lnTo>
                    <a:pt x="3971" y="11206"/>
                  </a:lnTo>
                  <a:lnTo>
                    <a:pt x="13262" y="11206"/>
                  </a:lnTo>
                  <a:lnTo>
                    <a:pt x="13262" y="7968"/>
                  </a:lnTo>
                  <a:lnTo>
                    <a:pt x="3971" y="7968"/>
                  </a:lnTo>
                  <a:lnTo>
                    <a:pt x="3971" y="3351"/>
                  </a:lnTo>
                  <a:lnTo>
                    <a:pt x="14135" y="3351"/>
                  </a:lnTo>
                  <a:lnTo>
                    <a:pt x="1413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p2"/>
            <p:cNvSpPr/>
            <p:nvPr/>
          </p:nvSpPr>
          <p:spPr>
            <a:xfrm>
              <a:off x="3801900" y="3488525"/>
              <a:ext cx="374475" cy="489925"/>
            </a:xfrm>
            <a:custGeom>
              <a:rect b="b" l="l" r="r" t="t"/>
              <a:pathLst>
                <a:path extrusionOk="0" h="19597" w="14979">
                  <a:moveTo>
                    <a:pt x="7687" y="3097"/>
                  </a:moveTo>
                  <a:lnTo>
                    <a:pt x="8137" y="3126"/>
                  </a:lnTo>
                  <a:lnTo>
                    <a:pt x="8559" y="3182"/>
                  </a:lnTo>
                  <a:lnTo>
                    <a:pt x="8982" y="3294"/>
                  </a:lnTo>
                  <a:lnTo>
                    <a:pt x="9376" y="3463"/>
                  </a:lnTo>
                  <a:lnTo>
                    <a:pt x="9742" y="3661"/>
                  </a:lnTo>
                  <a:lnTo>
                    <a:pt x="10052" y="3914"/>
                  </a:lnTo>
                  <a:lnTo>
                    <a:pt x="10333" y="4195"/>
                  </a:lnTo>
                  <a:lnTo>
                    <a:pt x="10559" y="4533"/>
                  </a:lnTo>
                  <a:lnTo>
                    <a:pt x="10756" y="4899"/>
                  </a:lnTo>
                  <a:lnTo>
                    <a:pt x="10896" y="5294"/>
                  </a:lnTo>
                  <a:lnTo>
                    <a:pt x="10981" y="5716"/>
                  </a:lnTo>
                  <a:lnTo>
                    <a:pt x="11009" y="6166"/>
                  </a:lnTo>
                  <a:lnTo>
                    <a:pt x="10981" y="6645"/>
                  </a:lnTo>
                  <a:lnTo>
                    <a:pt x="10896" y="7067"/>
                  </a:lnTo>
                  <a:lnTo>
                    <a:pt x="10756" y="7461"/>
                  </a:lnTo>
                  <a:lnTo>
                    <a:pt x="10559" y="7828"/>
                  </a:lnTo>
                  <a:lnTo>
                    <a:pt x="10333" y="8137"/>
                  </a:lnTo>
                  <a:lnTo>
                    <a:pt x="10052" y="8419"/>
                  </a:lnTo>
                  <a:lnTo>
                    <a:pt x="9742" y="8672"/>
                  </a:lnTo>
                  <a:lnTo>
                    <a:pt x="9376" y="8869"/>
                  </a:lnTo>
                  <a:lnTo>
                    <a:pt x="8982" y="9038"/>
                  </a:lnTo>
                  <a:lnTo>
                    <a:pt x="8559" y="9151"/>
                  </a:lnTo>
                  <a:lnTo>
                    <a:pt x="8137" y="9207"/>
                  </a:lnTo>
                  <a:lnTo>
                    <a:pt x="7687" y="9235"/>
                  </a:lnTo>
                  <a:lnTo>
                    <a:pt x="3970" y="9235"/>
                  </a:lnTo>
                  <a:lnTo>
                    <a:pt x="3970" y="3097"/>
                  </a:lnTo>
                  <a:close/>
                  <a:moveTo>
                    <a:pt x="0" y="0"/>
                  </a:moveTo>
                  <a:lnTo>
                    <a:pt x="0" y="19596"/>
                  </a:lnTo>
                  <a:lnTo>
                    <a:pt x="3970" y="19596"/>
                  </a:lnTo>
                  <a:lnTo>
                    <a:pt x="3970" y="12332"/>
                  </a:lnTo>
                  <a:lnTo>
                    <a:pt x="8081" y="12332"/>
                  </a:lnTo>
                  <a:lnTo>
                    <a:pt x="8559" y="12304"/>
                  </a:lnTo>
                  <a:lnTo>
                    <a:pt x="9038" y="12276"/>
                  </a:lnTo>
                  <a:lnTo>
                    <a:pt x="9489" y="12220"/>
                  </a:lnTo>
                  <a:lnTo>
                    <a:pt x="9939" y="12135"/>
                  </a:lnTo>
                  <a:lnTo>
                    <a:pt x="10361" y="12023"/>
                  </a:lnTo>
                  <a:lnTo>
                    <a:pt x="10784" y="11910"/>
                  </a:lnTo>
                  <a:lnTo>
                    <a:pt x="11206" y="11741"/>
                  </a:lnTo>
                  <a:lnTo>
                    <a:pt x="11600" y="11572"/>
                  </a:lnTo>
                  <a:lnTo>
                    <a:pt x="11994" y="11375"/>
                  </a:lnTo>
                  <a:lnTo>
                    <a:pt x="12332" y="11150"/>
                  </a:lnTo>
                  <a:lnTo>
                    <a:pt x="12670" y="10925"/>
                  </a:lnTo>
                  <a:lnTo>
                    <a:pt x="13008" y="10671"/>
                  </a:lnTo>
                  <a:lnTo>
                    <a:pt x="13290" y="10390"/>
                  </a:lnTo>
                  <a:lnTo>
                    <a:pt x="13571" y="10080"/>
                  </a:lnTo>
                  <a:lnTo>
                    <a:pt x="13825" y="9770"/>
                  </a:lnTo>
                  <a:lnTo>
                    <a:pt x="14078" y="9432"/>
                  </a:lnTo>
                  <a:lnTo>
                    <a:pt x="14275" y="9094"/>
                  </a:lnTo>
                  <a:lnTo>
                    <a:pt x="14472" y="8728"/>
                  </a:lnTo>
                  <a:lnTo>
                    <a:pt x="14613" y="8334"/>
                  </a:lnTo>
                  <a:lnTo>
                    <a:pt x="14754" y="7940"/>
                  </a:lnTo>
                  <a:lnTo>
                    <a:pt x="14838" y="7518"/>
                  </a:lnTo>
                  <a:lnTo>
                    <a:pt x="14923" y="7095"/>
                  </a:lnTo>
                  <a:lnTo>
                    <a:pt x="14951" y="6645"/>
                  </a:lnTo>
                  <a:lnTo>
                    <a:pt x="14979" y="6166"/>
                  </a:lnTo>
                  <a:lnTo>
                    <a:pt x="14951" y="5688"/>
                  </a:lnTo>
                  <a:lnTo>
                    <a:pt x="14923" y="5265"/>
                  </a:lnTo>
                  <a:lnTo>
                    <a:pt x="14838" y="4815"/>
                  </a:lnTo>
                  <a:lnTo>
                    <a:pt x="14754" y="4393"/>
                  </a:lnTo>
                  <a:lnTo>
                    <a:pt x="14613" y="3998"/>
                  </a:lnTo>
                  <a:lnTo>
                    <a:pt x="14472" y="3604"/>
                  </a:lnTo>
                  <a:lnTo>
                    <a:pt x="14275" y="3238"/>
                  </a:lnTo>
                  <a:lnTo>
                    <a:pt x="14078" y="2900"/>
                  </a:lnTo>
                  <a:lnTo>
                    <a:pt x="13825" y="2562"/>
                  </a:lnTo>
                  <a:lnTo>
                    <a:pt x="13571" y="2253"/>
                  </a:lnTo>
                  <a:lnTo>
                    <a:pt x="13290" y="1943"/>
                  </a:lnTo>
                  <a:lnTo>
                    <a:pt x="13008" y="1661"/>
                  </a:lnTo>
                  <a:lnTo>
                    <a:pt x="12670" y="1408"/>
                  </a:lnTo>
                  <a:lnTo>
                    <a:pt x="12332" y="1183"/>
                  </a:lnTo>
                  <a:lnTo>
                    <a:pt x="11994" y="958"/>
                  </a:lnTo>
                  <a:lnTo>
                    <a:pt x="11600" y="761"/>
                  </a:lnTo>
                  <a:lnTo>
                    <a:pt x="11206" y="592"/>
                  </a:lnTo>
                  <a:lnTo>
                    <a:pt x="10784" y="423"/>
                  </a:lnTo>
                  <a:lnTo>
                    <a:pt x="10361" y="310"/>
                  </a:lnTo>
                  <a:lnTo>
                    <a:pt x="9939" y="197"/>
                  </a:lnTo>
                  <a:lnTo>
                    <a:pt x="9489" y="113"/>
                  </a:lnTo>
                  <a:lnTo>
                    <a:pt x="9038" y="57"/>
                  </a:lnTo>
                  <a:lnTo>
                    <a:pt x="8559" y="28"/>
                  </a:lnTo>
                  <a:lnTo>
                    <a:pt x="8081"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p2"/>
            <p:cNvSpPr/>
            <p:nvPr/>
          </p:nvSpPr>
          <p:spPr>
            <a:xfrm>
              <a:off x="4160875" y="3488525"/>
              <a:ext cx="493450" cy="489925"/>
            </a:xfrm>
            <a:custGeom>
              <a:rect b="b" l="l" r="r" t="t"/>
              <a:pathLst>
                <a:path extrusionOk="0" h="19597" w="19738">
                  <a:moveTo>
                    <a:pt x="9855" y="5350"/>
                  </a:moveTo>
                  <a:lnTo>
                    <a:pt x="12811" y="12783"/>
                  </a:lnTo>
                  <a:lnTo>
                    <a:pt x="6870" y="12783"/>
                  </a:lnTo>
                  <a:lnTo>
                    <a:pt x="9855" y="5350"/>
                  </a:lnTo>
                  <a:close/>
                  <a:moveTo>
                    <a:pt x="8250" y="0"/>
                  </a:moveTo>
                  <a:lnTo>
                    <a:pt x="1" y="19596"/>
                  </a:lnTo>
                  <a:lnTo>
                    <a:pt x="4139" y="19596"/>
                  </a:lnTo>
                  <a:lnTo>
                    <a:pt x="5603" y="15936"/>
                  </a:lnTo>
                  <a:lnTo>
                    <a:pt x="14050" y="15936"/>
                  </a:lnTo>
                  <a:lnTo>
                    <a:pt x="15514" y="19596"/>
                  </a:lnTo>
                  <a:lnTo>
                    <a:pt x="19738" y="19596"/>
                  </a:lnTo>
                  <a:lnTo>
                    <a:pt x="1148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2"/>
            <p:cNvSpPr/>
            <p:nvPr/>
          </p:nvSpPr>
          <p:spPr>
            <a:xfrm>
              <a:off x="4711325" y="3488525"/>
              <a:ext cx="400525" cy="489925"/>
            </a:xfrm>
            <a:custGeom>
              <a:rect b="b" l="l" r="r" t="t"/>
              <a:pathLst>
                <a:path extrusionOk="0" h="19597" w="16021">
                  <a:moveTo>
                    <a:pt x="7687" y="3097"/>
                  </a:moveTo>
                  <a:lnTo>
                    <a:pt x="8024" y="3126"/>
                  </a:lnTo>
                  <a:lnTo>
                    <a:pt x="8362" y="3154"/>
                  </a:lnTo>
                  <a:lnTo>
                    <a:pt x="8672" y="3210"/>
                  </a:lnTo>
                  <a:lnTo>
                    <a:pt x="8982" y="3294"/>
                  </a:lnTo>
                  <a:lnTo>
                    <a:pt x="9235" y="3407"/>
                  </a:lnTo>
                  <a:lnTo>
                    <a:pt x="9489" y="3520"/>
                  </a:lnTo>
                  <a:lnTo>
                    <a:pt x="9742" y="3689"/>
                  </a:lnTo>
                  <a:lnTo>
                    <a:pt x="9939" y="3858"/>
                  </a:lnTo>
                  <a:lnTo>
                    <a:pt x="10136" y="4055"/>
                  </a:lnTo>
                  <a:lnTo>
                    <a:pt x="10277" y="4280"/>
                  </a:lnTo>
                  <a:lnTo>
                    <a:pt x="10418" y="4505"/>
                  </a:lnTo>
                  <a:lnTo>
                    <a:pt x="10530" y="4730"/>
                  </a:lnTo>
                  <a:lnTo>
                    <a:pt x="10643" y="4984"/>
                  </a:lnTo>
                  <a:lnTo>
                    <a:pt x="10699" y="5237"/>
                  </a:lnTo>
                  <a:lnTo>
                    <a:pt x="10727" y="5491"/>
                  </a:lnTo>
                  <a:lnTo>
                    <a:pt x="10755" y="5772"/>
                  </a:lnTo>
                  <a:lnTo>
                    <a:pt x="10727" y="6082"/>
                  </a:lnTo>
                  <a:lnTo>
                    <a:pt x="10699" y="6363"/>
                  </a:lnTo>
                  <a:lnTo>
                    <a:pt x="10643" y="6645"/>
                  </a:lnTo>
                  <a:lnTo>
                    <a:pt x="10530" y="6898"/>
                  </a:lnTo>
                  <a:lnTo>
                    <a:pt x="10418" y="7124"/>
                  </a:lnTo>
                  <a:lnTo>
                    <a:pt x="10277" y="7349"/>
                  </a:lnTo>
                  <a:lnTo>
                    <a:pt x="10136" y="7546"/>
                  </a:lnTo>
                  <a:lnTo>
                    <a:pt x="9939" y="7743"/>
                  </a:lnTo>
                  <a:lnTo>
                    <a:pt x="9742" y="7912"/>
                  </a:lnTo>
                  <a:lnTo>
                    <a:pt x="9489" y="8053"/>
                  </a:lnTo>
                  <a:lnTo>
                    <a:pt x="9235" y="8165"/>
                  </a:lnTo>
                  <a:lnTo>
                    <a:pt x="8982" y="8278"/>
                  </a:lnTo>
                  <a:lnTo>
                    <a:pt x="8672" y="8362"/>
                  </a:lnTo>
                  <a:lnTo>
                    <a:pt x="8362" y="8419"/>
                  </a:lnTo>
                  <a:lnTo>
                    <a:pt x="8024" y="8447"/>
                  </a:lnTo>
                  <a:lnTo>
                    <a:pt x="3970" y="8447"/>
                  </a:lnTo>
                  <a:lnTo>
                    <a:pt x="3970" y="3097"/>
                  </a:lnTo>
                  <a:close/>
                  <a:moveTo>
                    <a:pt x="0" y="0"/>
                  </a:moveTo>
                  <a:lnTo>
                    <a:pt x="0" y="19596"/>
                  </a:lnTo>
                  <a:lnTo>
                    <a:pt x="3970" y="19596"/>
                  </a:lnTo>
                  <a:lnTo>
                    <a:pt x="3970" y="11403"/>
                  </a:lnTo>
                  <a:lnTo>
                    <a:pt x="4646" y="11403"/>
                  </a:lnTo>
                  <a:lnTo>
                    <a:pt x="11206" y="19596"/>
                  </a:lnTo>
                  <a:lnTo>
                    <a:pt x="16021" y="19596"/>
                  </a:lnTo>
                  <a:lnTo>
                    <a:pt x="9151" y="11347"/>
                  </a:lnTo>
                  <a:lnTo>
                    <a:pt x="9798" y="11234"/>
                  </a:lnTo>
                  <a:lnTo>
                    <a:pt x="10389" y="11094"/>
                  </a:lnTo>
                  <a:lnTo>
                    <a:pt x="10953" y="10925"/>
                  </a:lnTo>
                  <a:lnTo>
                    <a:pt x="11488" y="10699"/>
                  </a:lnTo>
                  <a:lnTo>
                    <a:pt x="11882" y="10502"/>
                  </a:lnTo>
                  <a:lnTo>
                    <a:pt x="12220" y="10305"/>
                  </a:lnTo>
                  <a:lnTo>
                    <a:pt x="12557" y="10080"/>
                  </a:lnTo>
                  <a:lnTo>
                    <a:pt x="12839" y="9855"/>
                  </a:lnTo>
                  <a:lnTo>
                    <a:pt x="13121" y="9601"/>
                  </a:lnTo>
                  <a:lnTo>
                    <a:pt x="13402" y="9320"/>
                  </a:lnTo>
                  <a:lnTo>
                    <a:pt x="13627" y="9038"/>
                  </a:lnTo>
                  <a:lnTo>
                    <a:pt x="13853" y="8728"/>
                  </a:lnTo>
                  <a:lnTo>
                    <a:pt x="14050" y="8391"/>
                  </a:lnTo>
                  <a:lnTo>
                    <a:pt x="14219" y="8053"/>
                  </a:lnTo>
                  <a:lnTo>
                    <a:pt x="14359" y="7715"/>
                  </a:lnTo>
                  <a:lnTo>
                    <a:pt x="14472" y="7349"/>
                  </a:lnTo>
                  <a:lnTo>
                    <a:pt x="14556" y="6955"/>
                  </a:lnTo>
                  <a:lnTo>
                    <a:pt x="14641" y="6561"/>
                  </a:lnTo>
                  <a:lnTo>
                    <a:pt x="14669" y="6138"/>
                  </a:lnTo>
                  <a:lnTo>
                    <a:pt x="14697" y="5716"/>
                  </a:lnTo>
                  <a:lnTo>
                    <a:pt x="14669" y="5322"/>
                  </a:lnTo>
                  <a:lnTo>
                    <a:pt x="14641" y="4899"/>
                  </a:lnTo>
                  <a:lnTo>
                    <a:pt x="14556" y="4533"/>
                  </a:lnTo>
                  <a:lnTo>
                    <a:pt x="14472" y="4139"/>
                  </a:lnTo>
                  <a:lnTo>
                    <a:pt x="14359" y="3773"/>
                  </a:lnTo>
                  <a:lnTo>
                    <a:pt x="14219" y="3435"/>
                  </a:lnTo>
                  <a:lnTo>
                    <a:pt x="14050" y="3097"/>
                  </a:lnTo>
                  <a:lnTo>
                    <a:pt x="13853" y="2760"/>
                  </a:lnTo>
                  <a:lnTo>
                    <a:pt x="13627" y="2450"/>
                  </a:lnTo>
                  <a:lnTo>
                    <a:pt x="13402" y="2168"/>
                  </a:lnTo>
                  <a:lnTo>
                    <a:pt x="13121" y="1887"/>
                  </a:lnTo>
                  <a:lnTo>
                    <a:pt x="12839" y="1633"/>
                  </a:lnTo>
                  <a:lnTo>
                    <a:pt x="12557" y="1380"/>
                  </a:lnTo>
                  <a:lnTo>
                    <a:pt x="12220" y="1155"/>
                  </a:lnTo>
                  <a:lnTo>
                    <a:pt x="11882" y="929"/>
                  </a:lnTo>
                  <a:lnTo>
                    <a:pt x="11516" y="761"/>
                  </a:lnTo>
                  <a:lnTo>
                    <a:pt x="11122" y="563"/>
                  </a:lnTo>
                  <a:lnTo>
                    <a:pt x="10727" y="423"/>
                  </a:lnTo>
                  <a:lnTo>
                    <a:pt x="10333" y="310"/>
                  </a:lnTo>
                  <a:lnTo>
                    <a:pt x="9883" y="197"/>
                  </a:lnTo>
                  <a:lnTo>
                    <a:pt x="9460" y="113"/>
                  </a:lnTo>
                  <a:lnTo>
                    <a:pt x="8982" y="57"/>
                  </a:lnTo>
                  <a:lnTo>
                    <a:pt x="8503" y="28"/>
                  </a:lnTo>
                  <a:lnTo>
                    <a:pt x="802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2"/>
            <p:cNvSpPr/>
            <p:nvPr/>
          </p:nvSpPr>
          <p:spPr>
            <a:xfrm>
              <a:off x="5128725" y="3488525"/>
              <a:ext cx="427275" cy="489925"/>
            </a:xfrm>
            <a:custGeom>
              <a:rect b="b" l="l" r="r" t="t"/>
              <a:pathLst>
                <a:path extrusionOk="0" h="19597" w="17091">
                  <a:moveTo>
                    <a:pt x="0" y="0"/>
                  </a:moveTo>
                  <a:lnTo>
                    <a:pt x="0" y="3379"/>
                  </a:lnTo>
                  <a:lnTo>
                    <a:pt x="6561" y="3379"/>
                  </a:lnTo>
                  <a:lnTo>
                    <a:pt x="6561" y="19596"/>
                  </a:lnTo>
                  <a:lnTo>
                    <a:pt x="10559" y="19596"/>
                  </a:lnTo>
                  <a:lnTo>
                    <a:pt x="10559" y="3379"/>
                  </a:lnTo>
                  <a:lnTo>
                    <a:pt x="17091" y="3379"/>
                  </a:lnTo>
                  <a:lnTo>
                    <a:pt x="17091"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2"/>
            <p:cNvSpPr/>
            <p:nvPr/>
          </p:nvSpPr>
          <p:spPr>
            <a:xfrm>
              <a:off x="5614400" y="3488525"/>
              <a:ext cx="426575" cy="489925"/>
            </a:xfrm>
            <a:custGeom>
              <a:rect b="b" l="l" r="r" t="t"/>
              <a:pathLst>
                <a:path extrusionOk="0" h="19597" w="17063">
                  <a:moveTo>
                    <a:pt x="1" y="0"/>
                  </a:moveTo>
                  <a:lnTo>
                    <a:pt x="1" y="19596"/>
                  </a:lnTo>
                  <a:lnTo>
                    <a:pt x="3971" y="19596"/>
                  </a:lnTo>
                  <a:lnTo>
                    <a:pt x="3971" y="6955"/>
                  </a:lnTo>
                  <a:lnTo>
                    <a:pt x="14191" y="19596"/>
                  </a:lnTo>
                  <a:lnTo>
                    <a:pt x="17063" y="19596"/>
                  </a:lnTo>
                  <a:lnTo>
                    <a:pt x="17063" y="0"/>
                  </a:lnTo>
                  <a:lnTo>
                    <a:pt x="13037" y="0"/>
                  </a:lnTo>
                  <a:lnTo>
                    <a:pt x="13037" y="12698"/>
                  </a:lnTo>
                  <a:lnTo>
                    <a:pt x="276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2"/>
            <p:cNvSpPr/>
            <p:nvPr/>
          </p:nvSpPr>
          <p:spPr>
            <a:xfrm>
              <a:off x="6147250" y="3488525"/>
              <a:ext cx="356900" cy="489925"/>
            </a:xfrm>
            <a:custGeom>
              <a:rect b="b" l="l" r="r" t="t"/>
              <a:pathLst>
                <a:path extrusionOk="0" h="19597" w="14276">
                  <a:moveTo>
                    <a:pt x="0" y="0"/>
                  </a:moveTo>
                  <a:lnTo>
                    <a:pt x="0" y="19596"/>
                  </a:lnTo>
                  <a:lnTo>
                    <a:pt x="14275" y="19596"/>
                  </a:lnTo>
                  <a:lnTo>
                    <a:pt x="14275" y="16246"/>
                  </a:lnTo>
                  <a:lnTo>
                    <a:pt x="3970" y="16246"/>
                  </a:lnTo>
                  <a:lnTo>
                    <a:pt x="3970" y="11206"/>
                  </a:lnTo>
                  <a:lnTo>
                    <a:pt x="13262" y="11206"/>
                  </a:lnTo>
                  <a:lnTo>
                    <a:pt x="13262" y="7968"/>
                  </a:lnTo>
                  <a:lnTo>
                    <a:pt x="3970" y="7968"/>
                  </a:lnTo>
                  <a:lnTo>
                    <a:pt x="3970" y="3351"/>
                  </a:lnTo>
                  <a:lnTo>
                    <a:pt x="14134" y="3351"/>
                  </a:lnTo>
                  <a:lnTo>
                    <a:pt x="1413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p2"/>
            <p:cNvSpPr/>
            <p:nvPr/>
          </p:nvSpPr>
          <p:spPr>
            <a:xfrm>
              <a:off x="6590700" y="3488525"/>
              <a:ext cx="400525" cy="489925"/>
            </a:xfrm>
            <a:custGeom>
              <a:rect b="b" l="l" r="r" t="t"/>
              <a:pathLst>
                <a:path extrusionOk="0" h="19597" w="16021">
                  <a:moveTo>
                    <a:pt x="7687" y="3097"/>
                  </a:moveTo>
                  <a:lnTo>
                    <a:pt x="8025" y="3126"/>
                  </a:lnTo>
                  <a:lnTo>
                    <a:pt x="8362" y="3154"/>
                  </a:lnTo>
                  <a:lnTo>
                    <a:pt x="8672" y="3210"/>
                  </a:lnTo>
                  <a:lnTo>
                    <a:pt x="8982" y="3294"/>
                  </a:lnTo>
                  <a:lnTo>
                    <a:pt x="9235" y="3407"/>
                  </a:lnTo>
                  <a:lnTo>
                    <a:pt x="9489" y="3520"/>
                  </a:lnTo>
                  <a:lnTo>
                    <a:pt x="9714" y="3689"/>
                  </a:lnTo>
                  <a:lnTo>
                    <a:pt x="9939" y="3858"/>
                  </a:lnTo>
                  <a:lnTo>
                    <a:pt x="10136" y="4055"/>
                  </a:lnTo>
                  <a:lnTo>
                    <a:pt x="10277" y="4280"/>
                  </a:lnTo>
                  <a:lnTo>
                    <a:pt x="10418" y="4505"/>
                  </a:lnTo>
                  <a:lnTo>
                    <a:pt x="10530" y="4730"/>
                  </a:lnTo>
                  <a:lnTo>
                    <a:pt x="10615" y="4984"/>
                  </a:lnTo>
                  <a:lnTo>
                    <a:pt x="10699" y="5237"/>
                  </a:lnTo>
                  <a:lnTo>
                    <a:pt x="10727" y="5491"/>
                  </a:lnTo>
                  <a:lnTo>
                    <a:pt x="10727" y="5772"/>
                  </a:lnTo>
                  <a:lnTo>
                    <a:pt x="10727" y="6082"/>
                  </a:lnTo>
                  <a:lnTo>
                    <a:pt x="10699" y="6363"/>
                  </a:lnTo>
                  <a:lnTo>
                    <a:pt x="10615" y="6645"/>
                  </a:lnTo>
                  <a:lnTo>
                    <a:pt x="10530" y="6898"/>
                  </a:lnTo>
                  <a:lnTo>
                    <a:pt x="10418" y="7124"/>
                  </a:lnTo>
                  <a:lnTo>
                    <a:pt x="10277" y="7349"/>
                  </a:lnTo>
                  <a:lnTo>
                    <a:pt x="10136" y="7546"/>
                  </a:lnTo>
                  <a:lnTo>
                    <a:pt x="9939" y="7743"/>
                  </a:lnTo>
                  <a:lnTo>
                    <a:pt x="9714" y="7912"/>
                  </a:lnTo>
                  <a:lnTo>
                    <a:pt x="9489" y="8053"/>
                  </a:lnTo>
                  <a:lnTo>
                    <a:pt x="9235" y="8165"/>
                  </a:lnTo>
                  <a:lnTo>
                    <a:pt x="8982" y="8278"/>
                  </a:lnTo>
                  <a:lnTo>
                    <a:pt x="8672" y="8362"/>
                  </a:lnTo>
                  <a:lnTo>
                    <a:pt x="8362" y="8419"/>
                  </a:lnTo>
                  <a:lnTo>
                    <a:pt x="8025" y="8447"/>
                  </a:lnTo>
                  <a:lnTo>
                    <a:pt x="3970" y="8447"/>
                  </a:lnTo>
                  <a:lnTo>
                    <a:pt x="3970" y="3097"/>
                  </a:lnTo>
                  <a:close/>
                  <a:moveTo>
                    <a:pt x="0" y="0"/>
                  </a:moveTo>
                  <a:lnTo>
                    <a:pt x="0" y="19596"/>
                  </a:lnTo>
                  <a:lnTo>
                    <a:pt x="3970" y="19596"/>
                  </a:lnTo>
                  <a:lnTo>
                    <a:pt x="3970" y="11403"/>
                  </a:lnTo>
                  <a:lnTo>
                    <a:pt x="4646" y="11403"/>
                  </a:lnTo>
                  <a:lnTo>
                    <a:pt x="11206" y="19596"/>
                  </a:lnTo>
                  <a:lnTo>
                    <a:pt x="16021" y="19596"/>
                  </a:lnTo>
                  <a:lnTo>
                    <a:pt x="9151" y="11347"/>
                  </a:lnTo>
                  <a:lnTo>
                    <a:pt x="9798" y="11234"/>
                  </a:lnTo>
                  <a:lnTo>
                    <a:pt x="10390" y="11094"/>
                  </a:lnTo>
                  <a:lnTo>
                    <a:pt x="10953" y="10925"/>
                  </a:lnTo>
                  <a:lnTo>
                    <a:pt x="11516" y="10699"/>
                  </a:lnTo>
                  <a:lnTo>
                    <a:pt x="11882" y="10502"/>
                  </a:lnTo>
                  <a:lnTo>
                    <a:pt x="12220" y="10305"/>
                  </a:lnTo>
                  <a:lnTo>
                    <a:pt x="12558" y="10080"/>
                  </a:lnTo>
                  <a:lnTo>
                    <a:pt x="12839" y="9855"/>
                  </a:lnTo>
                  <a:lnTo>
                    <a:pt x="13121" y="9601"/>
                  </a:lnTo>
                  <a:lnTo>
                    <a:pt x="13402" y="9320"/>
                  </a:lnTo>
                  <a:lnTo>
                    <a:pt x="13628" y="9038"/>
                  </a:lnTo>
                  <a:lnTo>
                    <a:pt x="13853" y="8728"/>
                  </a:lnTo>
                  <a:lnTo>
                    <a:pt x="14050" y="8391"/>
                  </a:lnTo>
                  <a:lnTo>
                    <a:pt x="14219" y="8053"/>
                  </a:lnTo>
                  <a:lnTo>
                    <a:pt x="14360" y="7715"/>
                  </a:lnTo>
                  <a:lnTo>
                    <a:pt x="14472" y="7349"/>
                  </a:lnTo>
                  <a:lnTo>
                    <a:pt x="14557" y="6955"/>
                  </a:lnTo>
                  <a:lnTo>
                    <a:pt x="14641" y="6561"/>
                  </a:lnTo>
                  <a:lnTo>
                    <a:pt x="14669" y="6138"/>
                  </a:lnTo>
                  <a:lnTo>
                    <a:pt x="14697" y="5716"/>
                  </a:lnTo>
                  <a:lnTo>
                    <a:pt x="14669" y="5322"/>
                  </a:lnTo>
                  <a:lnTo>
                    <a:pt x="14641" y="4899"/>
                  </a:lnTo>
                  <a:lnTo>
                    <a:pt x="14557" y="4533"/>
                  </a:lnTo>
                  <a:lnTo>
                    <a:pt x="14472" y="4139"/>
                  </a:lnTo>
                  <a:lnTo>
                    <a:pt x="14360" y="3773"/>
                  </a:lnTo>
                  <a:lnTo>
                    <a:pt x="14219" y="3435"/>
                  </a:lnTo>
                  <a:lnTo>
                    <a:pt x="14050" y="3097"/>
                  </a:lnTo>
                  <a:lnTo>
                    <a:pt x="13853" y="2760"/>
                  </a:lnTo>
                  <a:lnTo>
                    <a:pt x="13628" y="2450"/>
                  </a:lnTo>
                  <a:lnTo>
                    <a:pt x="13402" y="2168"/>
                  </a:lnTo>
                  <a:lnTo>
                    <a:pt x="13121" y="1887"/>
                  </a:lnTo>
                  <a:lnTo>
                    <a:pt x="12839" y="1633"/>
                  </a:lnTo>
                  <a:lnTo>
                    <a:pt x="12558" y="1380"/>
                  </a:lnTo>
                  <a:lnTo>
                    <a:pt x="12220" y="1155"/>
                  </a:lnTo>
                  <a:lnTo>
                    <a:pt x="11882" y="929"/>
                  </a:lnTo>
                  <a:lnTo>
                    <a:pt x="11516" y="761"/>
                  </a:lnTo>
                  <a:lnTo>
                    <a:pt x="11122" y="563"/>
                  </a:lnTo>
                  <a:lnTo>
                    <a:pt x="10727" y="423"/>
                  </a:lnTo>
                  <a:lnTo>
                    <a:pt x="10333" y="310"/>
                  </a:lnTo>
                  <a:lnTo>
                    <a:pt x="9883" y="197"/>
                  </a:lnTo>
                  <a:lnTo>
                    <a:pt x="9460" y="113"/>
                  </a:lnTo>
                  <a:lnTo>
                    <a:pt x="8982" y="57"/>
                  </a:lnTo>
                  <a:lnTo>
                    <a:pt x="8503" y="28"/>
                  </a:lnTo>
                  <a:lnTo>
                    <a:pt x="802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p2"/>
            <p:cNvSpPr/>
            <p:nvPr/>
          </p:nvSpPr>
          <p:spPr>
            <a:xfrm>
              <a:off x="7004575" y="3480775"/>
              <a:ext cx="374500" cy="504700"/>
            </a:xfrm>
            <a:custGeom>
              <a:rect b="b" l="l" r="r" t="t"/>
              <a:pathLst>
                <a:path extrusionOk="0" h="20188" w="14980">
                  <a:moveTo>
                    <a:pt x="8307" y="1"/>
                  </a:moveTo>
                  <a:lnTo>
                    <a:pt x="7800" y="29"/>
                  </a:lnTo>
                  <a:lnTo>
                    <a:pt x="7321" y="57"/>
                  </a:lnTo>
                  <a:lnTo>
                    <a:pt x="6871" y="113"/>
                  </a:lnTo>
                  <a:lnTo>
                    <a:pt x="6420" y="170"/>
                  </a:lnTo>
                  <a:lnTo>
                    <a:pt x="5970" y="282"/>
                  </a:lnTo>
                  <a:lnTo>
                    <a:pt x="5547" y="395"/>
                  </a:lnTo>
                  <a:lnTo>
                    <a:pt x="5125" y="507"/>
                  </a:lnTo>
                  <a:lnTo>
                    <a:pt x="4731" y="676"/>
                  </a:lnTo>
                  <a:lnTo>
                    <a:pt x="4337" y="845"/>
                  </a:lnTo>
                  <a:lnTo>
                    <a:pt x="3971" y="1042"/>
                  </a:lnTo>
                  <a:lnTo>
                    <a:pt x="3633" y="1268"/>
                  </a:lnTo>
                  <a:lnTo>
                    <a:pt x="3323" y="1493"/>
                  </a:lnTo>
                  <a:lnTo>
                    <a:pt x="3013" y="1746"/>
                  </a:lnTo>
                  <a:lnTo>
                    <a:pt x="2732" y="2000"/>
                  </a:lnTo>
                  <a:lnTo>
                    <a:pt x="2478" y="2309"/>
                  </a:lnTo>
                  <a:lnTo>
                    <a:pt x="2253" y="2591"/>
                  </a:lnTo>
                  <a:lnTo>
                    <a:pt x="2028" y="2929"/>
                  </a:lnTo>
                  <a:lnTo>
                    <a:pt x="1859" y="3267"/>
                  </a:lnTo>
                  <a:lnTo>
                    <a:pt x="1690" y="3604"/>
                  </a:lnTo>
                  <a:lnTo>
                    <a:pt x="1577" y="3999"/>
                  </a:lnTo>
                  <a:lnTo>
                    <a:pt x="1465" y="4365"/>
                  </a:lnTo>
                  <a:lnTo>
                    <a:pt x="1408" y="4787"/>
                  </a:lnTo>
                  <a:lnTo>
                    <a:pt x="1352" y="5209"/>
                  </a:lnTo>
                  <a:lnTo>
                    <a:pt x="1352" y="5632"/>
                  </a:lnTo>
                  <a:lnTo>
                    <a:pt x="1352" y="5998"/>
                  </a:lnTo>
                  <a:lnTo>
                    <a:pt x="1380" y="6364"/>
                  </a:lnTo>
                  <a:lnTo>
                    <a:pt x="1408" y="6702"/>
                  </a:lnTo>
                  <a:lnTo>
                    <a:pt x="1465" y="7011"/>
                  </a:lnTo>
                  <a:lnTo>
                    <a:pt x="1549" y="7321"/>
                  </a:lnTo>
                  <a:lnTo>
                    <a:pt x="1634" y="7603"/>
                  </a:lnTo>
                  <a:lnTo>
                    <a:pt x="1746" y="7884"/>
                  </a:lnTo>
                  <a:lnTo>
                    <a:pt x="1859" y="8138"/>
                  </a:lnTo>
                  <a:lnTo>
                    <a:pt x="2140" y="8616"/>
                  </a:lnTo>
                  <a:lnTo>
                    <a:pt x="2478" y="9038"/>
                  </a:lnTo>
                  <a:lnTo>
                    <a:pt x="2844" y="9404"/>
                  </a:lnTo>
                  <a:lnTo>
                    <a:pt x="3267" y="9742"/>
                  </a:lnTo>
                  <a:lnTo>
                    <a:pt x="3689" y="10052"/>
                  </a:lnTo>
                  <a:lnTo>
                    <a:pt x="4168" y="10334"/>
                  </a:lnTo>
                  <a:lnTo>
                    <a:pt x="4646" y="10559"/>
                  </a:lnTo>
                  <a:lnTo>
                    <a:pt x="5153" y="10784"/>
                  </a:lnTo>
                  <a:lnTo>
                    <a:pt x="6195" y="11178"/>
                  </a:lnTo>
                  <a:lnTo>
                    <a:pt x="7237" y="11544"/>
                  </a:lnTo>
                  <a:lnTo>
                    <a:pt x="8222" y="11882"/>
                  </a:lnTo>
                  <a:lnTo>
                    <a:pt x="9123" y="12248"/>
                  </a:lnTo>
                  <a:lnTo>
                    <a:pt x="9545" y="12445"/>
                  </a:lnTo>
                  <a:lnTo>
                    <a:pt x="9911" y="12671"/>
                  </a:lnTo>
                  <a:lnTo>
                    <a:pt x="10221" y="12924"/>
                  </a:lnTo>
                  <a:lnTo>
                    <a:pt x="10503" y="13205"/>
                  </a:lnTo>
                  <a:lnTo>
                    <a:pt x="10643" y="13346"/>
                  </a:lnTo>
                  <a:lnTo>
                    <a:pt x="10756" y="13487"/>
                  </a:lnTo>
                  <a:lnTo>
                    <a:pt x="10841" y="13656"/>
                  </a:lnTo>
                  <a:lnTo>
                    <a:pt x="10897" y="13825"/>
                  </a:lnTo>
                  <a:lnTo>
                    <a:pt x="10953" y="14022"/>
                  </a:lnTo>
                  <a:lnTo>
                    <a:pt x="11009" y="14219"/>
                  </a:lnTo>
                  <a:lnTo>
                    <a:pt x="11038" y="14416"/>
                  </a:lnTo>
                  <a:lnTo>
                    <a:pt x="11038" y="14641"/>
                  </a:lnTo>
                  <a:lnTo>
                    <a:pt x="11038" y="14895"/>
                  </a:lnTo>
                  <a:lnTo>
                    <a:pt x="10981" y="15120"/>
                  </a:lnTo>
                  <a:lnTo>
                    <a:pt x="10925" y="15345"/>
                  </a:lnTo>
                  <a:lnTo>
                    <a:pt x="10812" y="15571"/>
                  </a:lnTo>
                  <a:lnTo>
                    <a:pt x="10672" y="15768"/>
                  </a:lnTo>
                  <a:lnTo>
                    <a:pt x="10531" y="15937"/>
                  </a:lnTo>
                  <a:lnTo>
                    <a:pt x="10334" y="16105"/>
                  </a:lnTo>
                  <a:lnTo>
                    <a:pt x="10108" y="16246"/>
                  </a:lnTo>
                  <a:lnTo>
                    <a:pt x="9883" y="16387"/>
                  </a:lnTo>
                  <a:lnTo>
                    <a:pt x="9630" y="16528"/>
                  </a:lnTo>
                  <a:lnTo>
                    <a:pt x="9348" y="16612"/>
                  </a:lnTo>
                  <a:lnTo>
                    <a:pt x="9039" y="16697"/>
                  </a:lnTo>
                  <a:lnTo>
                    <a:pt x="8729" y="16753"/>
                  </a:lnTo>
                  <a:lnTo>
                    <a:pt x="8391" y="16809"/>
                  </a:lnTo>
                  <a:lnTo>
                    <a:pt x="8025" y="16838"/>
                  </a:lnTo>
                  <a:lnTo>
                    <a:pt x="7237" y="16838"/>
                  </a:lnTo>
                  <a:lnTo>
                    <a:pt x="6814" y="16809"/>
                  </a:lnTo>
                  <a:lnTo>
                    <a:pt x="6448" y="16753"/>
                  </a:lnTo>
                  <a:lnTo>
                    <a:pt x="6054" y="16697"/>
                  </a:lnTo>
                  <a:lnTo>
                    <a:pt x="5716" y="16612"/>
                  </a:lnTo>
                  <a:lnTo>
                    <a:pt x="5350" y="16500"/>
                  </a:lnTo>
                  <a:lnTo>
                    <a:pt x="5041" y="16359"/>
                  </a:lnTo>
                  <a:lnTo>
                    <a:pt x="4731" y="16218"/>
                  </a:lnTo>
                  <a:lnTo>
                    <a:pt x="4449" y="16049"/>
                  </a:lnTo>
                  <a:lnTo>
                    <a:pt x="4140" y="15880"/>
                  </a:lnTo>
                  <a:lnTo>
                    <a:pt x="3886" y="15683"/>
                  </a:lnTo>
                  <a:lnTo>
                    <a:pt x="3605" y="15458"/>
                  </a:lnTo>
                  <a:lnTo>
                    <a:pt x="3351" y="15233"/>
                  </a:lnTo>
                  <a:lnTo>
                    <a:pt x="3098" y="14979"/>
                  </a:lnTo>
                  <a:lnTo>
                    <a:pt x="2873" y="14726"/>
                  </a:lnTo>
                  <a:lnTo>
                    <a:pt x="2619" y="14444"/>
                  </a:lnTo>
                  <a:lnTo>
                    <a:pt x="1" y="16950"/>
                  </a:lnTo>
                  <a:lnTo>
                    <a:pt x="367" y="17344"/>
                  </a:lnTo>
                  <a:lnTo>
                    <a:pt x="733" y="17710"/>
                  </a:lnTo>
                  <a:lnTo>
                    <a:pt x="1127" y="18048"/>
                  </a:lnTo>
                  <a:lnTo>
                    <a:pt x="1521" y="18358"/>
                  </a:lnTo>
                  <a:lnTo>
                    <a:pt x="1915" y="18668"/>
                  </a:lnTo>
                  <a:lnTo>
                    <a:pt x="2338" y="18921"/>
                  </a:lnTo>
                  <a:lnTo>
                    <a:pt x="2760" y="19174"/>
                  </a:lnTo>
                  <a:lnTo>
                    <a:pt x="3210" y="19372"/>
                  </a:lnTo>
                  <a:lnTo>
                    <a:pt x="3661" y="19569"/>
                  </a:lnTo>
                  <a:lnTo>
                    <a:pt x="4140" y="19738"/>
                  </a:lnTo>
                  <a:lnTo>
                    <a:pt x="4618" y="19878"/>
                  </a:lnTo>
                  <a:lnTo>
                    <a:pt x="5153" y="19991"/>
                  </a:lnTo>
                  <a:lnTo>
                    <a:pt x="5688" y="20075"/>
                  </a:lnTo>
                  <a:lnTo>
                    <a:pt x="6251" y="20132"/>
                  </a:lnTo>
                  <a:lnTo>
                    <a:pt x="6842" y="20188"/>
                  </a:lnTo>
                  <a:lnTo>
                    <a:pt x="7434" y="20188"/>
                  </a:lnTo>
                  <a:lnTo>
                    <a:pt x="8307" y="20160"/>
                  </a:lnTo>
                  <a:lnTo>
                    <a:pt x="9095" y="20104"/>
                  </a:lnTo>
                  <a:lnTo>
                    <a:pt x="9855" y="19963"/>
                  </a:lnTo>
                  <a:lnTo>
                    <a:pt x="10587" y="19794"/>
                  </a:lnTo>
                  <a:lnTo>
                    <a:pt x="11235" y="19569"/>
                  </a:lnTo>
                  <a:lnTo>
                    <a:pt x="11854" y="19315"/>
                  </a:lnTo>
                  <a:lnTo>
                    <a:pt x="12445" y="19005"/>
                  </a:lnTo>
                  <a:lnTo>
                    <a:pt x="12980" y="18639"/>
                  </a:lnTo>
                  <a:lnTo>
                    <a:pt x="13206" y="18414"/>
                  </a:lnTo>
                  <a:lnTo>
                    <a:pt x="13431" y="18217"/>
                  </a:lnTo>
                  <a:lnTo>
                    <a:pt x="13656" y="17992"/>
                  </a:lnTo>
                  <a:lnTo>
                    <a:pt x="13853" y="17767"/>
                  </a:lnTo>
                  <a:lnTo>
                    <a:pt x="14022" y="17541"/>
                  </a:lnTo>
                  <a:lnTo>
                    <a:pt x="14191" y="17288"/>
                  </a:lnTo>
                  <a:lnTo>
                    <a:pt x="14360" y="17035"/>
                  </a:lnTo>
                  <a:lnTo>
                    <a:pt x="14473" y="16781"/>
                  </a:lnTo>
                  <a:lnTo>
                    <a:pt x="14585" y="16500"/>
                  </a:lnTo>
                  <a:lnTo>
                    <a:pt x="14698" y="16218"/>
                  </a:lnTo>
                  <a:lnTo>
                    <a:pt x="14782" y="15937"/>
                  </a:lnTo>
                  <a:lnTo>
                    <a:pt x="14867" y="15627"/>
                  </a:lnTo>
                  <a:lnTo>
                    <a:pt x="14923" y="15317"/>
                  </a:lnTo>
                  <a:lnTo>
                    <a:pt x="14951" y="15007"/>
                  </a:lnTo>
                  <a:lnTo>
                    <a:pt x="14979" y="14332"/>
                  </a:lnTo>
                  <a:lnTo>
                    <a:pt x="14979" y="13966"/>
                  </a:lnTo>
                  <a:lnTo>
                    <a:pt x="14951" y="13600"/>
                  </a:lnTo>
                  <a:lnTo>
                    <a:pt x="14923" y="13262"/>
                  </a:lnTo>
                  <a:lnTo>
                    <a:pt x="14867" y="12924"/>
                  </a:lnTo>
                  <a:lnTo>
                    <a:pt x="14782" y="12614"/>
                  </a:lnTo>
                  <a:lnTo>
                    <a:pt x="14698" y="12305"/>
                  </a:lnTo>
                  <a:lnTo>
                    <a:pt x="14585" y="12023"/>
                  </a:lnTo>
                  <a:lnTo>
                    <a:pt x="14444" y="11770"/>
                  </a:lnTo>
                  <a:lnTo>
                    <a:pt x="14163" y="11263"/>
                  </a:lnTo>
                  <a:lnTo>
                    <a:pt x="13853" y="10812"/>
                  </a:lnTo>
                  <a:lnTo>
                    <a:pt x="13487" y="10390"/>
                  </a:lnTo>
                  <a:lnTo>
                    <a:pt x="13065" y="10052"/>
                  </a:lnTo>
                  <a:lnTo>
                    <a:pt x="12642" y="9714"/>
                  </a:lnTo>
                  <a:lnTo>
                    <a:pt x="12164" y="9433"/>
                  </a:lnTo>
                  <a:lnTo>
                    <a:pt x="11685" y="9179"/>
                  </a:lnTo>
                  <a:lnTo>
                    <a:pt x="11178" y="8954"/>
                  </a:lnTo>
                  <a:lnTo>
                    <a:pt x="10137" y="8560"/>
                  </a:lnTo>
                  <a:lnTo>
                    <a:pt x="9095" y="8194"/>
                  </a:lnTo>
                  <a:lnTo>
                    <a:pt x="8109" y="7856"/>
                  </a:lnTo>
                  <a:lnTo>
                    <a:pt x="7208" y="7518"/>
                  </a:lnTo>
                  <a:lnTo>
                    <a:pt x="6786" y="7321"/>
                  </a:lnTo>
                  <a:lnTo>
                    <a:pt x="6420" y="7096"/>
                  </a:lnTo>
                  <a:lnTo>
                    <a:pt x="6082" y="6871"/>
                  </a:lnTo>
                  <a:lnTo>
                    <a:pt x="5801" y="6645"/>
                  </a:lnTo>
                  <a:lnTo>
                    <a:pt x="5688" y="6504"/>
                  </a:lnTo>
                  <a:lnTo>
                    <a:pt x="5575" y="6364"/>
                  </a:lnTo>
                  <a:lnTo>
                    <a:pt x="5491" y="6223"/>
                  </a:lnTo>
                  <a:lnTo>
                    <a:pt x="5407" y="6054"/>
                  </a:lnTo>
                  <a:lnTo>
                    <a:pt x="5350" y="5885"/>
                  </a:lnTo>
                  <a:lnTo>
                    <a:pt x="5322" y="5716"/>
                  </a:lnTo>
                  <a:lnTo>
                    <a:pt x="5294" y="5519"/>
                  </a:lnTo>
                  <a:lnTo>
                    <a:pt x="5294" y="5322"/>
                  </a:lnTo>
                  <a:lnTo>
                    <a:pt x="5294" y="5097"/>
                  </a:lnTo>
                  <a:lnTo>
                    <a:pt x="5322" y="4900"/>
                  </a:lnTo>
                  <a:lnTo>
                    <a:pt x="5407" y="4674"/>
                  </a:lnTo>
                  <a:lnTo>
                    <a:pt x="5491" y="4505"/>
                  </a:lnTo>
                  <a:lnTo>
                    <a:pt x="5604" y="4308"/>
                  </a:lnTo>
                  <a:lnTo>
                    <a:pt x="5716" y="4168"/>
                  </a:lnTo>
                  <a:lnTo>
                    <a:pt x="5885" y="4027"/>
                  </a:lnTo>
                  <a:lnTo>
                    <a:pt x="6082" y="3886"/>
                  </a:lnTo>
                  <a:lnTo>
                    <a:pt x="6279" y="3773"/>
                  </a:lnTo>
                  <a:lnTo>
                    <a:pt x="6505" y="3661"/>
                  </a:lnTo>
                  <a:lnTo>
                    <a:pt x="6758" y="3576"/>
                  </a:lnTo>
                  <a:lnTo>
                    <a:pt x="7011" y="3520"/>
                  </a:lnTo>
                  <a:lnTo>
                    <a:pt x="7293" y="3464"/>
                  </a:lnTo>
                  <a:lnTo>
                    <a:pt x="7575" y="3407"/>
                  </a:lnTo>
                  <a:lnTo>
                    <a:pt x="8222" y="3379"/>
                  </a:lnTo>
                  <a:lnTo>
                    <a:pt x="8813" y="3407"/>
                  </a:lnTo>
                  <a:lnTo>
                    <a:pt x="9376" y="3492"/>
                  </a:lnTo>
                  <a:lnTo>
                    <a:pt x="9883" y="3633"/>
                  </a:lnTo>
                  <a:lnTo>
                    <a:pt x="10390" y="3830"/>
                  </a:lnTo>
                  <a:lnTo>
                    <a:pt x="10869" y="4083"/>
                  </a:lnTo>
                  <a:lnTo>
                    <a:pt x="11319" y="4393"/>
                  </a:lnTo>
                  <a:lnTo>
                    <a:pt x="11770" y="4787"/>
                  </a:lnTo>
                  <a:lnTo>
                    <a:pt x="12248" y="5209"/>
                  </a:lnTo>
                  <a:lnTo>
                    <a:pt x="14867" y="2704"/>
                  </a:lnTo>
                  <a:lnTo>
                    <a:pt x="14585" y="2422"/>
                  </a:lnTo>
                  <a:lnTo>
                    <a:pt x="14276" y="2140"/>
                  </a:lnTo>
                  <a:lnTo>
                    <a:pt x="13966" y="1887"/>
                  </a:lnTo>
                  <a:lnTo>
                    <a:pt x="13628" y="1634"/>
                  </a:lnTo>
                  <a:lnTo>
                    <a:pt x="13290" y="1380"/>
                  </a:lnTo>
                  <a:lnTo>
                    <a:pt x="12896" y="1155"/>
                  </a:lnTo>
                  <a:lnTo>
                    <a:pt x="12502" y="958"/>
                  </a:lnTo>
                  <a:lnTo>
                    <a:pt x="12079" y="761"/>
                  </a:lnTo>
                  <a:lnTo>
                    <a:pt x="11657" y="592"/>
                  </a:lnTo>
                  <a:lnTo>
                    <a:pt x="11207" y="423"/>
                  </a:lnTo>
                  <a:lnTo>
                    <a:pt x="10756" y="310"/>
                  </a:lnTo>
                  <a:lnTo>
                    <a:pt x="10306" y="198"/>
                  </a:lnTo>
                  <a:lnTo>
                    <a:pt x="9827" y="113"/>
                  </a:lnTo>
                  <a:lnTo>
                    <a:pt x="9320" y="57"/>
                  </a:lnTo>
                  <a:lnTo>
                    <a:pt x="8813" y="29"/>
                  </a:lnTo>
                  <a:lnTo>
                    <a:pt x="8307"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7" name="Google Shape;37;p2"/>
          <p:cNvSpPr txBox="1"/>
          <p:nvPr>
            <p:ph idx="1" type="subTitle"/>
          </p:nvPr>
        </p:nvSpPr>
        <p:spPr>
          <a:xfrm>
            <a:off x="314667" y="6217300"/>
            <a:ext cx="3722400" cy="332700"/>
          </a:xfrm>
          <a:prstGeom prst="rect">
            <a:avLst/>
          </a:prstGeom>
        </p:spPr>
        <p:txBody>
          <a:bodyPr anchorCtr="0" anchor="ctr" bIns="121900" lIns="121900" spcFirstLastPara="1" rIns="121900" wrap="square" tIns="121900">
            <a:noAutofit/>
          </a:bodyPr>
          <a:lstStyle>
            <a:lvl1pPr lvl="0" rtl="0">
              <a:spcBef>
                <a:spcPts val="0"/>
              </a:spcBef>
              <a:spcAft>
                <a:spcPts val="0"/>
              </a:spcAft>
              <a:buClr>
                <a:schemeClr val="lt1"/>
              </a:buClr>
              <a:buSzPts val="1300"/>
              <a:buNone/>
              <a:defRPr sz="1300">
                <a:solidFill>
                  <a:schemeClr val="lt1"/>
                </a:solidFill>
              </a:defRPr>
            </a:lvl1pPr>
            <a:lvl2pPr lvl="1" rtl="0">
              <a:spcBef>
                <a:spcPts val="0"/>
              </a:spcBef>
              <a:spcAft>
                <a:spcPts val="0"/>
              </a:spcAft>
              <a:buClr>
                <a:schemeClr val="lt1"/>
              </a:buClr>
              <a:buSzPts val="1300"/>
              <a:buNone/>
              <a:defRPr sz="1300">
                <a:solidFill>
                  <a:schemeClr val="lt1"/>
                </a:solidFill>
              </a:defRPr>
            </a:lvl2pPr>
            <a:lvl3pPr lvl="2" rtl="0">
              <a:spcBef>
                <a:spcPts val="0"/>
              </a:spcBef>
              <a:spcAft>
                <a:spcPts val="0"/>
              </a:spcAft>
              <a:buClr>
                <a:schemeClr val="lt1"/>
              </a:buClr>
              <a:buSzPts val="1300"/>
              <a:buNone/>
              <a:defRPr sz="1300">
                <a:solidFill>
                  <a:schemeClr val="lt1"/>
                </a:solidFill>
              </a:defRPr>
            </a:lvl3pPr>
            <a:lvl4pPr lvl="3" rtl="0">
              <a:spcBef>
                <a:spcPts val="0"/>
              </a:spcBef>
              <a:spcAft>
                <a:spcPts val="0"/>
              </a:spcAft>
              <a:buClr>
                <a:schemeClr val="lt1"/>
              </a:buClr>
              <a:buSzPts val="1300"/>
              <a:buNone/>
              <a:defRPr sz="1300">
                <a:solidFill>
                  <a:schemeClr val="lt1"/>
                </a:solidFill>
              </a:defRPr>
            </a:lvl4pPr>
            <a:lvl5pPr lvl="4" rtl="0">
              <a:spcBef>
                <a:spcPts val="0"/>
              </a:spcBef>
              <a:spcAft>
                <a:spcPts val="0"/>
              </a:spcAft>
              <a:buClr>
                <a:schemeClr val="lt1"/>
              </a:buClr>
              <a:buSzPts val="1300"/>
              <a:buNone/>
              <a:defRPr sz="1300">
                <a:solidFill>
                  <a:schemeClr val="lt1"/>
                </a:solidFill>
              </a:defRPr>
            </a:lvl5pPr>
            <a:lvl6pPr lvl="5" rtl="0">
              <a:spcBef>
                <a:spcPts val="0"/>
              </a:spcBef>
              <a:spcAft>
                <a:spcPts val="0"/>
              </a:spcAft>
              <a:buClr>
                <a:schemeClr val="lt1"/>
              </a:buClr>
              <a:buSzPts val="1300"/>
              <a:buNone/>
              <a:defRPr sz="1300">
                <a:solidFill>
                  <a:schemeClr val="lt1"/>
                </a:solidFill>
              </a:defRPr>
            </a:lvl6pPr>
            <a:lvl7pPr lvl="6" rtl="0">
              <a:spcBef>
                <a:spcPts val="0"/>
              </a:spcBef>
              <a:spcAft>
                <a:spcPts val="0"/>
              </a:spcAft>
              <a:buClr>
                <a:schemeClr val="lt1"/>
              </a:buClr>
              <a:buSzPts val="1300"/>
              <a:buNone/>
              <a:defRPr>
                <a:solidFill>
                  <a:schemeClr val="lt1"/>
                </a:solidFill>
              </a:defRPr>
            </a:lvl7pPr>
            <a:lvl8pPr lvl="7" rtl="0">
              <a:spcBef>
                <a:spcPts val="0"/>
              </a:spcBef>
              <a:spcAft>
                <a:spcPts val="0"/>
              </a:spcAft>
              <a:buClr>
                <a:schemeClr val="lt1"/>
              </a:buClr>
              <a:buSzPts val="1300"/>
              <a:buNone/>
              <a:defRPr sz="1300">
                <a:solidFill>
                  <a:schemeClr val="lt1"/>
                </a:solidFill>
              </a:defRPr>
            </a:lvl8pPr>
            <a:lvl9pPr lvl="8" rtl="0">
              <a:spcBef>
                <a:spcPts val="0"/>
              </a:spcBef>
              <a:spcAft>
                <a:spcPts val="0"/>
              </a:spcAft>
              <a:buClr>
                <a:schemeClr val="lt1"/>
              </a:buClr>
              <a:buSzPts val="1300"/>
              <a:buNone/>
              <a:defRPr sz="1300">
                <a:solidFill>
                  <a:schemeClr val="lt1"/>
                </a:solidFill>
              </a:defRPr>
            </a:lvl9pPr>
          </a:lstStyle>
          <a:p/>
        </p:txBody>
      </p:sp>
      <p:sp>
        <p:nvSpPr>
          <p:cNvPr id="38" name="Google Shape;38;p2"/>
          <p:cNvSpPr txBox="1"/>
          <p:nvPr>
            <p:ph idx="2" type="subTitle"/>
          </p:nvPr>
        </p:nvSpPr>
        <p:spPr>
          <a:xfrm>
            <a:off x="8135067" y="6217300"/>
            <a:ext cx="3722400" cy="3327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1300"/>
              <a:buNone/>
              <a:defRPr sz="1300">
                <a:solidFill>
                  <a:schemeClr val="lt1"/>
                </a:solidFill>
              </a:defRPr>
            </a:lvl1pPr>
            <a:lvl2pPr lvl="1" rtl="0" algn="r">
              <a:spcBef>
                <a:spcPts val="0"/>
              </a:spcBef>
              <a:spcAft>
                <a:spcPts val="0"/>
              </a:spcAft>
              <a:buClr>
                <a:schemeClr val="lt1"/>
              </a:buClr>
              <a:buSzPts val="1300"/>
              <a:buNone/>
              <a:defRPr sz="1300">
                <a:solidFill>
                  <a:schemeClr val="lt1"/>
                </a:solidFill>
              </a:defRPr>
            </a:lvl2pPr>
            <a:lvl3pPr lvl="2" rtl="0" algn="r">
              <a:spcBef>
                <a:spcPts val="0"/>
              </a:spcBef>
              <a:spcAft>
                <a:spcPts val="0"/>
              </a:spcAft>
              <a:buClr>
                <a:schemeClr val="lt1"/>
              </a:buClr>
              <a:buSzPts val="1300"/>
              <a:buNone/>
              <a:defRPr sz="1300">
                <a:solidFill>
                  <a:schemeClr val="lt1"/>
                </a:solidFill>
              </a:defRPr>
            </a:lvl3pPr>
            <a:lvl4pPr lvl="3" rtl="0" algn="r">
              <a:spcBef>
                <a:spcPts val="0"/>
              </a:spcBef>
              <a:spcAft>
                <a:spcPts val="0"/>
              </a:spcAft>
              <a:buClr>
                <a:schemeClr val="lt1"/>
              </a:buClr>
              <a:buSzPts val="1300"/>
              <a:buNone/>
              <a:defRPr sz="1300">
                <a:solidFill>
                  <a:schemeClr val="lt1"/>
                </a:solidFill>
              </a:defRPr>
            </a:lvl4pPr>
            <a:lvl5pPr lvl="4" rtl="0" algn="r">
              <a:spcBef>
                <a:spcPts val="0"/>
              </a:spcBef>
              <a:spcAft>
                <a:spcPts val="0"/>
              </a:spcAft>
              <a:buClr>
                <a:schemeClr val="lt1"/>
              </a:buClr>
              <a:buSzPts val="1300"/>
              <a:buNone/>
              <a:defRPr sz="1300">
                <a:solidFill>
                  <a:schemeClr val="lt1"/>
                </a:solidFill>
              </a:defRPr>
            </a:lvl5pPr>
            <a:lvl6pPr lvl="5" rtl="0" algn="r">
              <a:spcBef>
                <a:spcPts val="0"/>
              </a:spcBef>
              <a:spcAft>
                <a:spcPts val="0"/>
              </a:spcAft>
              <a:buClr>
                <a:schemeClr val="lt1"/>
              </a:buClr>
              <a:buSzPts val="1300"/>
              <a:buNone/>
              <a:defRPr sz="1300">
                <a:solidFill>
                  <a:schemeClr val="lt1"/>
                </a:solidFill>
              </a:defRPr>
            </a:lvl6pPr>
            <a:lvl7pPr lvl="6" rtl="0" algn="r">
              <a:spcBef>
                <a:spcPts val="0"/>
              </a:spcBef>
              <a:spcAft>
                <a:spcPts val="0"/>
              </a:spcAft>
              <a:buClr>
                <a:schemeClr val="lt1"/>
              </a:buClr>
              <a:buSzPts val="1300"/>
              <a:buNone/>
              <a:defRPr>
                <a:solidFill>
                  <a:schemeClr val="lt1"/>
                </a:solidFill>
              </a:defRPr>
            </a:lvl7pPr>
            <a:lvl8pPr lvl="7" rtl="0" algn="r">
              <a:spcBef>
                <a:spcPts val="0"/>
              </a:spcBef>
              <a:spcAft>
                <a:spcPts val="0"/>
              </a:spcAft>
              <a:buClr>
                <a:schemeClr val="lt1"/>
              </a:buClr>
              <a:buSzPts val="1300"/>
              <a:buNone/>
              <a:defRPr sz="1300">
                <a:solidFill>
                  <a:schemeClr val="lt1"/>
                </a:solidFill>
              </a:defRPr>
            </a:lvl8pPr>
            <a:lvl9pPr lvl="8" rtl="0" algn="r">
              <a:spcBef>
                <a:spcPts val="0"/>
              </a:spcBef>
              <a:spcAft>
                <a:spcPts val="0"/>
              </a:spcAft>
              <a:buClr>
                <a:schemeClr val="lt1"/>
              </a:buClr>
              <a:buSzPts val="1300"/>
              <a:buNone/>
              <a:defRPr sz="1300">
                <a:solidFill>
                  <a:schemeClr val="lt1"/>
                </a:solidFill>
              </a:defRPr>
            </a:lvl9pPr>
          </a:lstStyle>
          <a:p/>
        </p:txBody>
      </p:sp>
      <p:sp>
        <p:nvSpPr>
          <p:cNvPr id="39" name="Google Shape;39;p2"/>
          <p:cNvSpPr txBox="1"/>
          <p:nvPr>
            <p:ph idx="12" type="sldNum"/>
          </p:nvPr>
        </p:nvSpPr>
        <p:spPr>
          <a:xfrm>
            <a:off x="11409045" y="6333134"/>
            <a:ext cx="731700" cy="5250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White">
  <p:cSld name="Content - White">
    <p:spTree>
      <p:nvGrpSpPr>
        <p:cNvPr id="431" name="Shape 431"/>
        <p:cNvGrpSpPr/>
        <p:nvPr/>
      </p:nvGrpSpPr>
      <p:grpSpPr>
        <a:xfrm>
          <a:off x="0" y="0"/>
          <a:ext cx="0" cy="0"/>
          <a:chOff x="0" y="0"/>
          <a:chExt cx="0" cy="0"/>
        </a:xfrm>
      </p:grpSpPr>
      <p:sp>
        <p:nvSpPr>
          <p:cNvPr id="432" name="Google Shape;432;p11"/>
          <p:cNvSpPr txBox="1"/>
          <p:nvPr>
            <p:ph type="title"/>
          </p:nvPr>
        </p:nvSpPr>
        <p:spPr>
          <a:xfrm>
            <a:off x="212400" y="1869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200"/>
              <a:buFont typeface="Work Sans SemiBold"/>
              <a:buNone/>
              <a:defRPr sz="3200">
                <a:latin typeface="Work Sans SemiBold"/>
                <a:ea typeface="Work Sans SemiBold"/>
                <a:cs typeface="Work Sans SemiBold"/>
                <a:sym typeface="Work Sans SemiBold"/>
              </a:defRPr>
            </a:lvl1pPr>
            <a:lvl2pPr lvl="1" rtl="0">
              <a:spcBef>
                <a:spcPts val="0"/>
              </a:spcBef>
              <a:spcAft>
                <a:spcPts val="0"/>
              </a:spcAft>
              <a:buSzPts val="3200"/>
              <a:buFont typeface="Work Sans SemiBold"/>
              <a:buNone/>
              <a:defRPr sz="3200">
                <a:latin typeface="Work Sans SemiBold"/>
                <a:ea typeface="Work Sans SemiBold"/>
                <a:cs typeface="Work Sans SemiBold"/>
                <a:sym typeface="Work Sans SemiBold"/>
              </a:defRPr>
            </a:lvl2pPr>
            <a:lvl3pPr lvl="2" rtl="0">
              <a:spcBef>
                <a:spcPts val="0"/>
              </a:spcBef>
              <a:spcAft>
                <a:spcPts val="0"/>
              </a:spcAft>
              <a:buSzPts val="3200"/>
              <a:buFont typeface="Work Sans SemiBold"/>
              <a:buNone/>
              <a:defRPr sz="3200">
                <a:latin typeface="Work Sans SemiBold"/>
                <a:ea typeface="Work Sans SemiBold"/>
                <a:cs typeface="Work Sans SemiBold"/>
                <a:sym typeface="Work Sans SemiBold"/>
              </a:defRPr>
            </a:lvl3pPr>
            <a:lvl4pPr lvl="3" rtl="0">
              <a:spcBef>
                <a:spcPts val="0"/>
              </a:spcBef>
              <a:spcAft>
                <a:spcPts val="0"/>
              </a:spcAft>
              <a:buSzPts val="3200"/>
              <a:buFont typeface="Work Sans SemiBold"/>
              <a:buNone/>
              <a:defRPr sz="3200">
                <a:latin typeface="Work Sans SemiBold"/>
                <a:ea typeface="Work Sans SemiBold"/>
                <a:cs typeface="Work Sans SemiBold"/>
                <a:sym typeface="Work Sans SemiBold"/>
              </a:defRPr>
            </a:lvl4pPr>
            <a:lvl5pPr lvl="4" rtl="0">
              <a:spcBef>
                <a:spcPts val="0"/>
              </a:spcBef>
              <a:spcAft>
                <a:spcPts val="0"/>
              </a:spcAft>
              <a:buSzPts val="3200"/>
              <a:buFont typeface="Work Sans SemiBold"/>
              <a:buNone/>
              <a:defRPr sz="3200">
                <a:latin typeface="Work Sans SemiBold"/>
                <a:ea typeface="Work Sans SemiBold"/>
                <a:cs typeface="Work Sans SemiBold"/>
                <a:sym typeface="Work Sans SemiBold"/>
              </a:defRPr>
            </a:lvl5pPr>
            <a:lvl6pPr lvl="5" rtl="0">
              <a:spcBef>
                <a:spcPts val="0"/>
              </a:spcBef>
              <a:spcAft>
                <a:spcPts val="0"/>
              </a:spcAft>
              <a:buSzPts val="3200"/>
              <a:buFont typeface="Work Sans SemiBold"/>
              <a:buNone/>
              <a:defRPr sz="3200">
                <a:latin typeface="Work Sans SemiBold"/>
                <a:ea typeface="Work Sans SemiBold"/>
                <a:cs typeface="Work Sans SemiBold"/>
                <a:sym typeface="Work Sans SemiBold"/>
              </a:defRPr>
            </a:lvl6pPr>
            <a:lvl7pPr lvl="6" rtl="0">
              <a:spcBef>
                <a:spcPts val="0"/>
              </a:spcBef>
              <a:spcAft>
                <a:spcPts val="0"/>
              </a:spcAft>
              <a:buSzPts val="3200"/>
              <a:buFont typeface="Work Sans SemiBold"/>
              <a:buNone/>
              <a:defRPr sz="3200">
                <a:latin typeface="Work Sans SemiBold"/>
                <a:ea typeface="Work Sans SemiBold"/>
                <a:cs typeface="Work Sans SemiBold"/>
                <a:sym typeface="Work Sans SemiBold"/>
              </a:defRPr>
            </a:lvl7pPr>
            <a:lvl8pPr lvl="7" rtl="0">
              <a:spcBef>
                <a:spcPts val="0"/>
              </a:spcBef>
              <a:spcAft>
                <a:spcPts val="0"/>
              </a:spcAft>
              <a:buSzPts val="3200"/>
              <a:buFont typeface="Work Sans SemiBold"/>
              <a:buNone/>
              <a:defRPr sz="3200">
                <a:latin typeface="Work Sans SemiBold"/>
                <a:ea typeface="Work Sans SemiBold"/>
                <a:cs typeface="Work Sans SemiBold"/>
                <a:sym typeface="Work Sans SemiBold"/>
              </a:defRPr>
            </a:lvl8pPr>
            <a:lvl9pPr lvl="8" rtl="0">
              <a:spcBef>
                <a:spcPts val="0"/>
              </a:spcBef>
              <a:spcAft>
                <a:spcPts val="0"/>
              </a:spcAft>
              <a:buSzPts val="3200"/>
              <a:buFont typeface="Work Sans SemiBold"/>
              <a:buNone/>
              <a:defRPr sz="3200">
                <a:latin typeface="Work Sans SemiBold"/>
                <a:ea typeface="Work Sans SemiBold"/>
                <a:cs typeface="Work Sans SemiBold"/>
                <a:sym typeface="Work Sans SemiBold"/>
              </a:defRPr>
            </a:lvl9pPr>
          </a:lstStyle>
          <a:p/>
        </p:txBody>
      </p:sp>
      <p:sp>
        <p:nvSpPr>
          <p:cNvPr id="433" name="Google Shape;433;p11"/>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Font typeface="Outfit"/>
              <a:buChar char="●"/>
              <a:defRPr>
                <a:latin typeface="Outfit"/>
                <a:ea typeface="Outfit"/>
                <a:cs typeface="Outfit"/>
                <a:sym typeface="Outfit"/>
              </a:defRPr>
            </a:lvl1pPr>
            <a:lvl2pPr indent="-361950" lvl="1" marL="914400" rtl="0">
              <a:spcBef>
                <a:spcPts val="0"/>
              </a:spcBef>
              <a:spcAft>
                <a:spcPts val="0"/>
              </a:spcAft>
              <a:buSzPts val="2100"/>
              <a:buFont typeface="Outfit"/>
              <a:buChar char="○"/>
              <a:defRPr>
                <a:latin typeface="Outfit"/>
                <a:ea typeface="Outfit"/>
                <a:cs typeface="Outfit"/>
                <a:sym typeface="Outfit"/>
              </a:defRPr>
            </a:lvl2pPr>
            <a:lvl3pPr indent="-349250" lvl="2" marL="1371600" rtl="0">
              <a:spcBef>
                <a:spcPts val="0"/>
              </a:spcBef>
              <a:spcAft>
                <a:spcPts val="0"/>
              </a:spcAft>
              <a:buSzPts val="1900"/>
              <a:buFont typeface="Outfit"/>
              <a:buChar char="■"/>
              <a:defRPr>
                <a:latin typeface="Outfit"/>
                <a:ea typeface="Outfit"/>
                <a:cs typeface="Outfit"/>
                <a:sym typeface="Outfit"/>
              </a:defRPr>
            </a:lvl3pPr>
            <a:lvl4pPr indent="-336550" lvl="3" marL="1828800" rtl="0">
              <a:spcBef>
                <a:spcPts val="0"/>
              </a:spcBef>
              <a:spcAft>
                <a:spcPts val="0"/>
              </a:spcAft>
              <a:buSzPts val="1700"/>
              <a:buFont typeface="Outfit"/>
              <a:buChar char="●"/>
              <a:defRPr>
                <a:latin typeface="Outfit"/>
                <a:ea typeface="Outfit"/>
                <a:cs typeface="Outfit"/>
                <a:sym typeface="Outfit"/>
              </a:defRPr>
            </a:lvl4pPr>
            <a:lvl5pPr indent="-330200" lvl="4" marL="2286000" rtl="0">
              <a:spcBef>
                <a:spcPts val="0"/>
              </a:spcBef>
              <a:spcAft>
                <a:spcPts val="0"/>
              </a:spcAft>
              <a:buSzPts val="1600"/>
              <a:buFont typeface="Outfit"/>
              <a:buChar char="○"/>
              <a:defRPr>
                <a:latin typeface="Outfit"/>
                <a:ea typeface="Outfit"/>
                <a:cs typeface="Outfit"/>
                <a:sym typeface="Outfit"/>
              </a:defRPr>
            </a:lvl5pPr>
            <a:lvl6pPr indent="-323850" lvl="5" marL="2743200" rtl="0">
              <a:spcBef>
                <a:spcPts val="0"/>
              </a:spcBef>
              <a:spcAft>
                <a:spcPts val="0"/>
              </a:spcAft>
              <a:buSzPts val="1500"/>
              <a:buFont typeface="Outfit"/>
              <a:buChar char="■"/>
              <a:defRPr>
                <a:latin typeface="Outfit"/>
                <a:ea typeface="Outfit"/>
                <a:cs typeface="Outfit"/>
                <a:sym typeface="Outfit"/>
              </a:defRPr>
            </a:lvl6pPr>
            <a:lvl7pPr indent="-311150" lvl="6" marL="3200400" rtl="0">
              <a:spcBef>
                <a:spcPts val="0"/>
              </a:spcBef>
              <a:spcAft>
                <a:spcPts val="0"/>
              </a:spcAft>
              <a:buSzPts val="1300"/>
              <a:buFont typeface="Outfit"/>
              <a:buChar char="●"/>
              <a:defRPr>
                <a:latin typeface="Outfit"/>
                <a:ea typeface="Outfit"/>
                <a:cs typeface="Outfit"/>
                <a:sym typeface="Outfit"/>
              </a:defRPr>
            </a:lvl7pPr>
            <a:lvl8pPr indent="-298450" lvl="7" marL="3657600" rtl="0">
              <a:spcBef>
                <a:spcPts val="0"/>
              </a:spcBef>
              <a:spcAft>
                <a:spcPts val="0"/>
              </a:spcAft>
              <a:buSzPts val="1100"/>
              <a:buFont typeface="Outfit"/>
              <a:buChar char="○"/>
              <a:defRPr>
                <a:latin typeface="Outfit"/>
                <a:ea typeface="Outfit"/>
                <a:cs typeface="Outfit"/>
                <a:sym typeface="Outfit"/>
              </a:defRPr>
            </a:lvl8pPr>
            <a:lvl9pPr indent="-279400" lvl="8" marL="4114800" rtl="0">
              <a:spcBef>
                <a:spcPts val="0"/>
              </a:spcBef>
              <a:spcAft>
                <a:spcPts val="0"/>
              </a:spcAft>
              <a:buSzPts val="800"/>
              <a:buFont typeface="Outfit"/>
              <a:buChar char="■"/>
              <a:defRPr>
                <a:latin typeface="Outfit"/>
                <a:ea typeface="Outfit"/>
                <a:cs typeface="Outfit"/>
                <a:sym typeface="Outfit"/>
              </a:defRPr>
            </a:lvl9pPr>
          </a:lstStyle>
          <a:p/>
        </p:txBody>
      </p:sp>
      <p:sp>
        <p:nvSpPr>
          <p:cNvPr id="434" name="Google Shape;434;p11"/>
          <p:cNvSpPr/>
          <p:nvPr/>
        </p:nvSpPr>
        <p:spPr>
          <a:xfrm>
            <a:off x="-167" y="6462733"/>
            <a:ext cx="12192000" cy="3951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 name="Google Shape;435;p11"/>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chemeClr val="lt1"/>
                </a:solidFill>
                <a:latin typeface="Outfit"/>
                <a:ea typeface="Outfit"/>
                <a:cs typeface="Outfit"/>
                <a:sym typeface="Outfit"/>
              </a:rPr>
              <a:t>CONFIDENTIAL</a:t>
            </a:r>
            <a:endParaRPr sz="1100">
              <a:solidFill>
                <a:schemeClr val="lt1"/>
              </a:solidFill>
              <a:latin typeface="Outfit"/>
              <a:ea typeface="Outfit"/>
              <a:cs typeface="Outfit"/>
              <a:sym typeface="Outfit"/>
            </a:endParaRPr>
          </a:p>
        </p:txBody>
      </p:sp>
      <p:sp>
        <p:nvSpPr>
          <p:cNvPr id="436" name="Google Shape;436;p11"/>
          <p:cNvSpPr txBox="1"/>
          <p:nvPr>
            <p:ph idx="12" type="sldNum"/>
          </p:nvPr>
        </p:nvSpPr>
        <p:spPr>
          <a:xfrm>
            <a:off x="304800" y="6472530"/>
            <a:ext cx="731700" cy="375600"/>
          </a:xfrm>
          <a:prstGeom prst="rect">
            <a:avLst/>
          </a:prstGeom>
          <a:noFill/>
          <a:ln>
            <a:noFill/>
          </a:ln>
        </p:spPr>
        <p:txBody>
          <a:bodyPr anchorCtr="0" anchor="ctr" bIns="121900" lIns="121900" spcFirstLastPara="1" rIns="121900" wrap="square" tIns="121900">
            <a:noAutofit/>
          </a:bodyPr>
          <a:lstStyle>
            <a:lvl1pPr lvl="0" rtl="0" algn="l">
              <a:buNone/>
              <a:defRPr sz="1300">
                <a:solidFill>
                  <a:srgbClr val="FFFFFF"/>
                </a:solidFill>
                <a:latin typeface="Outfit"/>
                <a:ea typeface="Outfit"/>
                <a:cs typeface="Outfit"/>
                <a:sym typeface="Outfit"/>
              </a:defRPr>
            </a:lvl1pPr>
            <a:lvl2pPr lvl="1" rtl="0" algn="l">
              <a:buNone/>
              <a:defRPr sz="1300">
                <a:solidFill>
                  <a:srgbClr val="FFFFFF"/>
                </a:solidFill>
                <a:latin typeface="Outfit"/>
                <a:ea typeface="Outfit"/>
                <a:cs typeface="Outfit"/>
                <a:sym typeface="Outfit"/>
              </a:defRPr>
            </a:lvl2pPr>
            <a:lvl3pPr lvl="2" rtl="0" algn="l">
              <a:buNone/>
              <a:defRPr sz="1300">
                <a:solidFill>
                  <a:srgbClr val="FFFFFF"/>
                </a:solidFill>
                <a:latin typeface="Outfit"/>
                <a:ea typeface="Outfit"/>
                <a:cs typeface="Outfit"/>
                <a:sym typeface="Outfit"/>
              </a:defRPr>
            </a:lvl3pPr>
            <a:lvl4pPr lvl="3" rtl="0" algn="l">
              <a:buNone/>
              <a:defRPr sz="1300">
                <a:solidFill>
                  <a:srgbClr val="FFFFFF"/>
                </a:solidFill>
                <a:latin typeface="Outfit"/>
                <a:ea typeface="Outfit"/>
                <a:cs typeface="Outfit"/>
                <a:sym typeface="Outfit"/>
              </a:defRPr>
            </a:lvl4pPr>
            <a:lvl5pPr lvl="4" rtl="0" algn="l">
              <a:buNone/>
              <a:defRPr sz="1300">
                <a:solidFill>
                  <a:srgbClr val="FFFFFF"/>
                </a:solidFill>
                <a:latin typeface="Outfit"/>
                <a:ea typeface="Outfit"/>
                <a:cs typeface="Outfit"/>
                <a:sym typeface="Outfit"/>
              </a:defRPr>
            </a:lvl5pPr>
            <a:lvl6pPr lvl="5" rtl="0" algn="l">
              <a:buNone/>
              <a:defRPr sz="1300">
                <a:solidFill>
                  <a:srgbClr val="FFFFFF"/>
                </a:solidFill>
                <a:latin typeface="Outfit"/>
                <a:ea typeface="Outfit"/>
                <a:cs typeface="Outfit"/>
                <a:sym typeface="Outfit"/>
              </a:defRPr>
            </a:lvl6pPr>
            <a:lvl7pPr lvl="6" rtl="0" algn="l">
              <a:buNone/>
              <a:defRPr sz="1300">
                <a:solidFill>
                  <a:srgbClr val="FFFFFF"/>
                </a:solidFill>
                <a:latin typeface="Outfit"/>
                <a:ea typeface="Outfit"/>
                <a:cs typeface="Outfit"/>
                <a:sym typeface="Outfit"/>
              </a:defRPr>
            </a:lvl7pPr>
            <a:lvl8pPr lvl="7" rtl="0" algn="l">
              <a:buNone/>
              <a:defRPr sz="1300">
                <a:solidFill>
                  <a:srgbClr val="FFFFFF"/>
                </a:solidFill>
                <a:latin typeface="Outfit"/>
                <a:ea typeface="Outfit"/>
                <a:cs typeface="Outfit"/>
                <a:sym typeface="Outfit"/>
              </a:defRPr>
            </a:lvl8pPr>
            <a:lvl9pPr lvl="8" rtl="0" algn="l">
              <a:buNone/>
              <a:defRPr sz="1300">
                <a:solidFill>
                  <a:srgbClr val="FFFFFF"/>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grpSp>
        <p:nvGrpSpPr>
          <p:cNvPr id="437" name="Google Shape;437;p11"/>
          <p:cNvGrpSpPr/>
          <p:nvPr/>
        </p:nvGrpSpPr>
        <p:grpSpPr>
          <a:xfrm>
            <a:off x="11331860" y="6591877"/>
            <a:ext cx="657225" cy="136898"/>
            <a:chOff x="238125" y="1729525"/>
            <a:chExt cx="7143750" cy="1488025"/>
          </a:xfrm>
        </p:grpSpPr>
        <p:sp>
          <p:nvSpPr>
            <p:cNvPr id="438" name="Google Shape;438;p11"/>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 name="Google Shape;439;p11"/>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0" name="Google Shape;440;p11"/>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 name="Google Shape;441;p11"/>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 name="Google Shape;442;p11"/>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 name="Google Shape;443;p11"/>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 name="Google Shape;444;p11"/>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White 1">
  <p:cSld name="Content - White_1">
    <p:spTree>
      <p:nvGrpSpPr>
        <p:cNvPr id="445" name="Shape 445"/>
        <p:cNvGrpSpPr/>
        <p:nvPr/>
      </p:nvGrpSpPr>
      <p:grpSpPr>
        <a:xfrm>
          <a:off x="0" y="0"/>
          <a:ext cx="0" cy="0"/>
          <a:chOff x="0" y="0"/>
          <a:chExt cx="0" cy="0"/>
        </a:xfrm>
      </p:grpSpPr>
      <p:sp>
        <p:nvSpPr>
          <p:cNvPr id="446" name="Google Shape;446;p12"/>
          <p:cNvSpPr txBox="1"/>
          <p:nvPr>
            <p:ph type="title"/>
          </p:nvPr>
        </p:nvSpPr>
        <p:spPr>
          <a:xfrm>
            <a:off x="212400" y="186967"/>
            <a:ext cx="11360700" cy="763500"/>
          </a:xfrm>
          <a:prstGeom prst="rect">
            <a:avLst/>
          </a:prstGeom>
        </p:spPr>
        <p:txBody>
          <a:bodyPr anchorCtr="0" anchor="ctr" bIns="121900" lIns="121900" spcFirstLastPara="1" rIns="121900" wrap="square" tIns="121900">
            <a:noAutofit/>
          </a:bodyPr>
          <a:lstStyle>
            <a:lvl1pPr lvl="0" rtl="0">
              <a:spcBef>
                <a:spcPts val="0"/>
              </a:spcBef>
              <a:spcAft>
                <a:spcPts val="0"/>
              </a:spcAft>
              <a:buSzPts val="3200"/>
              <a:buFont typeface="Work Sans SemiBold"/>
              <a:buNone/>
              <a:defRPr sz="3200">
                <a:latin typeface="Work Sans SemiBold"/>
                <a:ea typeface="Work Sans SemiBold"/>
                <a:cs typeface="Work Sans SemiBold"/>
                <a:sym typeface="Work Sans SemiBold"/>
              </a:defRPr>
            </a:lvl1pPr>
            <a:lvl2pPr lvl="1" rtl="0">
              <a:spcBef>
                <a:spcPts val="0"/>
              </a:spcBef>
              <a:spcAft>
                <a:spcPts val="0"/>
              </a:spcAft>
              <a:buSzPts val="3200"/>
              <a:buFont typeface="Work Sans SemiBold"/>
              <a:buNone/>
              <a:defRPr sz="3200">
                <a:latin typeface="Work Sans SemiBold"/>
                <a:ea typeface="Work Sans SemiBold"/>
                <a:cs typeface="Work Sans SemiBold"/>
                <a:sym typeface="Work Sans SemiBold"/>
              </a:defRPr>
            </a:lvl2pPr>
            <a:lvl3pPr lvl="2" rtl="0">
              <a:spcBef>
                <a:spcPts val="0"/>
              </a:spcBef>
              <a:spcAft>
                <a:spcPts val="0"/>
              </a:spcAft>
              <a:buSzPts val="3200"/>
              <a:buFont typeface="Work Sans SemiBold"/>
              <a:buNone/>
              <a:defRPr sz="3200">
                <a:latin typeface="Work Sans SemiBold"/>
                <a:ea typeface="Work Sans SemiBold"/>
                <a:cs typeface="Work Sans SemiBold"/>
                <a:sym typeface="Work Sans SemiBold"/>
              </a:defRPr>
            </a:lvl3pPr>
            <a:lvl4pPr lvl="3" rtl="0">
              <a:spcBef>
                <a:spcPts val="0"/>
              </a:spcBef>
              <a:spcAft>
                <a:spcPts val="0"/>
              </a:spcAft>
              <a:buSzPts val="3200"/>
              <a:buFont typeface="Work Sans SemiBold"/>
              <a:buNone/>
              <a:defRPr sz="3200">
                <a:latin typeface="Work Sans SemiBold"/>
                <a:ea typeface="Work Sans SemiBold"/>
                <a:cs typeface="Work Sans SemiBold"/>
                <a:sym typeface="Work Sans SemiBold"/>
              </a:defRPr>
            </a:lvl4pPr>
            <a:lvl5pPr lvl="4" rtl="0">
              <a:spcBef>
                <a:spcPts val="0"/>
              </a:spcBef>
              <a:spcAft>
                <a:spcPts val="0"/>
              </a:spcAft>
              <a:buSzPts val="3200"/>
              <a:buFont typeface="Work Sans SemiBold"/>
              <a:buNone/>
              <a:defRPr sz="3200">
                <a:latin typeface="Work Sans SemiBold"/>
                <a:ea typeface="Work Sans SemiBold"/>
                <a:cs typeface="Work Sans SemiBold"/>
                <a:sym typeface="Work Sans SemiBold"/>
              </a:defRPr>
            </a:lvl5pPr>
            <a:lvl6pPr lvl="5" rtl="0">
              <a:spcBef>
                <a:spcPts val="0"/>
              </a:spcBef>
              <a:spcAft>
                <a:spcPts val="0"/>
              </a:spcAft>
              <a:buSzPts val="3200"/>
              <a:buFont typeface="Work Sans SemiBold"/>
              <a:buNone/>
              <a:defRPr sz="3200">
                <a:latin typeface="Work Sans SemiBold"/>
                <a:ea typeface="Work Sans SemiBold"/>
                <a:cs typeface="Work Sans SemiBold"/>
                <a:sym typeface="Work Sans SemiBold"/>
              </a:defRPr>
            </a:lvl6pPr>
            <a:lvl7pPr lvl="6" rtl="0">
              <a:spcBef>
                <a:spcPts val="0"/>
              </a:spcBef>
              <a:spcAft>
                <a:spcPts val="0"/>
              </a:spcAft>
              <a:buSzPts val="3200"/>
              <a:buFont typeface="Work Sans SemiBold"/>
              <a:buNone/>
              <a:defRPr sz="3200">
                <a:latin typeface="Work Sans SemiBold"/>
                <a:ea typeface="Work Sans SemiBold"/>
                <a:cs typeface="Work Sans SemiBold"/>
                <a:sym typeface="Work Sans SemiBold"/>
              </a:defRPr>
            </a:lvl7pPr>
            <a:lvl8pPr lvl="7" rtl="0">
              <a:spcBef>
                <a:spcPts val="0"/>
              </a:spcBef>
              <a:spcAft>
                <a:spcPts val="0"/>
              </a:spcAft>
              <a:buSzPts val="3200"/>
              <a:buFont typeface="Work Sans SemiBold"/>
              <a:buNone/>
              <a:defRPr sz="3200">
                <a:latin typeface="Work Sans SemiBold"/>
                <a:ea typeface="Work Sans SemiBold"/>
                <a:cs typeface="Work Sans SemiBold"/>
                <a:sym typeface="Work Sans SemiBold"/>
              </a:defRPr>
            </a:lvl8pPr>
            <a:lvl9pPr lvl="8" rtl="0">
              <a:spcBef>
                <a:spcPts val="0"/>
              </a:spcBef>
              <a:spcAft>
                <a:spcPts val="0"/>
              </a:spcAft>
              <a:buSzPts val="3200"/>
              <a:buFont typeface="Work Sans SemiBold"/>
              <a:buNone/>
              <a:defRPr sz="3200">
                <a:latin typeface="Work Sans SemiBold"/>
                <a:ea typeface="Work Sans SemiBold"/>
                <a:cs typeface="Work Sans SemiBold"/>
                <a:sym typeface="Work Sans SemiBold"/>
              </a:defRPr>
            </a:lvl9pPr>
          </a:lstStyle>
          <a:p/>
        </p:txBody>
      </p:sp>
      <p:sp>
        <p:nvSpPr>
          <p:cNvPr id="447" name="Google Shape;447;p12"/>
          <p:cNvSpPr txBox="1"/>
          <p:nvPr>
            <p:ph idx="1" type="body"/>
          </p:nvPr>
        </p:nvSpPr>
        <p:spPr>
          <a:xfrm>
            <a:off x="415600" y="1536625"/>
            <a:ext cx="11356800" cy="45552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Font typeface="Outfit"/>
              <a:buChar char="●"/>
              <a:defRPr>
                <a:latin typeface="Outfit"/>
                <a:ea typeface="Outfit"/>
                <a:cs typeface="Outfit"/>
                <a:sym typeface="Outfit"/>
              </a:defRPr>
            </a:lvl1pPr>
            <a:lvl2pPr indent="-361950" lvl="1" marL="914400" rtl="0">
              <a:spcBef>
                <a:spcPts val="0"/>
              </a:spcBef>
              <a:spcAft>
                <a:spcPts val="0"/>
              </a:spcAft>
              <a:buSzPts val="2100"/>
              <a:buFont typeface="Outfit"/>
              <a:buChar char="○"/>
              <a:defRPr>
                <a:latin typeface="Outfit"/>
                <a:ea typeface="Outfit"/>
                <a:cs typeface="Outfit"/>
                <a:sym typeface="Outfit"/>
              </a:defRPr>
            </a:lvl2pPr>
            <a:lvl3pPr indent="-349250" lvl="2" marL="1371600" rtl="0">
              <a:spcBef>
                <a:spcPts val="0"/>
              </a:spcBef>
              <a:spcAft>
                <a:spcPts val="0"/>
              </a:spcAft>
              <a:buSzPts val="1900"/>
              <a:buFont typeface="Outfit"/>
              <a:buChar char="■"/>
              <a:defRPr>
                <a:latin typeface="Outfit"/>
                <a:ea typeface="Outfit"/>
                <a:cs typeface="Outfit"/>
                <a:sym typeface="Outfit"/>
              </a:defRPr>
            </a:lvl3pPr>
            <a:lvl4pPr indent="-336550" lvl="3" marL="1828800" rtl="0">
              <a:spcBef>
                <a:spcPts val="0"/>
              </a:spcBef>
              <a:spcAft>
                <a:spcPts val="0"/>
              </a:spcAft>
              <a:buSzPts val="1700"/>
              <a:buFont typeface="Outfit"/>
              <a:buChar char="●"/>
              <a:defRPr>
                <a:latin typeface="Outfit"/>
                <a:ea typeface="Outfit"/>
                <a:cs typeface="Outfit"/>
                <a:sym typeface="Outfit"/>
              </a:defRPr>
            </a:lvl4pPr>
            <a:lvl5pPr indent="-330200" lvl="4" marL="2286000" rtl="0">
              <a:spcBef>
                <a:spcPts val="0"/>
              </a:spcBef>
              <a:spcAft>
                <a:spcPts val="0"/>
              </a:spcAft>
              <a:buSzPts val="1600"/>
              <a:buFont typeface="Outfit"/>
              <a:buChar char="○"/>
              <a:defRPr>
                <a:latin typeface="Outfit"/>
                <a:ea typeface="Outfit"/>
                <a:cs typeface="Outfit"/>
                <a:sym typeface="Outfit"/>
              </a:defRPr>
            </a:lvl5pPr>
            <a:lvl6pPr indent="-323850" lvl="5" marL="2743200" rtl="0">
              <a:spcBef>
                <a:spcPts val="0"/>
              </a:spcBef>
              <a:spcAft>
                <a:spcPts val="0"/>
              </a:spcAft>
              <a:buSzPts val="1500"/>
              <a:buFont typeface="Outfit"/>
              <a:buChar char="■"/>
              <a:defRPr>
                <a:latin typeface="Outfit"/>
                <a:ea typeface="Outfit"/>
                <a:cs typeface="Outfit"/>
                <a:sym typeface="Outfit"/>
              </a:defRPr>
            </a:lvl6pPr>
            <a:lvl7pPr indent="-311150" lvl="6" marL="3200400" rtl="0">
              <a:spcBef>
                <a:spcPts val="0"/>
              </a:spcBef>
              <a:spcAft>
                <a:spcPts val="0"/>
              </a:spcAft>
              <a:buSzPts val="1300"/>
              <a:buFont typeface="Outfit"/>
              <a:buChar char="●"/>
              <a:defRPr>
                <a:latin typeface="Outfit"/>
                <a:ea typeface="Outfit"/>
                <a:cs typeface="Outfit"/>
                <a:sym typeface="Outfit"/>
              </a:defRPr>
            </a:lvl7pPr>
            <a:lvl8pPr indent="-298450" lvl="7" marL="3657600" rtl="0">
              <a:spcBef>
                <a:spcPts val="0"/>
              </a:spcBef>
              <a:spcAft>
                <a:spcPts val="0"/>
              </a:spcAft>
              <a:buSzPts val="1100"/>
              <a:buFont typeface="Outfit"/>
              <a:buChar char="○"/>
              <a:defRPr>
                <a:latin typeface="Outfit"/>
                <a:ea typeface="Outfit"/>
                <a:cs typeface="Outfit"/>
                <a:sym typeface="Outfit"/>
              </a:defRPr>
            </a:lvl8pPr>
            <a:lvl9pPr indent="-279400" lvl="8" marL="4114800" rtl="0">
              <a:spcBef>
                <a:spcPts val="0"/>
              </a:spcBef>
              <a:spcAft>
                <a:spcPts val="0"/>
              </a:spcAft>
              <a:buSzPts val="800"/>
              <a:buFont typeface="Outfit"/>
              <a:buChar char="■"/>
              <a:defRPr>
                <a:latin typeface="Outfit"/>
                <a:ea typeface="Outfit"/>
                <a:cs typeface="Outfit"/>
                <a:sym typeface="Outfit"/>
              </a:defRPr>
            </a:lvl9pPr>
          </a:lstStyle>
          <a:p/>
        </p:txBody>
      </p:sp>
      <p:sp>
        <p:nvSpPr>
          <p:cNvPr id="448" name="Google Shape;448;p12"/>
          <p:cNvSpPr/>
          <p:nvPr/>
        </p:nvSpPr>
        <p:spPr>
          <a:xfrm>
            <a:off x="-167" y="6462733"/>
            <a:ext cx="12192000" cy="3951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9" name="Google Shape;449;p12"/>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chemeClr val="lt1"/>
                </a:solidFill>
                <a:latin typeface="Outfit"/>
                <a:ea typeface="Outfit"/>
                <a:cs typeface="Outfit"/>
                <a:sym typeface="Outfit"/>
              </a:rPr>
              <a:t>CONFIDENTIAL</a:t>
            </a:r>
            <a:endParaRPr sz="1100">
              <a:solidFill>
                <a:schemeClr val="lt1"/>
              </a:solidFill>
              <a:latin typeface="Outfit"/>
              <a:ea typeface="Outfit"/>
              <a:cs typeface="Outfit"/>
              <a:sym typeface="Outfit"/>
            </a:endParaRPr>
          </a:p>
        </p:txBody>
      </p:sp>
      <p:sp>
        <p:nvSpPr>
          <p:cNvPr id="450" name="Google Shape;450;p12"/>
          <p:cNvSpPr txBox="1"/>
          <p:nvPr>
            <p:ph idx="12" type="sldNum"/>
          </p:nvPr>
        </p:nvSpPr>
        <p:spPr>
          <a:xfrm>
            <a:off x="304800" y="6472530"/>
            <a:ext cx="731700" cy="375600"/>
          </a:xfrm>
          <a:prstGeom prst="rect">
            <a:avLst/>
          </a:prstGeom>
          <a:noFill/>
          <a:ln>
            <a:noFill/>
          </a:ln>
        </p:spPr>
        <p:txBody>
          <a:bodyPr anchorCtr="0" anchor="ctr" bIns="121900" lIns="121900" spcFirstLastPara="1" rIns="121900" wrap="square" tIns="121900">
            <a:noAutofit/>
          </a:bodyPr>
          <a:lstStyle>
            <a:lvl1pPr lvl="0" rtl="0" algn="l">
              <a:buNone/>
              <a:defRPr sz="1300">
                <a:solidFill>
                  <a:srgbClr val="FFFFFF"/>
                </a:solidFill>
                <a:latin typeface="Outfit"/>
                <a:ea typeface="Outfit"/>
                <a:cs typeface="Outfit"/>
                <a:sym typeface="Outfit"/>
              </a:defRPr>
            </a:lvl1pPr>
            <a:lvl2pPr lvl="1" rtl="0" algn="l">
              <a:buNone/>
              <a:defRPr sz="1300">
                <a:solidFill>
                  <a:srgbClr val="FFFFFF"/>
                </a:solidFill>
                <a:latin typeface="Outfit"/>
                <a:ea typeface="Outfit"/>
                <a:cs typeface="Outfit"/>
                <a:sym typeface="Outfit"/>
              </a:defRPr>
            </a:lvl2pPr>
            <a:lvl3pPr lvl="2" rtl="0" algn="l">
              <a:buNone/>
              <a:defRPr sz="1300">
                <a:solidFill>
                  <a:srgbClr val="FFFFFF"/>
                </a:solidFill>
                <a:latin typeface="Outfit"/>
                <a:ea typeface="Outfit"/>
                <a:cs typeface="Outfit"/>
                <a:sym typeface="Outfit"/>
              </a:defRPr>
            </a:lvl3pPr>
            <a:lvl4pPr lvl="3" rtl="0" algn="l">
              <a:buNone/>
              <a:defRPr sz="1300">
                <a:solidFill>
                  <a:srgbClr val="FFFFFF"/>
                </a:solidFill>
                <a:latin typeface="Outfit"/>
                <a:ea typeface="Outfit"/>
                <a:cs typeface="Outfit"/>
                <a:sym typeface="Outfit"/>
              </a:defRPr>
            </a:lvl4pPr>
            <a:lvl5pPr lvl="4" rtl="0" algn="l">
              <a:buNone/>
              <a:defRPr sz="1300">
                <a:solidFill>
                  <a:srgbClr val="FFFFFF"/>
                </a:solidFill>
                <a:latin typeface="Outfit"/>
                <a:ea typeface="Outfit"/>
                <a:cs typeface="Outfit"/>
                <a:sym typeface="Outfit"/>
              </a:defRPr>
            </a:lvl5pPr>
            <a:lvl6pPr lvl="5" rtl="0" algn="l">
              <a:buNone/>
              <a:defRPr sz="1300">
                <a:solidFill>
                  <a:srgbClr val="FFFFFF"/>
                </a:solidFill>
                <a:latin typeface="Outfit"/>
                <a:ea typeface="Outfit"/>
                <a:cs typeface="Outfit"/>
                <a:sym typeface="Outfit"/>
              </a:defRPr>
            </a:lvl6pPr>
            <a:lvl7pPr lvl="6" rtl="0" algn="l">
              <a:buNone/>
              <a:defRPr sz="1300">
                <a:solidFill>
                  <a:srgbClr val="FFFFFF"/>
                </a:solidFill>
                <a:latin typeface="Outfit"/>
                <a:ea typeface="Outfit"/>
                <a:cs typeface="Outfit"/>
                <a:sym typeface="Outfit"/>
              </a:defRPr>
            </a:lvl7pPr>
            <a:lvl8pPr lvl="7" rtl="0" algn="l">
              <a:buNone/>
              <a:defRPr sz="1300">
                <a:solidFill>
                  <a:srgbClr val="FFFFFF"/>
                </a:solidFill>
                <a:latin typeface="Outfit"/>
                <a:ea typeface="Outfit"/>
                <a:cs typeface="Outfit"/>
                <a:sym typeface="Outfit"/>
              </a:defRPr>
            </a:lvl8pPr>
            <a:lvl9pPr lvl="8" rtl="0" algn="l">
              <a:buNone/>
              <a:defRPr sz="1300">
                <a:solidFill>
                  <a:srgbClr val="FFFFFF"/>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grpSp>
        <p:nvGrpSpPr>
          <p:cNvPr id="451" name="Google Shape;451;p12"/>
          <p:cNvGrpSpPr/>
          <p:nvPr/>
        </p:nvGrpSpPr>
        <p:grpSpPr>
          <a:xfrm>
            <a:off x="11331860" y="6591877"/>
            <a:ext cx="657225" cy="136898"/>
            <a:chOff x="238125" y="1729525"/>
            <a:chExt cx="7143750" cy="1488025"/>
          </a:xfrm>
        </p:grpSpPr>
        <p:sp>
          <p:nvSpPr>
            <p:cNvPr id="452" name="Google Shape;452;p12"/>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3" name="Google Shape;453;p1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4" name="Google Shape;454;p1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5" name="Google Shape;455;p1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6" name="Google Shape;456;p1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7" name="Google Shape;457;p1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p1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y">
  <p:cSld name="Content - Grey">
    <p:bg>
      <p:bgPr>
        <a:solidFill>
          <a:srgbClr val="E9E9E9"/>
        </a:solidFill>
      </p:bgPr>
    </p:bg>
    <p:spTree>
      <p:nvGrpSpPr>
        <p:cNvPr id="459" name="Shape 459"/>
        <p:cNvGrpSpPr/>
        <p:nvPr/>
      </p:nvGrpSpPr>
      <p:grpSpPr>
        <a:xfrm>
          <a:off x="0" y="0"/>
          <a:ext cx="0" cy="0"/>
          <a:chOff x="0" y="0"/>
          <a:chExt cx="0" cy="0"/>
        </a:xfrm>
      </p:grpSpPr>
      <p:sp>
        <p:nvSpPr>
          <p:cNvPr id="460" name="Google Shape;460;p13"/>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Outfit"/>
              <a:ea typeface="Outfit"/>
              <a:cs typeface="Outfit"/>
              <a:sym typeface="Outfit"/>
            </a:endParaRPr>
          </a:p>
        </p:txBody>
      </p:sp>
      <p:sp>
        <p:nvSpPr>
          <p:cNvPr id="461" name="Google Shape;461;p13"/>
          <p:cNvSpPr txBox="1"/>
          <p:nvPr>
            <p:ph type="title"/>
          </p:nvPr>
        </p:nvSpPr>
        <p:spPr>
          <a:xfrm>
            <a:off x="197555" y="190148"/>
            <a:ext cx="10515600" cy="537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462" name="Google Shape;462;p13"/>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solidFill>
                  <a:schemeClr val="lt1"/>
                </a:solidFill>
              </a:defRPr>
            </a:lvl1pPr>
            <a:lvl2pPr indent="0" lvl="1" marL="0" rtl="0" algn="l">
              <a:spcBef>
                <a:spcPts val="0"/>
              </a:spcBef>
              <a:buNone/>
              <a:defRPr>
                <a:solidFill>
                  <a:schemeClr val="lt1"/>
                </a:solidFill>
              </a:defRPr>
            </a:lvl2pPr>
            <a:lvl3pPr indent="0" lvl="2" marL="0" rtl="0" algn="l">
              <a:spcBef>
                <a:spcPts val="0"/>
              </a:spcBef>
              <a:buNone/>
              <a:defRPr>
                <a:solidFill>
                  <a:schemeClr val="lt1"/>
                </a:solidFill>
              </a:defRPr>
            </a:lvl3pPr>
            <a:lvl4pPr indent="0" lvl="3" marL="0" rtl="0" algn="l">
              <a:spcBef>
                <a:spcPts val="0"/>
              </a:spcBef>
              <a:buNone/>
              <a:defRPr>
                <a:solidFill>
                  <a:schemeClr val="lt1"/>
                </a:solidFill>
              </a:defRPr>
            </a:lvl4pPr>
            <a:lvl5pPr indent="0" lvl="4" marL="0" rtl="0" algn="l">
              <a:spcBef>
                <a:spcPts val="0"/>
              </a:spcBef>
              <a:buNone/>
              <a:defRPr>
                <a:solidFill>
                  <a:schemeClr val="lt1"/>
                </a:solidFill>
              </a:defRPr>
            </a:lvl5pPr>
            <a:lvl6pPr indent="0" lvl="5" marL="0" rtl="0" algn="l">
              <a:spcBef>
                <a:spcPts val="0"/>
              </a:spcBef>
              <a:buNone/>
              <a:defRPr>
                <a:solidFill>
                  <a:schemeClr val="lt1"/>
                </a:solidFill>
              </a:defRPr>
            </a:lvl6pPr>
            <a:lvl7pPr indent="0" lvl="6" marL="0" rtl="0" algn="l">
              <a:spcBef>
                <a:spcPts val="0"/>
              </a:spcBef>
              <a:buNone/>
              <a:defRPr>
                <a:solidFill>
                  <a:schemeClr val="lt1"/>
                </a:solidFill>
              </a:defRPr>
            </a:lvl7pPr>
            <a:lvl8pPr indent="0" lvl="7" marL="0" rtl="0" algn="l">
              <a:spcBef>
                <a:spcPts val="0"/>
              </a:spcBef>
              <a:buNone/>
              <a:defRPr>
                <a:solidFill>
                  <a:schemeClr val="lt1"/>
                </a:solidFill>
              </a:defRPr>
            </a:lvl8pPr>
            <a:lvl9pPr indent="0" lvl="8" marL="0" rtl="0" algn="l">
              <a:spcBef>
                <a:spcPts val="0"/>
              </a:spcBef>
              <a:buNone/>
              <a:defRPr>
                <a:solidFill>
                  <a:schemeClr val="lt1"/>
                </a:solidFill>
              </a:defRPr>
            </a:lvl9pPr>
          </a:lstStyle>
          <a:p>
            <a:pPr indent="0" lvl="0" marL="0" rtl="0" algn="l">
              <a:spcBef>
                <a:spcPts val="0"/>
              </a:spcBef>
              <a:spcAft>
                <a:spcPts val="0"/>
              </a:spcAft>
              <a:buNone/>
            </a:pPr>
            <a:fld id="{00000000-1234-1234-1234-123412341234}" type="slidenum">
              <a:rPr lang="en-US"/>
              <a:t>‹#›</a:t>
            </a:fld>
            <a:endParaRPr/>
          </a:p>
        </p:txBody>
      </p:sp>
      <p:sp>
        <p:nvSpPr>
          <p:cNvPr id="463" name="Google Shape;463;p13"/>
          <p:cNvSpPr txBox="1"/>
          <p:nvPr>
            <p:ph idx="1" type="body"/>
          </p:nvPr>
        </p:nvSpPr>
        <p:spPr>
          <a:xfrm>
            <a:off x="405872" y="1526381"/>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grpSp>
        <p:nvGrpSpPr>
          <p:cNvPr id="464" name="Google Shape;464;p13"/>
          <p:cNvGrpSpPr/>
          <p:nvPr/>
        </p:nvGrpSpPr>
        <p:grpSpPr>
          <a:xfrm>
            <a:off x="11254145" y="6577492"/>
            <a:ext cx="657225" cy="136898"/>
            <a:chOff x="238125" y="1729525"/>
            <a:chExt cx="7143750" cy="1488025"/>
          </a:xfrm>
        </p:grpSpPr>
        <p:sp>
          <p:nvSpPr>
            <p:cNvPr id="465" name="Google Shape;465;p13"/>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66" name="Google Shape;466;p13"/>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67" name="Google Shape;467;p13"/>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68" name="Google Shape;468;p13"/>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69" name="Google Shape;469;p13"/>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70" name="Google Shape;470;p13"/>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71" name="Google Shape;471;p13"/>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grpSp>
      <p:sp>
        <p:nvSpPr>
          <p:cNvPr id="472" name="Google Shape;472;p13"/>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rgbClr val="FFFFFF"/>
                </a:solidFill>
                <a:latin typeface="Outfit"/>
                <a:ea typeface="Outfit"/>
                <a:cs typeface="Outfit"/>
                <a:sym typeface="Outfit"/>
              </a:rPr>
              <a:t>CONFIDENTIAL</a:t>
            </a:r>
            <a:endParaRPr sz="1100">
              <a:solidFill>
                <a:srgbClr val="FFFFFF"/>
              </a:solidFill>
              <a:latin typeface="Outfit"/>
              <a:ea typeface="Outfit"/>
              <a:cs typeface="Outfit"/>
              <a:sym typeface="Outfi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plit Green">
  <p:cSld name="Content - Split Green">
    <p:spTree>
      <p:nvGrpSpPr>
        <p:cNvPr id="473" name="Shape 473"/>
        <p:cNvGrpSpPr/>
        <p:nvPr/>
      </p:nvGrpSpPr>
      <p:grpSpPr>
        <a:xfrm>
          <a:off x="0" y="0"/>
          <a:ext cx="0" cy="0"/>
          <a:chOff x="0" y="0"/>
          <a:chExt cx="0" cy="0"/>
        </a:xfrm>
      </p:grpSpPr>
      <p:sp>
        <p:nvSpPr>
          <p:cNvPr id="474" name="Google Shape;474;p14"/>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Outfit"/>
              <a:ea typeface="Outfit"/>
              <a:cs typeface="Outfit"/>
              <a:sym typeface="Outfit"/>
            </a:endParaRPr>
          </a:p>
        </p:txBody>
      </p:sp>
      <p:sp>
        <p:nvSpPr>
          <p:cNvPr id="475" name="Google Shape;475;p14"/>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Outfit"/>
              <a:ea typeface="Outfit"/>
              <a:cs typeface="Outfit"/>
              <a:sym typeface="Outfit"/>
            </a:endParaRPr>
          </a:p>
        </p:txBody>
      </p:sp>
      <p:sp>
        <p:nvSpPr>
          <p:cNvPr id="476" name="Google Shape;476;p14"/>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solidFill>
                  <a:schemeClr val="lt1"/>
                </a:solidFill>
              </a:defRPr>
            </a:lvl1pPr>
            <a:lvl2pPr indent="0" lvl="1" marL="0" rtl="0" algn="l">
              <a:spcBef>
                <a:spcPts val="0"/>
              </a:spcBef>
              <a:buNone/>
              <a:defRPr>
                <a:solidFill>
                  <a:schemeClr val="lt1"/>
                </a:solidFill>
              </a:defRPr>
            </a:lvl2pPr>
            <a:lvl3pPr indent="0" lvl="2" marL="0" rtl="0" algn="l">
              <a:spcBef>
                <a:spcPts val="0"/>
              </a:spcBef>
              <a:buNone/>
              <a:defRPr>
                <a:solidFill>
                  <a:schemeClr val="lt1"/>
                </a:solidFill>
              </a:defRPr>
            </a:lvl3pPr>
            <a:lvl4pPr indent="0" lvl="3" marL="0" rtl="0" algn="l">
              <a:spcBef>
                <a:spcPts val="0"/>
              </a:spcBef>
              <a:buNone/>
              <a:defRPr>
                <a:solidFill>
                  <a:schemeClr val="lt1"/>
                </a:solidFill>
              </a:defRPr>
            </a:lvl4pPr>
            <a:lvl5pPr indent="0" lvl="4" marL="0" rtl="0" algn="l">
              <a:spcBef>
                <a:spcPts val="0"/>
              </a:spcBef>
              <a:buNone/>
              <a:defRPr>
                <a:solidFill>
                  <a:schemeClr val="lt1"/>
                </a:solidFill>
              </a:defRPr>
            </a:lvl5pPr>
            <a:lvl6pPr indent="0" lvl="5" marL="0" rtl="0" algn="l">
              <a:spcBef>
                <a:spcPts val="0"/>
              </a:spcBef>
              <a:buNone/>
              <a:defRPr>
                <a:solidFill>
                  <a:schemeClr val="lt1"/>
                </a:solidFill>
              </a:defRPr>
            </a:lvl6pPr>
            <a:lvl7pPr indent="0" lvl="6" marL="0" rtl="0" algn="l">
              <a:spcBef>
                <a:spcPts val="0"/>
              </a:spcBef>
              <a:buNone/>
              <a:defRPr>
                <a:solidFill>
                  <a:schemeClr val="lt1"/>
                </a:solidFill>
              </a:defRPr>
            </a:lvl7pPr>
            <a:lvl8pPr indent="0" lvl="7" marL="0" rtl="0" algn="l">
              <a:spcBef>
                <a:spcPts val="0"/>
              </a:spcBef>
              <a:buNone/>
              <a:defRPr>
                <a:solidFill>
                  <a:schemeClr val="lt1"/>
                </a:solidFill>
              </a:defRPr>
            </a:lvl8pPr>
            <a:lvl9pPr indent="0" lvl="8" marL="0" rtl="0" algn="l">
              <a:spcBef>
                <a:spcPts val="0"/>
              </a:spcBef>
              <a:buNone/>
              <a:defRPr>
                <a:solidFill>
                  <a:schemeClr val="lt1"/>
                </a:solidFill>
              </a:defRPr>
            </a:lvl9pPr>
          </a:lstStyle>
          <a:p>
            <a:pPr indent="0" lvl="0" marL="0" rtl="0" algn="l">
              <a:spcBef>
                <a:spcPts val="0"/>
              </a:spcBef>
              <a:spcAft>
                <a:spcPts val="0"/>
              </a:spcAft>
              <a:buNone/>
            </a:pPr>
            <a:fld id="{00000000-1234-1234-1234-123412341234}" type="slidenum">
              <a:rPr lang="en-US"/>
              <a:t>‹#›</a:t>
            </a:fld>
            <a:endParaRPr/>
          </a:p>
        </p:txBody>
      </p:sp>
      <p:grpSp>
        <p:nvGrpSpPr>
          <p:cNvPr id="477" name="Google Shape;477;p14"/>
          <p:cNvGrpSpPr/>
          <p:nvPr/>
        </p:nvGrpSpPr>
        <p:grpSpPr>
          <a:xfrm>
            <a:off x="11254145" y="6577492"/>
            <a:ext cx="657225" cy="136898"/>
            <a:chOff x="238125" y="1729525"/>
            <a:chExt cx="7143750" cy="1488025"/>
          </a:xfrm>
        </p:grpSpPr>
        <p:sp>
          <p:nvSpPr>
            <p:cNvPr id="478" name="Google Shape;478;p14"/>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79" name="Google Shape;479;p14"/>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80" name="Google Shape;480;p14"/>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81" name="Google Shape;481;p14"/>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82" name="Google Shape;482;p14"/>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83" name="Google Shape;483;p14"/>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84" name="Google Shape;484;p14"/>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grpSp>
      <p:cxnSp>
        <p:nvCxnSpPr>
          <p:cNvPr id="485" name="Google Shape;485;p14"/>
          <p:cNvCxnSpPr/>
          <p:nvPr/>
        </p:nvCxnSpPr>
        <p:spPr>
          <a:xfrm>
            <a:off x="0" y="6456273"/>
            <a:ext cx="12192000" cy="0"/>
          </a:xfrm>
          <a:prstGeom prst="straightConnector1">
            <a:avLst/>
          </a:prstGeom>
          <a:noFill/>
          <a:ln cap="flat" cmpd="sng" w="12700">
            <a:solidFill>
              <a:srgbClr val="528577"/>
            </a:solidFill>
            <a:prstDash val="solid"/>
            <a:miter lim="800000"/>
            <a:headEnd len="sm" w="sm" type="none"/>
            <a:tailEnd len="sm" w="sm" type="none"/>
          </a:ln>
        </p:spPr>
      </p:cxnSp>
      <p:sp>
        <p:nvSpPr>
          <p:cNvPr id="486" name="Google Shape;486;p14"/>
          <p:cNvSpPr/>
          <p:nvPr/>
        </p:nvSpPr>
        <p:spPr>
          <a:xfrm>
            <a:off x="-1" y="0"/>
            <a:ext cx="5003400" cy="6456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Outfit"/>
              <a:ea typeface="Outfit"/>
              <a:cs typeface="Outfit"/>
              <a:sym typeface="Outfit"/>
            </a:endParaRPr>
          </a:p>
        </p:txBody>
      </p:sp>
      <p:cxnSp>
        <p:nvCxnSpPr>
          <p:cNvPr id="487" name="Google Shape;487;p14"/>
          <p:cNvCxnSpPr/>
          <p:nvPr/>
        </p:nvCxnSpPr>
        <p:spPr>
          <a:xfrm>
            <a:off x="0" y="6456273"/>
            <a:ext cx="12192000" cy="0"/>
          </a:xfrm>
          <a:prstGeom prst="straightConnector1">
            <a:avLst/>
          </a:prstGeom>
          <a:noFill/>
          <a:ln cap="flat" cmpd="sng" w="12700">
            <a:solidFill>
              <a:srgbClr val="528577"/>
            </a:solidFill>
            <a:prstDash val="solid"/>
            <a:miter lim="800000"/>
            <a:headEnd len="sm" w="sm" type="none"/>
            <a:tailEnd len="sm" w="sm" type="none"/>
          </a:ln>
        </p:spPr>
      </p:cxnSp>
      <p:grpSp>
        <p:nvGrpSpPr>
          <p:cNvPr id="488" name="Google Shape;488;p14"/>
          <p:cNvGrpSpPr/>
          <p:nvPr/>
        </p:nvGrpSpPr>
        <p:grpSpPr>
          <a:xfrm>
            <a:off x="404070" y="453218"/>
            <a:ext cx="4193835" cy="1191282"/>
            <a:chOff x="5568225" y="321282"/>
            <a:chExt cx="4193835" cy="1191282"/>
          </a:xfrm>
        </p:grpSpPr>
        <p:sp>
          <p:nvSpPr>
            <p:cNvPr id="489" name="Google Shape;489;p14"/>
            <p:cNvSpPr/>
            <p:nvPr/>
          </p:nvSpPr>
          <p:spPr>
            <a:xfrm>
              <a:off x="846930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90" name="Google Shape;490;p14"/>
            <p:cNvSpPr/>
            <p:nvPr/>
          </p:nvSpPr>
          <p:spPr>
            <a:xfrm>
              <a:off x="805486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91" name="Google Shape;491;p14"/>
            <p:cNvSpPr/>
            <p:nvPr/>
          </p:nvSpPr>
          <p:spPr>
            <a:xfrm>
              <a:off x="764042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92" name="Google Shape;492;p14"/>
            <p:cNvSpPr/>
            <p:nvPr/>
          </p:nvSpPr>
          <p:spPr>
            <a:xfrm>
              <a:off x="722598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93" name="Google Shape;493;p14"/>
            <p:cNvSpPr/>
            <p:nvPr/>
          </p:nvSpPr>
          <p:spPr>
            <a:xfrm>
              <a:off x="681154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94" name="Google Shape;494;p14"/>
            <p:cNvSpPr/>
            <p:nvPr/>
          </p:nvSpPr>
          <p:spPr>
            <a:xfrm>
              <a:off x="639710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95" name="Google Shape;495;p14"/>
            <p:cNvSpPr/>
            <p:nvPr/>
          </p:nvSpPr>
          <p:spPr>
            <a:xfrm>
              <a:off x="598266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96" name="Google Shape;496;p14"/>
            <p:cNvSpPr/>
            <p:nvPr/>
          </p:nvSpPr>
          <p:spPr>
            <a:xfrm>
              <a:off x="556822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97" name="Google Shape;497;p14"/>
            <p:cNvSpPr/>
            <p:nvPr/>
          </p:nvSpPr>
          <p:spPr>
            <a:xfrm>
              <a:off x="846930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98" name="Google Shape;498;p14"/>
            <p:cNvSpPr/>
            <p:nvPr/>
          </p:nvSpPr>
          <p:spPr>
            <a:xfrm>
              <a:off x="764042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499" name="Google Shape;499;p14"/>
            <p:cNvSpPr/>
            <p:nvPr/>
          </p:nvSpPr>
          <p:spPr>
            <a:xfrm>
              <a:off x="722598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00" name="Google Shape;500;p14"/>
            <p:cNvSpPr/>
            <p:nvPr/>
          </p:nvSpPr>
          <p:spPr>
            <a:xfrm>
              <a:off x="681154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01" name="Google Shape;501;p14"/>
            <p:cNvSpPr/>
            <p:nvPr/>
          </p:nvSpPr>
          <p:spPr>
            <a:xfrm>
              <a:off x="639710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02" name="Google Shape;502;p14"/>
            <p:cNvSpPr/>
            <p:nvPr/>
          </p:nvSpPr>
          <p:spPr>
            <a:xfrm>
              <a:off x="598266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03" name="Google Shape;503;p14"/>
            <p:cNvSpPr/>
            <p:nvPr/>
          </p:nvSpPr>
          <p:spPr>
            <a:xfrm>
              <a:off x="556822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04" name="Google Shape;504;p14"/>
            <p:cNvSpPr/>
            <p:nvPr/>
          </p:nvSpPr>
          <p:spPr>
            <a:xfrm>
              <a:off x="8469303" y="108184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05" name="Google Shape;505;p14"/>
            <p:cNvSpPr/>
            <p:nvPr/>
          </p:nvSpPr>
          <p:spPr>
            <a:xfrm>
              <a:off x="8054863"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06" name="Google Shape;506;p14"/>
            <p:cNvSpPr/>
            <p:nvPr/>
          </p:nvSpPr>
          <p:spPr>
            <a:xfrm>
              <a:off x="764042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07" name="Google Shape;507;p14"/>
            <p:cNvSpPr/>
            <p:nvPr/>
          </p:nvSpPr>
          <p:spPr>
            <a:xfrm>
              <a:off x="722598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08" name="Google Shape;508;p14"/>
            <p:cNvSpPr/>
            <p:nvPr/>
          </p:nvSpPr>
          <p:spPr>
            <a:xfrm>
              <a:off x="681154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09" name="Google Shape;509;p14"/>
            <p:cNvSpPr/>
            <p:nvPr/>
          </p:nvSpPr>
          <p:spPr>
            <a:xfrm>
              <a:off x="639710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10" name="Google Shape;510;p14"/>
            <p:cNvSpPr/>
            <p:nvPr/>
          </p:nvSpPr>
          <p:spPr>
            <a:xfrm>
              <a:off x="598266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11" name="Google Shape;511;p14"/>
            <p:cNvSpPr/>
            <p:nvPr/>
          </p:nvSpPr>
          <p:spPr>
            <a:xfrm>
              <a:off x="556822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12" name="Google Shape;512;p14"/>
            <p:cNvSpPr/>
            <p:nvPr/>
          </p:nvSpPr>
          <p:spPr>
            <a:xfrm>
              <a:off x="8469303" y="146126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13" name="Google Shape;513;p14"/>
            <p:cNvSpPr/>
            <p:nvPr/>
          </p:nvSpPr>
          <p:spPr>
            <a:xfrm>
              <a:off x="8054863"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14" name="Google Shape;514;p14"/>
            <p:cNvSpPr/>
            <p:nvPr/>
          </p:nvSpPr>
          <p:spPr>
            <a:xfrm>
              <a:off x="764042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15" name="Google Shape;515;p14"/>
            <p:cNvSpPr/>
            <p:nvPr/>
          </p:nvSpPr>
          <p:spPr>
            <a:xfrm>
              <a:off x="722598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16" name="Google Shape;516;p14"/>
            <p:cNvSpPr/>
            <p:nvPr/>
          </p:nvSpPr>
          <p:spPr>
            <a:xfrm>
              <a:off x="681154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17" name="Google Shape;517;p14"/>
            <p:cNvSpPr/>
            <p:nvPr/>
          </p:nvSpPr>
          <p:spPr>
            <a:xfrm>
              <a:off x="639710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18" name="Google Shape;518;p14"/>
            <p:cNvSpPr/>
            <p:nvPr/>
          </p:nvSpPr>
          <p:spPr>
            <a:xfrm>
              <a:off x="598266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19" name="Google Shape;519;p14"/>
            <p:cNvSpPr/>
            <p:nvPr/>
          </p:nvSpPr>
          <p:spPr>
            <a:xfrm>
              <a:off x="556822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20" name="Google Shape;520;p14"/>
            <p:cNvSpPr/>
            <p:nvPr/>
          </p:nvSpPr>
          <p:spPr>
            <a:xfrm>
              <a:off x="805486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21" name="Google Shape;521;p14"/>
            <p:cNvSpPr/>
            <p:nvPr/>
          </p:nvSpPr>
          <p:spPr>
            <a:xfrm>
              <a:off x="971076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22" name="Google Shape;522;p14"/>
            <p:cNvSpPr/>
            <p:nvPr/>
          </p:nvSpPr>
          <p:spPr>
            <a:xfrm>
              <a:off x="929632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23" name="Google Shape;523;p14"/>
            <p:cNvSpPr/>
            <p:nvPr/>
          </p:nvSpPr>
          <p:spPr>
            <a:xfrm>
              <a:off x="8881881"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24" name="Google Shape;524;p14"/>
            <p:cNvSpPr/>
            <p:nvPr/>
          </p:nvSpPr>
          <p:spPr>
            <a:xfrm>
              <a:off x="971076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25" name="Google Shape;525;p14"/>
            <p:cNvSpPr/>
            <p:nvPr/>
          </p:nvSpPr>
          <p:spPr>
            <a:xfrm>
              <a:off x="8881881"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26" name="Google Shape;526;p14"/>
            <p:cNvSpPr/>
            <p:nvPr/>
          </p:nvSpPr>
          <p:spPr>
            <a:xfrm>
              <a:off x="9710760" y="108013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27" name="Google Shape;527;p14"/>
            <p:cNvSpPr/>
            <p:nvPr/>
          </p:nvSpPr>
          <p:spPr>
            <a:xfrm>
              <a:off x="9296320"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28" name="Google Shape;528;p14"/>
            <p:cNvSpPr/>
            <p:nvPr/>
          </p:nvSpPr>
          <p:spPr>
            <a:xfrm>
              <a:off x="8881881"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29" name="Google Shape;529;p14"/>
            <p:cNvSpPr/>
            <p:nvPr/>
          </p:nvSpPr>
          <p:spPr>
            <a:xfrm>
              <a:off x="9710760" y="145955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30" name="Google Shape;530;p14"/>
            <p:cNvSpPr/>
            <p:nvPr/>
          </p:nvSpPr>
          <p:spPr>
            <a:xfrm>
              <a:off x="9296320"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31" name="Google Shape;531;p14"/>
            <p:cNvSpPr/>
            <p:nvPr/>
          </p:nvSpPr>
          <p:spPr>
            <a:xfrm>
              <a:off x="8881881"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32" name="Google Shape;532;p14"/>
            <p:cNvSpPr/>
            <p:nvPr/>
          </p:nvSpPr>
          <p:spPr>
            <a:xfrm>
              <a:off x="929632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grpSp>
      <p:grpSp>
        <p:nvGrpSpPr>
          <p:cNvPr id="533" name="Google Shape;533;p14"/>
          <p:cNvGrpSpPr/>
          <p:nvPr/>
        </p:nvGrpSpPr>
        <p:grpSpPr>
          <a:xfrm>
            <a:off x="404070" y="4872734"/>
            <a:ext cx="4193835" cy="1191282"/>
            <a:chOff x="5568225" y="321282"/>
            <a:chExt cx="4193835" cy="1191282"/>
          </a:xfrm>
        </p:grpSpPr>
        <p:sp>
          <p:nvSpPr>
            <p:cNvPr id="534" name="Google Shape;534;p14"/>
            <p:cNvSpPr/>
            <p:nvPr/>
          </p:nvSpPr>
          <p:spPr>
            <a:xfrm>
              <a:off x="846930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35" name="Google Shape;535;p14"/>
            <p:cNvSpPr/>
            <p:nvPr/>
          </p:nvSpPr>
          <p:spPr>
            <a:xfrm>
              <a:off x="805486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36" name="Google Shape;536;p14"/>
            <p:cNvSpPr/>
            <p:nvPr/>
          </p:nvSpPr>
          <p:spPr>
            <a:xfrm>
              <a:off x="764042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37" name="Google Shape;537;p14"/>
            <p:cNvSpPr/>
            <p:nvPr/>
          </p:nvSpPr>
          <p:spPr>
            <a:xfrm>
              <a:off x="722598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38" name="Google Shape;538;p14"/>
            <p:cNvSpPr/>
            <p:nvPr/>
          </p:nvSpPr>
          <p:spPr>
            <a:xfrm>
              <a:off x="681154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39" name="Google Shape;539;p14"/>
            <p:cNvSpPr/>
            <p:nvPr/>
          </p:nvSpPr>
          <p:spPr>
            <a:xfrm>
              <a:off x="639710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40" name="Google Shape;540;p14"/>
            <p:cNvSpPr/>
            <p:nvPr/>
          </p:nvSpPr>
          <p:spPr>
            <a:xfrm>
              <a:off x="598266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41" name="Google Shape;541;p14"/>
            <p:cNvSpPr/>
            <p:nvPr/>
          </p:nvSpPr>
          <p:spPr>
            <a:xfrm>
              <a:off x="556822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42" name="Google Shape;542;p14"/>
            <p:cNvSpPr/>
            <p:nvPr/>
          </p:nvSpPr>
          <p:spPr>
            <a:xfrm>
              <a:off x="846930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43" name="Google Shape;543;p14"/>
            <p:cNvSpPr/>
            <p:nvPr/>
          </p:nvSpPr>
          <p:spPr>
            <a:xfrm>
              <a:off x="764042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44" name="Google Shape;544;p14"/>
            <p:cNvSpPr/>
            <p:nvPr/>
          </p:nvSpPr>
          <p:spPr>
            <a:xfrm>
              <a:off x="722598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45" name="Google Shape;545;p14"/>
            <p:cNvSpPr/>
            <p:nvPr/>
          </p:nvSpPr>
          <p:spPr>
            <a:xfrm>
              <a:off x="681154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46" name="Google Shape;546;p14"/>
            <p:cNvSpPr/>
            <p:nvPr/>
          </p:nvSpPr>
          <p:spPr>
            <a:xfrm>
              <a:off x="639710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47" name="Google Shape;547;p14"/>
            <p:cNvSpPr/>
            <p:nvPr/>
          </p:nvSpPr>
          <p:spPr>
            <a:xfrm>
              <a:off x="598266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48" name="Google Shape;548;p14"/>
            <p:cNvSpPr/>
            <p:nvPr/>
          </p:nvSpPr>
          <p:spPr>
            <a:xfrm>
              <a:off x="556822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49" name="Google Shape;549;p14"/>
            <p:cNvSpPr/>
            <p:nvPr/>
          </p:nvSpPr>
          <p:spPr>
            <a:xfrm>
              <a:off x="8469303" y="108184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50" name="Google Shape;550;p14"/>
            <p:cNvSpPr/>
            <p:nvPr/>
          </p:nvSpPr>
          <p:spPr>
            <a:xfrm>
              <a:off x="8054863"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51" name="Google Shape;551;p14"/>
            <p:cNvSpPr/>
            <p:nvPr/>
          </p:nvSpPr>
          <p:spPr>
            <a:xfrm>
              <a:off x="764042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52" name="Google Shape;552;p14"/>
            <p:cNvSpPr/>
            <p:nvPr/>
          </p:nvSpPr>
          <p:spPr>
            <a:xfrm>
              <a:off x="722598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53" name="Google Shape;553;p14"/>
            <p:cNvSpPr/>
            <p:nvPr/>
          </p:nvSpPr>
          <p:spPr>
            <a:xfrm>
              <a:off x="681154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54" name="Google Shape;554;p14"/>
            <p:cNvSpPr/>
            <p:nvPr/>
          </p:nvSpPr>
          <p:spPr>
            <a:xfrm>
              <a:off x="639710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55" name="Google Shape;555;p14"/>
            <p:cNvSpPr/>
            <p:nvPr/>
          </p:nvSpPr>
          <p:spPr>
            <a:xfrm>
              <a:off x="598266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56" name="Google Shape;556;p14"/>
            <p:cNvSpPr/>
            <p:nvPr/>
          </p:nvSpPr>
          <p:spPr>
            <a:xfrm>
              <a:off x="556822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57" name="Google Shape;557;p14"/>
            <p:cNvSpPr/>
            <p:nvPr/>
          </p:nvSpPr>
          <p:spPr>
            <a:xfrm>
              <a:off x="8469303" y="146126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58" name="Google Shape;558;p14"/>
            <p:cNvSpPr/>
            <p:nvPr/>
          </p:nvSpPr>
          <p:spPr>
            <a:xfrm>
              <a:off x="8054863"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59" name="Google Shape;559;p14"/>
            <p:cNvSpPr/>
            <p:nvPr/>
          </p:nvSpPr>
          <p:spPr>
            <a:xfrm>
              <a:off x="764042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60" name="Google Shape;560;p14"/>
            <p:cNvSpPr/>
            <p:nvPr/>
          </p:nvSpPr>
          <p:spPr>
            <a:xfrm>
              <a:off x="722598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61" name="Google Shape;561;p14"/>
            <p:cNvSpPr/>
            <p:nvPr/>
          </p:nvSpPr>
          <p:spPr>
            <a:xfrm>
              <a:off x="681154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62" name="Google Shape;562;p14"/>
            <p:cNvSpPr/>
            <p:nvPr/>
          </p:nvSpPr>
          <p:spPr>
            <a:xfrm>
              <a:off x="639710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63" name="Google Shape;563;p14"/>
            <p:cNvSpPr/>
            <p:nvPr/>
          </p:nvSpPr>
          <p:spPr>
            <a:xfrm>
              <a:off x="598266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64" name="Google Shape;564;p14"/>
            <p:cNvSpPr/>
            <p:nvPr/>
          </p:nvSpPr>
          <p:spPr>
            <a:xfrm>
              <a:off x="556822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65" name="Google Shape;565;p14"/>
            <p:cNvSpPr/>
            <p:nvPr/>
          </p:nvSpPr>
          <p:spPr>
            <a:xfrm>
              <a:off x="805486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66" name="Google Shape;566;p14"/>
            <p:cNvSpPr/>
            <p:nvPr/>
          </p:nvSpPr>
          <p:spPr>
            <a:xfrm>
              <a:off x="971076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67" name="Google Shape;567;p14"/>
            <p:cNvSpPr/>
            <p:nvPr/>
          </p:nvSpPr>
          <p:spPr>
            <a:xfrm>
              <a:off x="929632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68" name="Google Shape;568;p14"/>
            <p:cNvSpPr/>
            <p:nvPr/>
          </p:nvSpPr>
          <p:spPr>
            <a:xfrm>
              <a:off x="8881881"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69" name="Google Shape;569;p14"/>
            <p:cNvSpPr/>
            <p:nvPr/>
          </p:nvSpPr>
          <p:spPr>
            <a:xfrm>
              <a:off x="971076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70" name="Google Shape;570;p14"/>
            <p:cNvSpPr/>
            <p:nvPr/>
          </p:nvSpPr>
          <p:spPr>
            <a:xfrm>
              <a:off x="8881881"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71" name="Google Shape;571;p14"/>
            <p:cNvSpPr/>
            <p:nvPr/>
          </p:nvSpPr>
          <p:spPr>
            <a:xfrm>
              <a:off x="9710760" y="108013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72" name="Google Shape;572;p14"/>
            <p:cNvSpPr/>
            <p:nvPr/>
          </p:nvSpPr>
          <p:spPr>
            <a:xfrm>
              <a:off x="9296320"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73" name="Google Shape;573;p14"/>
            <p:cNvSpPr/>
            <p:nvPr/>
          </p:nvSpPr>
          <p:spPr>
            <a:xfrm>
              <a:off x="8881881"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74" name="Google Shape;574;p14"/>
            <p:cNvSpPr/>
            <p:nvPr/>
          </p:nvSpPr>
          <p:spPr>
            <a:xfrm>
              <a:off x="9710760" y="145955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75" name="Google Shape;575;p14"/>
            <p:cNvSpPr/>
            <p:nvPr/>
          </p:nvSpPr>
          <p:spPr>
            <a:xfrm>
              <a:off x="9296320"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76" name="Google Shape;576;p14"/>
            <p:cNvSpPr/>
            <p:nvPr/>
          </p:nvSpPr>
          <p:spPr>
            <a:xfrm>
              <a:off x="8881881"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sp>
          <p:nvSpPr>
            <p:cNvPr id="577" name="Google Shape;577;p14"/>
            <p:cNvSpPr/>
            <p:nvPr/>
          </p:nvSpPr>
          <p:spPr>
            <a:xfrm>
              <a:off x="929632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Outfit"/>
                <a:ea typeface="Outfit"/>
                <a:cs typeface="Outfit"/>
                <a:sym typeface="Outfit"/>
              </a:endParaRPr>
            </a:p>
          </p:txBody>
        </p:sp>
      </p:grpSp>
      <p:sp>
        <p:nvSpPr>
          <p:cNvPr id="578" name="Google Shape;578;p14"/>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rgbClr val="FFFFFF"/>
                </a:solidFill>
                <a:latin typeface="Outfit"/>
                <a:ea typeface="Outfit"/>
                <a:cs typeface="Outfit"/>
                <a:sym typeface="Outfit"/>
              </a:rPr>
              <a:t>CONFIDENTIAL</a:t>
            </a:r>
            <a:endParaRPr sz="1100">
              <a:solidFill>
                <a:srgbClr val="FFFFFF"/>
              </a:solidFill>
              <a:latin typeface="Outfit"/>
              <a:ea typeface="Outfit"/>
              <a:cs typeface="Outfit"/>
              <a:sym typeface="Outfi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9" name="Shape 579"/>
        <p:cNvGrpSpPr/>
        <p:nvPr/>
      </p:nvGrpSpPr>
      <p:grpSpPr>
        <a:xfrm>
          <a:off x="0" y="0"/>
          <a:ext cx="0" cy="0"/>
          <a:chOff x="0" y="0"/>
          <a:chExt cx="0" cy="0"/>
        </a:xfrm>
      </p:grpSpPr>
      <p:sp>
        <p:nvSpPr>
          <p:cNvPr id="580" name="Google Shape;580;p15"/>
          <p:cNvSpPr txBox="1"/>
          <p:nvPr>
            <p:ph type="title"/>
          </p:nvPr>
        </p:nvSpPr>
        <p:spPr>
          <a:xfrm>
            <a:off x="1024128" y="792480"/>
            <a:ext cx="9154800" cy="1143300"/>
          </a:xfrm>
          <a:prstGeom prst="rect">
            <a:avLst/>
          </a:prstGeom>
        </p:spPr>
        <p:txBody>
          <a:bodyPr anchorCtr="0" anchor="t" bIns="121900" lIns="121900" spcFirstLastPara="1" rIns="121900" wrap="square" tIns="121900">
            <a:noAutofit/>
          </a:bodyPr>
          <a:lstStyle>
            <a:lvl1pPr lvl="0">
              <a:spcBef>
                <a:spcPts val="0"/>
              </a:spcBef>
              <a:spcAft>
                <a:spcPts val="0"/>
              </a:spcAft>
              <a:buSzPts val="3200"/>
              <a:buFont typeface="Raleway SemiBold"/>
              <a:buNone/>
              <a:defRPr>
                <a:latin typeface="Raleway SemiBold"/>
                <a:ea typeface="Raleway SemiBold"/>
                <a:cs typeface="Raleway SemiBold"/>
                <a:sym typeface="Raleway SemiBold"/>
              </a:defRPr>
            </a:lvl1pPr>
            <a:lvl2pPr lvl="1">
              <a:spcBef>
                <a:spcPts val="0"/>
              </a:spcBef>
              <a:spcAft>
                <a:spcPts val="0"/>
              </a:spcAft>
              <a:buSzPts val="3700"/>
              <a:buFont typeface="Raleway SemiBold"/>
              <a:buNone/>
              <a:defRPr>
                <a:latin typeface="Raleway SemiBold"/>
                <a:ea typeface="Raleway SemiBold"/>
                <a:cs typeface="Raleway SemiBold"/>
                <a:sym typeface="Raleway SemiBold"/>
              </a:defRPr>
            </a:lvl2pPr>
            <a:lvl3pPr lvl="2">
              <a:spcBef>
                <a:spcPts val="0"/>
              </a:spcBef>
              <a:spcAft>
                <a:spcPts val="0"/>
              </a:spcAft>
              <a:buSzPts val="3700"/>
              <a:buFont typeface="Raleway SemiBold"/>
              <a:buNone/>
              <a:defRPr>
                <a:latin typeface="Raleway SemiBold"/>
                <a:ea typeface="Raleway SemiBold"/>
                <a:cs typeface="Raleway SemiBold"/>
                <a:sym typeface="Raleway SemiBold"/>
              </a:defRPr>
            </a:lvl3pPr>
            <a:lvl4pPr lvl="3">
              <a:spcBef>
                <a:spcPts val="0"/>
              </a:spcBef>
              <a:spcAft>
                <a:spcPts val="0"/>
              </a:spcAft>
              <a:buSzPts val="3700"/>
              <a:buFont typeface="Raleway SemiBold"/>
              <a:buNone/>
              <a:defRPr>
                <a:latin typeface="Raleway SemiBold"/>
                <a:ea typeface="Raleway SemiBold"/>
                <a:cs typeface="Raleway SemiBold"/>
                <a:sym typeface="Raleway SemiBold"/>
              </a:defRPr>
            </a:lvl4pPr>
            <a:lvl5pPr lvl="4">
              <a:spcBef>
                <a:spcPts val="0"/>
              </a:spcBef>
              <a:spcAft>
                <a:spcPts val="0"/>
              </a:spcAft>
              <a:buSzPts val="3700"/>
              <a:buFont typeface="Raleway SemiBold"/>
              <a:buNone/>
              <a:defRPr>
                <a:latin typeface="Raleway SemiBold"/>
                <a:ea typeface="Raleway SemiBold"/>
                <a:cs typeface="Raleway SemiBold"/>
                <a:sym typeface="Raleway SemiBold"/>
              </a:defRPr>
            </a:lvl5pPr>
            <a:lvl6pPr lvl="5">
              <a:spcBef>
                <a:spcPts val="0"/>
              </a:spcBef>
              <a:spcAft>
                <a:spcPts val="0"/>
              </a:spcAft>
              <a:buSzPts val="3700"/>
              <a:buFont typeface="Raleway SemiBold"/>
              <a:buNone/>
              <a:defRPr>
                <a:latin typeface="Raleway SemiBold"/>
                <a:ea typeface="Raleway SemiBold"/>
                <a:cs typeface="Raleway SemiBold"/>
                <a:sym typeface="Raleway SemiBold"/>
              </a:defRPr>
            </a:lvl6pPr>
            <a:lvl7pPr lvl="6">
              <a:spcBef>
                <a:spcPts val="0"/>
              </a:spcBef>
              <a:spcAft>
                <a:spcPts val="0"/>
              </a:spcAft>
              <a:buSzPts val="3700"/>
              <a:buFont typeface="Raleway SemiBold"/>
              <a:buNone/>
              <a:defRPr>
                <a:latin typeface="Raleway SemiBold"/>
                <a:ea typeface="Raleway SemiBold"/>
                <a:cs typeface="Raleway SemiBold"/>
                <a:sym typeface="Raleway SemiBold"/>
              </a:defRPr>
            </a:lvl7pPr>
            <a:lvl8pPr lvl="7">
              <a:spcBef>
                <a:spcPts val="0"/>
              </a:spcBef>
              <a:spcAft>
                <a:spcPts val="0"/>
              </a:spcAft>
              <a:buSzPts val="3700"/>
              <a:buFont typeface="Raleway SemiBold"/>
              <a:buNone/>
              <a:defRPr>
                <a:latin typeface="Raleway SemiBold"/>
                <a:ea typeface="Raleway SemiBold"/>
                <a:cs typeface="Raleway SemiBold"/>
                <a:sym typeface="Raleway SemiBold"/>
              </a:defRPr>
            </a:lvl8pPr>
            <a:lvl9pPr lvl="8">
              <a:spcBef>
                <a:spcPts val="0"/>
              </a:spcBef>
              <a:spcAft>
                <a:spcPts val="0"/>
              </a:spcAft>
              <a:buSzPts val="3700"/>
              <a:buFont typeface="Raleway SemiBold"/>
              <a:buNone/>
              <a:defRPr>
                <a:latin typeface="Raleway SemiBold"/>
                <a:ea typeface="Raleway SemiBold"/>
                <a:cs typeface="Raleway SemiBold"/>
                <a:sym typeface="Raleway SemiBold"/>
              </a:defRPr>
            </a:lvl9pPr>
          </a:lstStyle>
          <a:p/>
        </p:txBody>
      </p:sp>
      <p:sp>
        <p:nvSpPr>
          <p:cNvPr id="581" name="Google Shape;581;p15"/>
          <p:cNvSpPr txBox="1"/>
          <p:nvPr>
            <p:ph idx="12" type="sldNum"/>
          </p:nvPr>
        </p:nvSpPr>
        <p:spPr>
          <a:xfrm>
            <a:off x="11472533" y="6120400"/>
            <a:ext cx="719700" cy="737700"/>
          </a:xfrm>
          <a:prstGeom prst="rect">
            <a:avLst/>
          </a:prstGeom>
          <a:noFill/>
          <a:ln>
            <a:noFill/>
          </a:ln>
        </p:spPr>
        <p:txBody>
          <a:bodyPr anchorCtr="0" anchor="ctr" bIns="121900" lIns="121900" spcFirstLastPara="1" rIns="121900" wrap="square" tIns="121900">
            <a:noAutofit/>
          </a:bodyPr>
          <a:lstStyle>
            <a:lvl1pPr lvl="0">
              <a:buNone/>
              <a:defRPr sz="1900">
                <a:solidFill>
                  <a:srgbClr val="FF9000"/>
                </a:solidFill>
              </a:defRPr>
            </a:lvl1pPr>
            <a:lvl2pPr lvl="1">
              <a:buNone/>
              <a:defRPr sz="1900">
                <a:solidFill>
                  <a:srgbClr val="FF9000"/>
                </a:solidFill>
              </a:defRPr>
            </a:lvl2pPr>
            <a:lvl3pPr lvl="2">
              <a:buNone/>
              <a:defRPr sz="1900">
                <a:solidFill>
                  <a:srgbClr val="FF9000"/>
                </a:solidFill>
              </a:defRPr>
            </a:lvl3pPr>
            <a:lvl4pPr lvl="3">
              <a:buNone/>
              <a:defRPr sz="1900">
                <a:solidFill>
                  <a:srgbClr val="FF9000"/>
                </a:solidFill>
              </a:defRPr>
            </a:lvl4pPr>
            <a:lvl5pPr lvl="4">
              <a:buNone/>
              <a:defRPr sz="1900">
                <a:solidFill>
                  <a:srgbClr val="FF9000"/>
                </a:solidFill>
              </a:defRPr>
            </a:lvl5pPr>
            <a:lvl6pPr lvl="5">
              <a:buNone/>
              <a:defRPr sz="1900">
                <a:solidFill>
                  <a:srgbClr val="FF9000"/>
                </a:solidFill>
              </a:defRPr>
            </a:lvl6pPr>
            <a:lvl7pPr lvl="6">
              <a:buNone/>
              <a:defRPr sz="1900">
                <a:solidFill>
                  <a:srgbClr val="FF9000"/>
                </a:solidFill>
              </a:defRPr>
            </a:lvl7pPr>
            <a:lvl8pPr lvl="7">
              <a:buNone/>
              <a:defRPr sz="1900">
                <a:solidFill>
                  <a:srgbClr val="FF9000"/>
                </a:solidFill>
              </a:defRPr>
            </a:lvl8pPr>
            <a:lvl9pPr lvl="8">
              <a:buNone/>
              <a:defRPr sz="1900">
                <a:solidFill>
                  <a:srgbClr val="FF9000"/>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2">
    <p:spTree>
      <p:nvGrpSpPr>
        <p:cNvPr id="582" name="Shape 582"/>
        <p:cNvGrpSpPr/>
        <p:nvPr/>
      </p:nvGrpSpPr>
      <p:grpSpPr>
        <a:xfrm>
          <a:off x="0" y="0"/>
          <a:ext cx="0" cy="0"/>
          <a:chOff x="0" y="0"/>
          <a:chExt cx="0" cy="0"/>
        </a:xfrm>
      </p:grpSpPr>
      <p:sp>
        <p:nvSpPr>
          <p:cNvPr id="583" name="Google Shape;583;p16"/>
          <p:cNvSpPr txBox="1"/>
          <p:nvPr>
            <p:ph type="title"/>
          </p:nvPr>
        </p:nvSpPr>
        <p:spPr>
          <a:xfrm>
            <a:off x="1024128" y="792480"/>
            <a:ext cx="9154800" cy="1143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200"/>
              <a:buFont typeface="Raleway SemiBold"/>
              <a:buNone/>
              <a:defRPr>
                <a:solidFill>
                  <a:schemeClr val="dk2"/>
                </a:solidFill>
                <a:latin typeface="Raleway SemiBold"/>
                <a:ea typeface="Raleway SemiBold"/>
                <a:cs typeface="Raleway SemiBold"/>
                <a:sym typeface="Raleway SemiBold"/>
              </a:defRPr>
            </a:lvl1pPr>
            <a:lvl2pPr lvl="1">
              <a:spcBef>
                <a:spcPts val="0"/>
              </a:spcBef>
              <a:spcAft>
                <a:spcPts val="0"/>
              </a:spcAft>
              <a:buClr>
                <a:schemeClr val="dk2"/>
              </a:buClr>
              <a:buSzPts val="3700"/>
              <a:buNone/>
              <a:defRPr>
                <a:solidFill>
                  <a:schemeClr val="dk2"/>
                </a:solidFill>
              </a:defRPr>
            </a:lvl2pPr>
            <a:lvl3pPr lvl="2">
              <a:spcBef>
                <a:spcPts val="0"/>
              </a:spcBef>
              <a:spcAft>
                <a:spcPts val="0"/>
              </a:spcAft>
              <a:buClr>
                <a:schemeClr val="dk2"/>
              </a:buClr>
              <a:buSzPts val="3700"/>
              <a:buNone/>
              <a:defRPr>
                <a:solidFill>
                  <a:schemeClr val="dk2"/>
                </a:solidFill>
              </a:defRPr>
            </a:lvl3pPr>
            <a:lvl4pPr lvl="3">
              <a:spcBef>
                <a:spcPts val="0"/>
              </a:spcBef>
              <a:spcAft>
                <a:spcPts val="0"/>
              </a:spcAft>
              <a:buClr>
                <a:schemeClr val="dk2"/>
              </a:buClr>
              <a:buSzPts val="3700"/>
              <a:buNone/>
              <a:defRPr>
                <a:solidFill>
                  <a:schemeClr val="dk2"/>
                </a:solidFill>
              </a:defRPr>
            </a:lvl4pPr>
            <a:lvl5pPr lvl="4">
              <a:spcBef>
                <a:spcPts val="0"/>
              </a:spcBef>
              <a:spcAft>
                <a:spcPts val="0"/>
              </a:spcAft>
              <a:buClr>
                <a:schemeClr val="dk2"/>
              </a:buClr>
              <a:buSzPts val="3700"/>
              <a:buNone/>
              <a:defRPr>
                <a:solidFill>
                  <a:schemeClr val="dk2"/>
                </a:solidFill>
              </a:defRPr>
            </a:lvl5pPr>
            <a:lvl6pPr lvl="5">
              <a:spcBef>
                <a:spcPts val="0"/>
              </a:spcBef>
              <a:spcAft>
                <a:spcPts val="0"/>
              </a:spcAft>
              <a:buClr>
                <a:schemeClr val="dk2"/>
              </a:buClr>
              <a:buSzPts val="3700"/>
              <a:buNone/>
              <a:defRPr>
                <a:solidFill>
                  <a:schemeClr val="dk2"/>
                </a:solidFill>
              </a:defRPr>
            </a:lvl6pPr>
            <a:lvl7pPr lvl="6">
              <a:spcBef>
                <a:spcPts val="0"/>
              </a:spcBef>
              <a:spcAft>
                <a:spcPts val="0"/>
              </a:spcAft>
              <a:buClr>
                <a:schemeClr val="dk2"/>
              </a:buClr>
              <a:buSzPts val="3700"/>
              <a:buNone/>
              <a:defRPr>
                <a:solidFill>
                  <a:schemeClr val="dk2"/>
                </a:solidFill>
              </a:defRPr>
            </a:lvl7pPr>
            <a:lvl8pPr lvl="7">
              <a:spcBef>
                <a:spcPts val="0"/>
              </a:spcBef>
              <a:spcAft>
                <a:spcPts val="0"/>
              </a:spcAft>
              <a:buClr>
                <a:schemeClr val="dk2"/>
              </a:buClr>
              <a:buSzPts val="3700"/>
              <a:buNone/>
              <a:defRPr>
                <a:solidFill>
                  <a:schemeClr val="dk2"/>
                </a:solidFill>
              </a:defRPr>
            </a:lvl8pPr>
            <a:lvl9pPr lvl="8">
              <a:spcBef>
                <a:spcPts val="0"/>
              </a:spcBef>
              <a:spcAft>
                <a:spcPts val="0"/>
              </a:spcAft>
              <a:buClr>
                <a:schemeClr val="dk2"/>
              </a:buClr>
              <a:buSzPts val="3700"/>
              <a:buNone/>
              <a:defRPr>
                <a:solidFill>
                  <a:schemeClr val="dk2"/>
                </a:solidFill>
              </a:defRPr>
            </a:lvl9pPr>
          </a:lstStyle>
          <a:p/>
        </p:txBody>
      </p:sp>
      <p:sp>
        <p:nvSpPr>
          <p:cNvPr id="584" name="Google Shape;584;p16"/>
          <p:cNvSpPr txBox="1"/>
          <p:nvPr>
            <p:ph idx="1" type="body"/>
          </p:nvPr>
        </p:nvSpPr>
        <p:spPr>
          <a:xfrm>
            <a:off x="1229333" y="2514601"/>
            <a:ext cx="9154800" cy="31548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61950" lvl="1" marL="914400">
              <a:spcBef>
                <a:spcPts val="0"/>
              </a:spcBef>
              <a:spcAft>
                <a:spcPts val="0"/>
              </a:spcAft>
              <a:buSzPts val="2100"/>
              <a:buChar char="○"/>
              <a:defRPr/>
            </a:lvl2pPr>
            <a:lvl3pPr indent="-349250" lvl="2" marL="1371600">
              <a:spcBef>
                <a:spcPts val="0"/>
              </a:spcBef>
              <a:spcAft>
                <a:spcPts val="0"/>
              </a:spcAft>
              <a:buSzPts val="1900"/>
              <a:buChar char="■"/>
              <a:defRPr/>
            </a:lvl3pPr>
            <a:lvl4pPr indent="-336550" lvl="3" marL="1828800">
              <a:spcBef>
                <a:spcPts val="0"/>
              </a:spcBef>
              <a:spcAft>
                <a:spcPts val="0"/>
              </a:spcAft>
              <a:buSzPts val="1700"/>
              <a:buChar char="●"/>
              <a:defRPr/>
            </a:lvl4pPr>
            <a:lvl5pPr indent="-330200" lvl="4" marL="2286000">
              <a:spcBef>
                <a:spcPts val="0"/>
              </a:spcBef>
              <a:spcAft>
                <a:spcPts val="0"/>
              </a:spcAft>
              <a:buSzPts val="1600"/>
              <a:buChar char="○"/>
              <a:defRPr/>
            </a:lvl5pPr>
            <a:lvl6pPr indent="-323850" lvl="5" marL="2743200">
              <a:spcBef>
                <a:spcPts val="0"/>
              </a:spcBef>
              <a:spcAft>
                <a:spcPts val="0"/>
              </a:spcAft>
              <a:buSzPts val="1500"/>
              <a:buChar char="■"/>
              <a:defRPr/>
            </a:lvl6pPr>
            <a:lvl7pPr indent="-311150" lvl="6" marL="3200400">
              <a:spcBef>
                <a:spcPts val="0"/>
              </a:spcBef>
              <a:spcAft>
                <a:spcPts val="0"/>
              </a:spcAft>
              <a:buSzPts val="1300"/>
              <a:buChar char="●"/>
              <a:defRPr/>
            </a:lvl7pPr>
            <a:lvl8pPr indent="-298450" lvl="7" marL="3657600">
              <a:spcBef>
                <a:spcPts val="0"/>
              </a:spcBef>
              <a:spcAft>
                <a:spcPts val="0"/>
              </a:spcAft>
              <a:buSzPts val="1100"/>
              <a:buChar char="○"/>
              <a:defRPr/>
            </a:lvl8pPr>
            <a:lvl9pPr indent="-279400" lvl="8" marL="4114800">
              <a:spcBef>
                <a:spcPts val="0"/>
              </a:spcBef>
              <a:spcAft>
                <a:spcPts val="0"/>
              </a:spcAft>
              <a:buSzPts val="800"/>
              <a:buChar char="■"/>
              <a:defRPr/>
            </a:lvl9pPr>
          </a:lstStyle>
          <a:p/>
        </p:txBody>
      </p:sp>
      <p:sp>
        <p:nvSpPr>
          <p:cNvPr id="585" name="Google Shape;585;p16"/>
          <p:cNvSpPr txBox="1"/>
          <p:nvPr>
            <p:ph idx="12" type="sldNum"/>
          </p:nvPr>
        </p:nvSpPr>
        <p:spPr>
          <a:xfrm>
            <a:off x="11472533" y="6120400"/>
            <a:ext cx="719700" cy="737700"/>
          </a:xfrm>
          <a:prstGeom prst="rect">
            <a:avLst/>
          </a:prstGeom>
          <a:noFill/>
          <a:ln>
            <a:noFill/>
          </a:ln>
        </p:spPr>
        <p:txBody>
          <a:bodyPr anchorCtr="0" anchor="ctr" bIns="121900" lIns="121900" spcFirstLastPara="1" rIns="121900" wrap="square" tIns="121900">
            <a:noAutofit/>
          </a:bodyPr>
          <a:lstStyle>
            <a:lvl1pPr lvl="0">
              <a:buNone/>
              <a:defRPr sz="1900">
                <a:solidFill>
                  <a:srgbClr val="FF9000"/>
                </a:solidFill>
              </a:defRPr>
            </a:lvl1pPr>
            <a:lvl2pPr lvl="1">
              <a:buNone/>
              <a:defRPr sz="1900">
                <a:solidFill>
                  <a:srgbClr val="FF9000"/>
                </a:solidFill>
              </a:defRPr>
            </a:lvl2pPr>
            <a:lvl3pPr lvl="2">
              <a:buNone/>
              <a:defRPr sz="1900">
                <a:solidFill>
                  <a:srgbClr val="FF9000"/>
                </a:solidFill>
              </a:defRPr>
            </a:lvl3pPr>
            <a:lvl4pPr lvl="3">
              <a:buNone/>
              <a:defRPr sz="1900">
                <a:solidFill>
                  <a:srgbClr val="FF9000"/>
                </a:solidFill>
              </a:defRPr>
            </a:lvl4pPr>
            <a:lvl5pPr lvl="4">
              <a:buNone/>
              <a:defRPr sz="1900">
                <a:solidFill>
                  <a:srgbClr val="FF9000"/>
                </a:solidFill>
              </a:defRPr>
            </a:lvl5pPr>
            <a:lvl6pPr lvl="5">
              <a:buNone/>
              <a:defRPr sz="1900">
                <a:solidFill>
                  <a:srgbClr val="FF9000"/>
                </a:solidFill>
              </a:defRPr>
            </a:lvl6pPr>
            <a:lvl7pPr lvl="6">
              <a:buNone/>
              <a:defRPr sz="1900">
                <a:solidFill>
                  <a:srgbClr val="FF9000"/>
                </a:solidFill>
              </a:defRPr>
            </a:lvl7pPr>
            <a:lvl8pPr lvl="7">
              <a:buNone/>
              <a:defRPr sz="1900">
                <a:solidFill>
                  <a:srgbClr val="FF9000"/>
                </a:solidFill>
              </a:defRPr>
            </a:lvl8pPr>
            <a:lvl9pPr lvl="8">
              <a:buNone/>
              <a:defRPr sz="1900">
                <a:solidFill>
                  <a:srgbClr val="FF9000"/>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1">
  <p:cSld name="TITLE_AND_BODY_3">
    <p:spTree>
      <p:nvGrpSpPr>
        <p:cNvPr id="586" name="Shape 586"/>
        <p:cNvGrpSpPr/>
        <p:nvPr/>
      </p:nvGrpSpPr>
      <p:grpSpPr>
        <a:xfrm>
          <a:off x="0" y="0"/>
          <a:ext cx="0" cy="0"/>
          <a:chOff x="0" y="0"/>
          <a:chExt cx="0" cy="0"/>
        </a:xfrm>
      </p:grpSpPr>
      <p:sp>
        <p:nvSpPr>
          <p:cNvPr id="587" name="Google Shape;587;p17"/>
          <p:cNvSpPr txBox="1"/>
          <p:nvPr>
            <p:ph type="title"/>
          </p:nvPr>
        </p:nvSpPr>
        <p:spPr>
          <a:xfrm>
            <a:off x="1024128" y="792480"/>
            <a:ext cx="9154800" cy="1143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200"/>
              <a:buFont typeface="Raleway SemiBold"/>
              <a:buNone/>
              <a:defRPr>
                <a:solidFill>
                  <a:schemeClr val="dk2"/>
                </a:solidFill>
                <a:latin typeface="Raleway SemiBold"/>
                <a:ea typeface="Raleway SemiBold"/>
                <a:cs typeface="Raleway SemiBold"/>
                <a:sym typeface="Raleway SemiBold"/>
              </a:defRPr>
            </a:lvl1pPr>
            <a:lvl2pPr lvl="1">
              <a:spcBef>
                <a:spcPts val="0"/>
              </a:spcBef>
              <a:spcAft>
                <a:spcPts val="0"/>
              </a:spcAft>
              <a:buClr>
                <a:schemeClr val="dk2"/>
              </a:buClr>
              <a:buSzPts val="3700"/>
              <a:buNone/>
              <a:defRPr>
                <a:solidFill>
                  <a:schemeClr val="dk2"/>
                </a:solidFill>
              </a:defRPr>
            </a:lvl2pPr>
            <a:lvl3pPr lvl="2">
              <a:spcBef>
                <a:spcPts val="0"/>
              </a:spcBef>
              <a:spcAft>
                <a:spcPts val="0"/>
              </a:spcAft>
              <a:buClr>
                <a:schemeClr val="dk2"/>
              </a:buClr>
              <a:buSzPts val="3700"/>
              <a:buNone/>
              <a:defRPr>
                <a:solidFill>
                  <a:schemeClr val="dk2"/>
                </a:solidFill>
              </a:defRPr>
            </a:lvl3pPr>
            <a:lvl4pPr lvl="3">
              <a:spcBef>
                <a:spcPts val="0"/>
              </a:spcBef>
              <a:spcAft>
                <a:spcPts val="0"/>
              </a:spcAft>
              <a:buClr>
                <a:schemeClr val="dk2"/>
              </a:buClr>
              <a:buSzPts val="3700"/>
              <a:buNone/>
              <a:defRPr>
                <a:solidFill>
                  <a:schemeClr val="dk2"/>
                </a:solidFill>
              </a:defRPr>
            </a:lvl4pPr>
            <a:lvl5pPr lvl="4">
              <a:spcBef>
                <a:spcPts val="0"/>
              </a:spcBef>
              <a:spcAft>
                <a:spcPts val="0"/>
              </a:spcAft>
              <a:buClr>
                <a:schemeClr val="dk2"/>
              </a:buClr>
              <a:buSzPts val="3700"/>
              <a:buNone/>
              <a:defRPr>
                <a:solidFill>
                  <a:schemeClr val="dk2"/>
                </a:solidFill>
              </a:defRPr>
            </a:lvl5pPr>
            <a:lvl6pPr lvl="5">
              <a:spcBef>
                <a:spcPts val="0"/>
              </a:spcBef>
              <a:spcAft>
                <a:spcPts val="0"/>
              </a:spcAft>
              <a:buClr>
                <a:schemeClr val="dk2"/>
              </a:buClr>
              <a:buSzPts val="3700"/>
              <a:buNone/>
              <a:defRPr>
                <a:solidFill>
                  <a:schemeClr val="dk2"/>
                </a:solidFill>
              </a:defRPr>
            </a:lvl6pPr>
            <a:lvl7pPr lvl="6">
              <a:spcBef>
                <a:spcPts val="0"/>
              </a:spcBef>
              <a:spcAft>
                <a:spcPts val="0"/>
              </a:spcAft>
              <a:buClr>
                <a:schemeClr val="dk2"/>
              </a:buClr>
              <a:buSzPts val="3700"/>
              <a:buNone/>
              <a:defRPr>
                <a:solidFill>
                  <a:schemeClr val="dk2"/>
                </a:solidFill>
              </a:defRPr>
            </a:lvl7pPr>
            <a:lvl8pPr lvl="7">
              <a:spcBef>
                <a:spcPts val="0"/>
              </a:spcBef>
              <a:spcAft>
                <a:spcPts val="0"/>
              </a:spcAft>
              <a:buClr>
                <a:schemeClr val="dk2"/>
              </a:buClr>
              <a:buSzPts val="3700"/>
              <a:buNone/>
              <a:defRPr>
                <a:solidFill>
                  <a:schemeClr val="dk2"/>
                </a:solidFill>
              </a:defRPr>
            </a:lvl8pPr>
            <a:lvl9pPr lvl="8">
              <a:spcBef>
                <a:spcPts val="0"/>
              </a:spcBef>
              <a:spcAft>
                <a:spcPts val="0"/>
              </a:spcAft>
              <a:buClr>
                <a:schemeClr val="dk2"/>
              </a:buClr>
              <a:buSzPts val="3700"/>
              <a:buNone/>
              <a:defRPr>
                <a:solidFill>
                  <a:schemeClr val="dk2"/>
                </a:solidFill>
              </a:defRPr>
            </a:lvl9pPr>
          </a:lstStyle>
          <a:p/>
        </p:txBody>
      </p:sp>
      <p:sp>
        <p:nvSpPr>
          <p:cNvPr id="588" name="Google Shape;588;p17"/>
          <p:cNvSpPr txBox="1"/>
          <p:nvPr>
            <p:ph idx="1" type="body"/>
          </p:nvPr>
        </p:nvSpPr>
        <p:spPr>
          <a:xfrm>
            <a:off x="1229333" y="2514601"/>
            <a:ext cx="9154800" cy="31548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61950" lvl="1" marL="914400">
              <a:spcBef>
                <a:spcPts val="0"/>
              </a:spcBef>
              <a:spcAft>
                <a:spcPts val="0"/>
              </a:spcAft>
              <a:buSzPts val="2100"/>
              <a:buChar char="○"/>
              <a:defRPr/>
            </a:lvl2pPr>
            <a:lvl3pPr indent="-349250" lvl="2" marL="1371600">
              <a:spcBef>
                <a:spcPts val="0"/>
              </a:spcBef>
              <a:spcAft>
                <a:spcPts val="0"/>
              </a:spcAft>
              <a:buSzPts val="1900"/>
              <a:buChar char="■"/>
              <a:defRPr/>
            </a:lvl3pPr>
            <a:lvl4pPr indent="-336550" lvl="3" marL="1828800">
              <a:spcBef>
                <a:spcPts val="0"/>
              </a:spcBef>
              <a:spcAft>
                <a:spcPts val="0"/>
              </a:spcAft>
              <a:buSzPts val="1700"/>
              <a:buChar char="●"/>
              <a:defRPr/>
            </a:lvl4pPr>
            <a:lvl5pPr indent="-330200" lvl="4" marL="2286000">
              <a:spcBef>
                <a:spcPts val="0"/>
              </a:spcBef>
              <a:spcAft>
                <a:spcPts val="0"/>
              </a:spcAft>
              <a:buSzPts val="1600"/>
              <a:buChar char="○"/>
              <a:defRPr/>
            </a:lvl5pPr>
            <a:lvl6pPr indent="-323850" lvl="5" marL="2743200">
              <a:spcBef>
                <a:spcPts val="0"/>
              </a:spcBef>
              <a:spcAft>
                <a:spcPts val="0"/>
              </a:spcAft>
              <a:buSzPts val="1500"/>
              <a:buChar char="■"/>
              <a:defRPr/>
            </a:lvl6pPr>
            <a:lvl7pPr indent="-311150" lvl="6" marL="3200400">
              <a:spcBef>
                <a:spcPts val="0"/>
              </a:spcBef>
              <a:spcAft>
                <a:spcPts val="0"/>
              </a:spcAft>
              <a:buSzPts val="1300"/>
              <a:buChar char="●"/>
              <a:defRPr/>
            </a:lvl7pPr>
            <a:lvl8pPr indent="-298450" lvl="7" marL="3657600">
              <a:spcBef>
                <a:spcPts val="0"/>
              </a:spcBef>
              <a:spcAft>
                <a:spcPts val="0"/>
              </a:spcAft>
              <a:buSzPts val="1100"/>
              <a:buChar char="○"/>
              <a:defRPr/>
            </a:lvl8pPr>
            <a:lvl9pPr indent="-279400" lvl="8" marL="4114800">
              <a:spcBef>
                <a:spcPts val="0"/>
              </a:spcBef>
              <a:spcAft>
                <a:spcPts val="0"/>
              </a:spcAft>
              <a:buSzPts val="800"/>
              <a:buChar char="■"/>
              <a:defRPr/>
            </a:lvl9pPr>
          </a:lstStyle>
          <a:p/>
        </p:txBody>
      </p:sp>
      <p:sp>
        <p:nvSpPr>
          <p:cNvPr id="589" name="Google Shape;589;p17"/>
          <p:cNvSpPr txBox="1"/>
          <p:nvPr>
            <p:ph idx="12" type="sldNum"/>
          </p:nvPr>
        </p:nvSpPr>
        <p:spPr>
          <a:xfrm>
            <a:off x="11472533" y="6120400"/>
            <a:ext cx="719700" cy="737700"/>
          </a:xfrm>
          <a:prstGeom prst="rect">
            <a:avLst/>
          </a:prstGeom>
          <a:noFill/>
          <a:ln>
            <a:noFill/>
          </a:ln>
        </p:spPr>
        <p:txBody>
          <a:bodyPr anchorCtr="0" anchor="ctr" bIns="121900" lIns="121900" spcFirstLastPara="1" rIns="121900" wrap="square" tIns="121900">
            <a:noAutofit/>
          </a:bodyPr>
          <a:lstStyle>
            <a:lvl1pPr lvl="0">
              <a:buNone/>
              <a:defRPr sz="1900">
                <a:solidFill>
                  <a:srgbClr val="FF9000"/>
                </a:solidFill>
              </a:defRPr>
            </a:lvl1pPr>
            <a:lvl2pPr lvl="1">
              <a:buNone/>
              <a:defRPr sz="1900">
                <a:solidFill>
                  <a:srgbClr val="FF9000"/>
                </a:solidFill>
              </a:defRPr>
            </a:lvl2pPr>
            <a:lvl3pPr lvl="2">
              <a:buNone/>
              <a:defRPr sz="1900">
                <a:solidFill>
                  <a:srgbClr val="FF9000"/>
                </a:solidFill>
              </a:defRPr>
            </a:lvl3pPr>
            <a:lvl4pPr lvl="3">
              <a:buNone/>
              <a:defRPr sz="1900">
                <a:solidFill>
                  <a:srgbClr val="FF9000"/>
                </a:solidFill>
              </a:defRPr>
            </a:lvl4pPr>
            <a:lvl5pPr lvl="4">
              <a:buNone/>
              <a:defRPr sz="1900">
                <a:solidFill>
                  <a:srgbClr val="FF9000"/>
                </a:solidFill>
              </a:defRPr>
            </a:lvl5pPr>
            <a:lvl6pPr lvl="5">
              <a:buNone/>
              <a:defRPr sz="1900">
                <a:solidFill>
                  <a:srgbClr val="FF9000"/>
                </a:solidFill>
              </a:defRPr>
            </a:lvl6pPr>
            <a:lvl7pPr lvl="6">
              <a:buNone/>
              <a:defRPr sz="1900">
                <a:solidFill>
                  <a:srgbClr val="FF9000"/>
                </a:solidFill>
              </a:defRPr>
            </a:lvl7pPr>
            <a:lvl8pPr lvl="7">
              <a:buNone/>
              <a:defRPr sz="1900">
                <a:solidFill>
                  <a:srgbClr val="FF9000"/>
                </a:solidFill>
              </a:defRPr>
            </a:lvl8pPr>
            <a:lvl9pPr lvl="8">
              <a:buNone/>
              <a:defRPr sz="1900">
                <a:solidFill>
                  <a:srgbClr val="FF9000"/>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2">
  <p:cSld name="TITLE_AND_BODY_4">
    <p:spTree>
      <p:nvGrpSpPr>
        <p:cNvPr id="590" name="Shape 590"/>
        <p:cNvGrpSpPr/>
        <p:nvPr/>
      </p:nvGrpSpPr>
      <p:grpSpPr>
        <a:xfrm>
          <a:off x="0" y="0"/>
          <a:ext cx="0" cy="0"/>
          <a:chOff x="0" y="0"/>
          <a:chExt cx="0" cy="0"/>
        </a:xfrm>
      </p:grpSpPr>
      <p:sp>
        <p:nvSpPr>
          <p:cNvPr id="591" name="Google Shape;591;p18"/>
          <p:cNvSpPr txBox="1"/>
          <p:nvPr>
            <p:ph type="title"/>
          </p:nvPr>
        </p:nvSpPr>
        <p:spPr>
          <a:xfrm>
            <a:off x="1024128" y="792480"/>
            <a:ext cx="9154800" cy="1143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200"/>
              <a:buFont typeface="Raleway SemiBold"/>
              <a:buNone/>
              <a:defRPr>
                <a:solidFill>
                  <a:schemeClr val="dk2"/>
                </a:solidFill>
                <a:latin typeface="Raleway SemiBold"/>
                <a:ea typeface="Raleway SemiBold"/>
                <a:cs typeface="Raleway SemiBold"/>
                <a:sym typeface="Raleway SemiBold"/>
              </a:defRPr>
            </a:lvl1pPr>
            <a:lvl2pPr lvl="1">
              <a:spcBef>
                <a:spcPts val="0"/>
              </a:spcBef>
              <a:spcAft>
                <a:spcPts val="0"/>
              </a:spcAft>
              <a:buClr>
                <a:schemeClr val="dk2"/>
              </a:buClr>
              <a:buSzPts val="3700"/>
              <a:buNone/>
              <a:defRPr>
                <a:solidFill>
                  <a:schemeClr val="dk2"/>
                </a:solidFill>
              </a:defRPr>
            </a:lvl2pPr>
            <a:lvl3pPr lvl="2">
              <a:spcBef>
                <a:spcPts val="0"/>
              </a:spcBef>
              <a:spcAft>
                <a:spcPts val="0"/>
              </a:spcAft>
              <a:buClr>
                <a:schemeClr val="dk2"/>
              </a:buClr>
              <a:buSzPts val="3700"/>
              <a:buNone/>
              <a:defRPr>
                <a:solidFill>
                  <a:schemeClr val="dk2"/>
                </a:solidFill>
              </a:defRPr>
            </a:lvl3pPr>
            <a:lvl4pPr lvl="3">
              <a:spcBef>
                <a:spcPts val="0"/>
              </a:spcBef>
              <a:spcAft>
                <a:spcPts val="0"/>
              </a:spcAft>
              <a:buClr>
                <a:schemeClr val="dk2"/>
              </a:buClr>
              <a:buSzPts val="3700"/>
              <a:buNone/>
              <a:defRPr>
                <a:solidFill>
                  <a:schemeClr val="dk2"/>
                </a:solidFill>
              </a:defRPr>
            </a:lvl4pPr>
            <a:lvl5pPr lvl="4">
              <a:spcBef>
                <a:spcPts val="0"/>
              </a:spcBef>
              <a:spcAft>
                <a:spcPts val="0"/>
              </a:spcAft>
              <a:buClr>
                <a:schemeClr val="dk2"/>
              </a:buClr>
              <a:buSzPts val="3700"/>
              <a:buNone/>
              <a:defRPr>
                <a:solidFill>
                  <a:schemeClr val="dk2"/>
                </a:solidFill>
              </a:defRPr>
            </a:lvl5pPr>
            <a:lvl6pPr lvl="5">
              <a:spcBef>
                <a:spcPts val="0"/>
              </a:spcBef>
              <a:spcAft>
                <a:spcPts val="0"/>
              </a:spcAft>
              <a:buClr>
                <a:schemeClr val="dk2"/>
              </a:buClr>
              <a:buSzPts val="3700"/>
              <a:buNone/>
              <a:defRPr>
                <a:solidFill>
                  <a:schemeClr val="dk2"/>
                </a:solidFill>
              </a:defRPr>
            </a:lvl6pPr>
            <a:lvl7pPr lvl="6">
              <a:spcBef>
                <a:spcPts val="0"/>
              </a:spcBef>
              <a:spcAft>
                <a:spcPts val="0"/>
              </a:spcAft>
              <a:buClr>
                <a:schemeClr val="dk2"/>
              </a:buClr>
              <a:buSzPts val="3700"/>
              <a:buNone/>
              <a:defRPr>
                <a:solidFill>
                  <a:schemeClr val="dk2"/>
                </a:solidFill>
              </a:defRPr>
            </a:lvl7pPr>
            <a:lvl8pPr lvl="7">
              <a:spcBef>
                <a:spcPts val="0"/>
              </a:spcBef>
              <a:spcAft>
                <a:spcPts val="0"/>
              </a:spcAft>
              <a:buClr>
                <a:schemeClr val="dk2"/>
              </a:buClr>
              <a:buSzPts val="3700"/>
              <a:buNone/>
              <a:defRPr>
                <a:solidFill>
                  <a:schemeClr val="dk2"/>
                </a:solidFill>
              </a:defRPr>
            </a:lvl8pPr>
            <a:lvl9pPr lvl="8">
              <a:spcBef>
                <a:spcPts val="0"/>
              </a:spcBef>
              <a:spcAft>
                <a:spcPts val="0"/>
              </a:spcAft>
              <a:buClr>
                <a:schemeClr val="dk2"/>
              </a:buClr>
              <a:buSzPts val="3700"/>
              <a:buNone/>
              <a:defRPr>
                <a:solidFill>
                  <a:schemeClr val="dk2"/>
                </a:solidFill>
              </a:defRPr>
            </a:lvl9pPr>
          </a:lstStyle>
          <a:p/>
        </p:txBody>
      </p:sp>
      <p:sp>
        <p:nvSpPr>
          <p:cNvPr id="592" name="Google Shape;592;p18"/>
          <p:cNvSpPr txBox="1"/>
          <p:nvPr>
            <p:ph idx="1" type="body"/>
          </p:nvPr>
        </p:nvSpPr>
        <p:spPr>
          <a:xfrm>
            <a:off x="1229333" y="2514601"/>
            <a:ext cx="9154800" cy="31548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61950" lvl="1" marL="914400">
              <a:spcBef>
                <a:spcPts val="0"/>
              </a:spcBef>
              <a:spcAft>
                <a:spcPts val="0"/>
              </a:spcAft>
              <a:buSzPts val="2100"/>
              <a:buChar char="○"/>
              <a:defRPr/>
            </a:lvl2pPr>
            <a:lvl3pPr indent="-349250" lvl="2" marL="1371600">
              <a:spcBef>
                <a:spcPts val="0"/>
              </a:spcBef>
              <a:spcAft>
                <a:spcPts val="0"/>
              </a:spcAft>
              <a:buSzPts val="1900"/>
              <a:buChar char="■"/>
              <a:defRPr/>
            </a:lvl3pPr>
            <a:lvl4pPr indent="-336550" lvl="3" marL="1828800">
              <a:spcBef>
                <a:spcPts val="0"/>
              </a:spcBef>
              <a:spcAft>
                <a:spcPts val="0"/>
              </a:spcAft>
              <a:buSzPts val="1700"/>
              <a:buChar char="●"/>
              <a:defRPr/>
            </a:lvl4pPr>
            <a:lvl5pPr indent="-330200" lvl="4" marL="2286000">
              <a:spcBef>
                <a:spcPts val="0"/>
              </a:spcBef>
              <a:spcAft>
                <a:spcPts val="0"/>
              </a:spcAft>
              <a:buSzPts val="1600"/>
              <a:buChar char="○"/>
              <a:defRPr/>
            </a:lvl5pPr>
            <a:lvl6pPr indent="-323850" lvl="5" marL="2743200">
              <a:spcBef>
                <a:spcPts val="0"/>
              </a:spcBef>
              <a:spcAft>
                <a:spcPts val="0"/>
              </a:spcAft>
              <a:buSzPts val="1500"/>
              <a:buChar char="■"/>
              <a:defRPr/>
            </a:lvl6pPr>
            <a:lvl7pPr indent="-311150" lvl="6" marL="3200400">
              <a:spcBef>
                <a:spcPts val="0"/>
              </a:spcBef>
              <a:spcAft>
                <a:spcPts val="0"/>
              </a:spcAft>
              <a:buSzPts val="1300"/>
              <a:buChar char="●"/>
              <a:defRPr/>
            </a:lvl7pPr>
            <a:lvl8pPr indent="-298450" lvl="7" marL="3657600">
              <a:spcBef>
                <a:spcPts val="0"/>
              </a:spcBef>
              <a:spcAft>
                <a:spcPts val="0"/>
              </a:spcAft>
              <a:buSzPts val="1100"/>
              <a:buChar char="○"/>
              <a:defRPr/>
            </a:lvl8pPr>
            <a:lvl9pPr indent="-279400" lvl="8" marL="4114800">
              <a:spcBef>
                <a:spcPts val="0"/>
              </a:spcBef>
              <a:spcAft>
                <a:spcPts val="0"/>
              </a:spcAft>
              <a:buSzPts val="800"/>
              <a:buChar char="■"/>
              <a:defRPr/>
            </a:lvl9pPr>
          </a:lstStyle>
          <a:p/>
        </p:txBody>
      </p:sp>
      <p:sp>
        <p:nvSpPr>
          <p:cNvPr id="593" name="Google Shape;593;p18"/>
          <p:cNvSpPr txBox="1"/>
          <p:nvPr>
            <p:ph idx="12" type="sldNum"/>
          </p:nvPr>
        </p:nvSpPr>
        <p:spPr>
          <a:xfrm>
            <a:off x="11472533" y="6120400"/>
            <a:ext cx="719700" cy="737700"/>
          </a:xfrm>
          <a:prstGeom prst="rect">
            <a:avLst/>
          </a:prstGeom>
          <a:noFill/>
          <a:ln>
            <a:noFill/>
          </a:ln>
        </p:spPr>
        <p:txBody>
          <a:bodyPr anchorCtr="0" anchor="ctr" bIns="121900" lIns="121900" spcFirstLastPara="1" rIns="121900" wrap="square" tIns="121900">
            <a:noAutofit/>
          </a:bodyPr>
          <a:lstStyle>
            <a:lvl1pPr lvl="0">
              <a:buNone/>
              <a:defRPr sz="1900">
                <a:solidFill>
                  <a:srgbClr val="FF9000"/>
                </a:solidFill>
              </a:defRPr>
            </a:lvl1pPr>
            <a:lvl2pPr lvl="1">
              <a:buNone/>
              <a:defRPr sz="1900">
                <a:solidFill>
                  <a:srgbClr val="FF9000"/>
                </a:solidFill>
              </a:defRPr>
            </a:lvl2pPr>
            <a:lvl3pPr lvl="2">
              <a:buNone/>
              <a:defRPr sz="1900">
                <a:solidFill>
                  <a:srgbClr val="FF9000"/>
                </a:solidFill>
              </a:defRPr>
            </a:lvl3pPr>
            <a:lvl4pPr lvl="3">
              <a:buNone/>
              <a:defRPr sz="1900">
                <a:solidFill>
                  <a:srgbClr val="FF9000"/>
                </a:solidFill>
              </a:defRPr>
            </a:lvl4pPr>
            <a:lvl5pPr lvl="4">
              <a:buNone/>
              <a:defRPr sz="1900">
                <a:solidFill>
                  <a:srgbClr val="FF9000"/>
                </a:solidFill>
              </a:defRPr>
            </a:lvl5pPr>
            <a:lvl6pPr lvl="5">
              <a:buNone/>
              <a:defRPr sz="1900">
                <a:solidFill>
                  <a:srgbClr val="FF9000"/>
                </a:solidFill>
              </a:defRPr>
            </a:lvl6pPr>
            <a:lvl7pPr lvl="6">
              <a:buNone/>
              <a:defRPr sz="1900">
                <a:solidFill>
                  <a:srgbClr val="FF9000"/>
                </a:solidFill>
              </a:defRPr>
            </a:lvl7pPr>
            <a:lvl8pPr lvl="7">
              <a:buNone/>
              <a:defRPr sz="1900">
                <a:solidFill>
                  <a:srgbClr val="FF9000"/>
                </a:solidFill>
              </a:defRPr>
            </a:lvl8pPr>
            <a:lvl9pPr lvl="8">
              <a:buNone/>
              <a:defRPr sz="1900">
                <a:solidFill>
                  <a:srgbClr val="FF9000"/>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3">
  <p:cSld name="TITLE_AND_BODY_5">
    <p:spTree>
      <p:nvGrpSpPr>
        <p:cNvPr id="594" name="Shape 594"/>
        <p:cNvGrpSpPr/>
        <p:nvPr/>
      </p:nvGrpSpPr>
      <p:grpSpPr>
        <a:xfrm>
          <a:off x="0" y="0"/>
          <a:ext cx="0" cy="0"/>
          <a:chOff x="0" y="0"/>
          <a:chExt cx="0" cy="0"/>
        </a:xfrm>
      </p:grpSpPr>
      <p:sp>
        <p:nvSpPr>
          <p:cNvPr id="595" name="Google Shape;595;p19"/>
          <p:cNvSpPr txBox="1"/>
          <p:nvPr>
            <p:ph type="title"/>
          </p:nvPr>
        </p:nvSpPr>
        <p:spPr>
          <a:xfrm>
            <a:off x="1024128" y="792480"/>
            <a:ext cx="9154800" cy="1143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200"/>
              <a:buFont typeface="Raleway SemiBold"/>
              <a:buNone/>
              <a:defRPr>
                <a:solidFill>
                  <a:schemeClr val="dk2"/>
                </a:solidFill>
                <a:latin typeface="Raleway SemiBold"/>
                <a:ea typeface="Raleway SemiBold"/>
                <a:cs typeface="Raleway SemiBold"/>
                <a:sym typeface="Raleway SemiBold"/>
              </a:defRPr>
            </a:lvl1pPr>
            <a:lvl2pPr lvl="1">
              <a:spcBef>
                <a:spcPts val="0"/>
              </a:spcBef>
              <a:spcAft>
                <a:spcPts val="0"/>
              </a:spcAft>
              <a:buClr>
                <a:schemeClr val="dk2"/>
              </a:buClr>
              <a:buSzPts val="3700"/>
              <a:buNone/>
              <a:defRPr>
                <a:solidFill>
                  <a:schemeClr val="dk2"/>
                </a:solidFill>
              </a:defRPr>
            </a:lvl2pPr>
            <a:lvl3pPr lvl="2">
              <a:spcBef>
                <a:spcPts val="0"/>
              </a:spcBef>
              <a:spcAft>
                <a:spcPts val="0"/>
              </a:spcAft>
              <a:buClr>
                <a:schemeClr val="dk2"/>
              </a:buClr>
              <a:buSzPts val="3700"/>
              <a:buNone/>
              <a:defRPr>
                <a:solidFill>
                  <a:schemeClr val="dk2"/>
                </a:solidFill>
              </a:defRPr>
            </a:lvl3pPr>
            <a:lvl4pPr lvl="3">
              <a:spcBef>
                <a:spcPts val="0"/>
              </a:spcBef>
              <a:spcAft>
                <a:spcPts val="0"/>
              </a:spcAft>
              <a:buClr>
                <a:schemeClr val="dk2"/>
              </a:buClr>
              <a:buSzPts val="3700"/>
              <a:buNone/>
              <a:defRPr>
                <a:solidFill>
                  <a:schemeClr val="dk2"/>
                </a:solidFill>
              </a:defRPr>
            </a:lvl4pPr>
            <a:lvl5pPr lvl="4">
              <a:spcBef>
                <a:spcPts val="0"/>
              </a:spcBef>
              <a:spcAft>
                <a:spcPts val="0"/>
              </a:spcAft>
              <a:buClr>
                <a:schemeClr val="dk2"/>
              </a:buClr>
              <a:buSzPts val="3700"/>
              <a:buNone/>
              <a:defRPr>
                <a:solidFill>
                  <a:schemeClr val="dk2"/>
                </a:solidFill>
              </a:defRPr>
            </a:lvl5pPr>
            <a:lvl6pPr lvl="5">
              <a:spcBef>
                <a:spcPts val="0"/>
              </a:spcBef>
              <a:spcAft>
                <a:spcPts val="0"/>
              </a:spcAft>
              <a:buClr>
                <a:schemeClr val="dk2"/>
              </a:buClr>
              <a:buSzPts val="3700"/>
              <a:buNone/>
              <a:defRPr>
                <a:solidFill>
                  <a:schemeClr val="dk2"/>
                </a:solidFill>
              </a:defRPr>
            </a:lvl6pPr>
            <a:lvl7pPr lvl="6">
              <a:spcBef>
                <a:spcPts val="0"/>
              </a:spcBef>
              <a:spcAft>
                <a:spcPts val="0"/>
              </a:spcAft>
              <a:buClr>
                <a:schemeClr val="dk2"/>
              </a:buClr>
              <a:buSzPts val="3700"/>
              <a:buNone/>
              <a:defRPr>
                <a:solidFill>
                  <a:schemeClr val="dk2"/>
                </a:solidFill>
              </a:defRPr>
            </a:lvl7pPr>
            <a:lvl8pPr lvl="7">
              <a:spcBef>
                <a:spcPts val="0"/>
              </a:spcBef>
              <a:spcAft>
                <a:spcPts val="0"/>
              </a:spcAft>
              <a:buClr>
                <a:schemeClr val="dk2"/>
              </a:buClr>
              <a:buSzPts val="3700"/>
              <a:buNone/>
              <a:defRPr>
                <a:solidFill>
                  <a:schemeClr val="dk2"/>
                </a:solidFill>
              </a:defRPr>
            </a:lvl8pPr>
            <a:lvl9pPr lvl="8">
              <a:spcBef>
                <a:spcPts val="0"/>
              </a:spcBef>
              <a:spcAft>
                <a:spcPts val="0"/>
              </a:spcAft>
              <a:buClr>
                <a:schemeClr val="dk2"/>
              </a:buClr>
              <a:buSzPts val="3700"/>
              <a:buNone/>
              <a:defRPr>
                <a:solidFill>
                  <a:schemeClr val="dk2"/>
                </a:solidFill>
              </a:defRPr>
            </a:lvl9pPr>
          </a:lstStyle>
          <a:p/>
        </p:txBody>
      </p:sp>
      <p:sp>
        <p:nvSpPr>
          <p:cNvPr id="596" name="Google Shape;596;p19"/>
          <p:cNvSpPr txBox="1"/>
          <p:nvPr>
            <p:ph idx="1" type="body"/>
          </p:nvPr>
        </p:nvSpPr>
        <p:spPr>
          <a:xfrm>
            <a:off x="1229333" y="2514601"/>
            <a:ext cx="9154800" cy="31548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61950" lvl="1" marL="914400">
              <a:spcBef>
                <a:spcPts val="0"/>
              </a:spcBef>
              <a:spcAft>
                <a:spcPts val="0"/>
              </a:spcAft>
              <a:buSzPts val="2100"/>
              <a:buChar char="○"/>
              <a:defRPr/>
            </a:lvl2pPr>
            <a:lvl3pPr indent="-349250" lvl="2" marL="1371600">
              <a:spcBef>
                <a:spcPts val="0"/>
              </a:spcBef>
              <a:spcAft>
                <a:spcPts val="0"/>
              </a:spcAft>
              <a:buSzPts val="1900"/>
              <a:buChar char="■"/>
              <a:defRPr/>
            </a:lvl3pPr>
            <a:lvl4pPr indent="-336550" lvl="3" marL="1828800">
              <a:spcBef>
                <a:spcPts val="0"/>
              </a:spcBef>
              <a:spcAft>
                <a:spcPts val="0"/>
              </a:spcAft>
              <a:buSzPts val="1700"/>
              <a:buChar char="●"/>
              <a:defRPr/>
            </a:lvl4pPr>
            <a:lvl5pPr indent="-330200" lvl="4" marL="2286000">
              <a:spcBef>
                <a:spcPts val="0"/>
              </a:spcBef>
              <a:spcAft>
                <a:spcPts val="0"/>
              </a:spcAft>
              <a:buSzPts val="1600"/>
              <a:buChar char="○"/>
              <a:defRPr/>
            </a:lvl5pPr>
            <a:lvl6pPr indent="-323850" lvl="5" marL="2743200">
              <a:spcBef>
                <a:spcPts val="0"/>
              </a:spcBef>
              <a:spcAft>
                <a:spcPts val="0"/>
              </a:spcAft>
              <a:buSzPts val="1500"/>
              <a:buChar char="■"/>
              <a:defRPr/>
            </a:lvl6pPr>
            <a:lvl7pPr indent="-311150" lvl="6" marL="3200400">
              <a:spcBef>
                <a:spcPts val="0"/>
              </a:spcBef>
              <a:spcAft>
                <a:spcPts val="0"/>
              </a:spcAft>
              <a:buSzPts val="1300"/>
              <a:buChar char="●"/>
              <a:defRPr/>
            </a:lvl7pPr>
            <a:lvl8pPr indent="-298450" lvl="7" marL="3657600">
              <a:spcBef>
                <a:spcPts val="0"/>
              </a:spcBef>
              <a:spcAft>
                <a:spcPts val="0"/>
              </a:spcAft>
              <a:buSzPts val="1100"/>
              <a:buChar char="○"/>
              <a:defRPr/>
            </a:lvl8pPr>
            <a:lvl9pPr indent="-279400" lvl="8" marL="4114800">
              <a:spcBef>
                <a:spcPts val="0"/>
              </a:spcBef>
              <a:spcAft>
                <a:spcPts val="0"/>
              </a:spcAft>
              <a:buSzPts val="800"/>
              <a:buChar char="■"/>
              <a:defRPr/>
            </a:lvl9pPr>
          </a:lstStyle>
          <a:p/>
        </p:txBody>
      </p:sp>
      <p:sp>
        <p:nvSpPr>
          <p:cNvPr id="597" name="Google Shape;597;p19"/>
          <p:cNvSpPr txBox="1"/>
          <p:nvPr>
            <p:ph idx="12" type="sldNum"/>
          </p:nvPr>
        </p:nvSpPr>
        <p:spPr>
          <a:xfrm>
            <a:off x="11472533" y="6120400"/>
            <a:ext cx="719700" cy="737700"/>
          </a:xfrm>
          <a:prstGeom prst="rect">
            <a:avLst/>
          </a:prstGeom>
          <a:noFill/>
          <a:ln>
            <a:noFill/>
          </a:ln>
        </p:spPr>
        <p:txBody>
          <a:bodyPr anchorCtr="0" anchor="ctr" bIns="121900" lIns="121900" spcFirstLastPara="1" rIns="121900" wrap="square" tIns="121900">
            <a:noAutofit/>
          </a:bodyPr>
          <a:lstStyle>
            <a:lvl1pPr lvl="0">
              <a:buNone/>
              <a:defRPr sz="1900">
                <a:solidFill>
                  <a:srgbClr val="FF9000"/>
                </a:solidFill>
              </a:defRPr>
            </a:lvl1pPr>
            <a:lvl2pPr lvl="1">
              <a:buNone/>
              <a:defRPr sz="1900">
                <a:solidFill>
                  <a:srgbClr val="FF9000"/>
                </a:solidFill>
              </a:defRPr>
            </a:lvl2pPr>
            <a:lvl3pPr lvl="2">
              <a:buNone/>
              <a:defRPr sz="1900">
                <a:solidFill>
                  <a:srgbClr val="FF9000"/>
                </a:solidFill>
              </a:defRPr>
            </a:lvl3pPr>
            <a:lvl4pPr lvl="3">
              <a:buNone/>
              <a:defRPr sz="1900">
                <a:solidFill>
                  <a:srgbClr val="FF9000"/>
                </a:solidFill>
              </a:defRPr>
            </a:lvl4pPr>
            <a:lvl5pPr lvl="4">
              <a:buNone/>
              <a:defRPr sz="1900">
                <a:solidFill>
                  <a:srgbClr val="FF9000"/>
                </a:solidFill>
              </a:defRPr>
            </a:lvl5pPr>
            <a:lvl6pPr lvl="5">
              <a:buNone/>
              <a:defRPr sz="1900">
                <a:solidFill>
                  <a:srgbClr val="FF9000"/>
                </a:solidFill>
              </a:defRPr>
            </a:lvl6pPr>
            <a:lvl7pPr lvl="6">
              <a:buNone/>
              <a:defRPr sz="1900">
                <a:solidFill>
                  <a:srgbClr val="FF9000"/>
                </a:solidFill>
              </a:defRPr>
            </a:lvl7pPr>
            <a:lvl8pPr lvl="7">
              <a:buNone/>
              <a:defRPr sz="1900">
                <a:solidFill>
                  <a:srgbClr val="FF9000"/>
                </a:solidFill>
              </a:defRPr>
            </a:lvl8pPr>
            <a:lvl9pPr lvl="8">
              <a:buNone/>
              <a:defRPr sz="1900">
                <a:solidFill>
                  <a:srgbClr val="FF9000"/>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4">
  <p:cSld name="TITLE_AND_BODY_6">
    <p:spTree>
      <p:nvGrpSpPr>
        <p:cNvPr id="598" name="Shape 598"/>
        <p:cNvGrpSpPr/>
        <p:nvPr/>
      </p:nvGrpSpPr>
      <p:grpSpPr>
        <a:xfrm>
          <a:off x="0" y="0"/>
          <a:ext cx="0" cy="0"/>
          <a:chOff x="0" y="0"/>
          <a:chExt cx="0" cy="0"/>
        </a:xfrm>
      </p:grpSpPr>
      <p:sp>
        <p:nvSpPr>
          <p:cNvPr id="599" name="Google Shape;599;p20"/>
          <p:cNvSpPr txBox="1"/>
          <p:nvPr>
            <p:ph type="title"/>
          </p:nvPr>
        </p:nvSpPr>
        <p:spPr>
          <a:xfrm>
            <a:off x="1024128" y="792480"/>
            <a:ext cx="9154800" cy="1143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200"/>
              <a:buFont typeface="Raleway SemiBold"/>
              <a:buNone/>
              <a:defRPr>
                <a:solidFill>
                  <a:schemeClr val="dk2"/>
                </a:solidFill>
                <a:latin typeface="Raleway SemiBold"/>
                <a:ea typeface="Raleway SemiBold"/>
                <a:cs typeface="Raleway SemiBold"/>
                <a:sym typeface="Raleway SemiBold"/>
              </a:defRPr>
            </a:lvl1pPr>
            <a:lvl2pPr lvl="1">
              <a:spcBef>
                <a:spcPts val="0"/>
              </a:spcBef>
              <a:spcAft>
                <a:spcPts val="0"/>
              </a:spcAft>
              <a:buClr>
                <a:schemeClr val="dk2"/>
              </a:buClr>
              <a:buSzPts val="3700"/>
              <a:buNone/>
              <a:defRPr>
                <a:solidFill>
                  <a:schemeClr val="dk2"/>
                </a:solidFill>
              </a:defRPr>
            </a:lvl2pPr>
            <a:lvl3pPr lvl="2">
              <a:spcBef>
                <a:spcPts val="0"/>
              </a:spcBef>
              <a:spcAft>
                <a:spcPts val="0"/>
              </a:spcAft>
              <a:buClr>
                <a:schemeClr val="dk2"/>
              </a:buClr>
              <a:buSzPts val="3700"/>
              <a:buNone/>
              <a:defRPr>
                <a:solidFill>
                  <a:schemeClr val="dk2"/>
                </a:solidFill>
              </a:defRPr>
            </a:lvl3pPr>
            <a:lvl4pPr lvl="3">
              <a:spcBef>
                <a:spcPts val="0"/>
              </a:spcBef>
              <a:spcAft>
                <a:spcPts val="0"/>
              </a:spcAft>
              <a:buClr>
                <a:schemeClr val="dk2"/>
              </a:buClr>
              <a:buSzPts val="3700"/>
              <a:buNone/>
              <a:defRPr>
                <a:solidFill>
                  <a:schemeClr val="dk2"/>
                </a:solidFill>
              </a:defRPr>
            </a:lvl4pPr>
            <a:lvl5pPr lvl="4">
              <a:spcBef>
                <a:spcPts val="0"/>
              </a:spcBef>
              <a:spcAft>
                <a:spcPts val="0"/>
              </a:spcAft>
              <a:buClr>
                <a:schemeClr val="dk2"/>
              </a:buClr>
              <a:buSzPts val="3700"/>
              <a:buNone/>
              <a:defRPr>
                <a:solidFill>
                  <a:schemeClr val="dk2"/>
                </a:solidFill>
              </a:defRPr>
            </a:lvl5pPr>
            <a:lvl6pPr lvl="5">
              <a:spcBef>
                <a:spcPts val="0"/>
              </a:spcBef>
              <a:spcAft>
                <a:spcPts val="0"/>
              </a:spcAft>
              <a:buClr>
                <a:schemeClr val="dk2"/>
              </a:buClr>
              <a:buSzPts val="3700"/>
              <a:buNone/>
              <a:defRPr>
                <a:solidFill>
                  <a:schemeClr val="dk2"/>
                </a:solidFill>
              </a:defRPr>
            </a:lvl6pPr>
            <a:lvl7pPr lvl="6">
              <a:spcBef>
                <a:spcPts val="0"/>
              </a:spcBef>
              <a:spcAft>
                <a:spcPts val="0"/>
              </a:spcAft>
              <a:buClr>
                <a:schemeClr val="dk2"/>
              </a:buClr>
              <a:buSzPts val="3700"/>
              <a:buNone/>
              <a:defRPr>
                <a:solidFill>
                  <a:schemeClr val="dk2"/>
                </a:solidFill>
              </a:defRPr>
            </a:lvl7pPr>
            <a:lvl8pPr lvl="7">
              <a:spcBef>
                <a:spcPts val="0"/>
              </a:spcBef>
              <a:spcAft>
                <a:spcPts val="0"/>
              </a:spcAft>
              <a:buClr>
                <a:schemeClr val="dk2"/>
              </a:buClr>
              <a:buSzPts val="3700"/>
              <a:buNone/>
              <a:defRPr>
                <a:solidFill>
                  <a:schemeClr val="dk2"/>
                </a:solidFill>
              </a:defRPr>
            </a:lvl8pPr>
            <a:lvl9pPr lvl="8">
              <a:spcBef>
                <a:spcPts val="0"/>
              </a:spcBef>
              <a:spcAft>
                <a:spcPts val="0"/>
              </a:spcAft>
              <a:buClr>
                <a:schemeClr val="dk2"/>
              </a:buClr>
              <a:buSzPts val="3700"/>
              <a:buNone/>
              <a:defRPr>
                <a:solidFill>
                  <a:schemeClr val="dk2"/>
                </a:solidFill>
              </a:defRPr>
            </a:lvl9pPr>
          </a:lstStyle>
          <a:p/>
        </p:txBody>
      </p:sp>
      <p:sp>
        <p:nvSpPr>
          <p:cNvPr id="600" name="Google Shape;600;p20"/>
          <p:cNvSpPr txBox="1"/>
          <p:nvPr>
            <p:ph idx="1" type="body"/>
          </p:nvPr>
        </p:nvSpPr>
        <p:spPr>
          <a:xfrm>
            <a:off x="1229333" y="2514601"/>
            <a:ext cx="9154800" cy="31548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61950" lvl="1" marL="914400">
              <a:spcBef>
                <a:spcPts val="0"/>
              </a:spcBef>
              <a:spcAft>
                <a:spcPts val="0"/>
              </a:spcAft>
              <a:buSzPts val="2100"/>
              <a:buChar char="○"/>
              <a:defRPr/>
            </a:lvl2pPr>
            <a:lvl3pPr indent="-349250" lvl="2" marL="1371600">
              <a:spcBef>
                <a:spcPts val="0"/>
              </a:spcBef>
              <a:spcAft>
                <a:spcPts val="0"/>
              </a:spcAft>
              <a:buSzPts val="1900"/>
              <a:buChar char="■"/>
              <a:defRPr/>
            </a:lvl3pPr>
            <a:lvl4pPr indent="-336550" lvl="3" marL="1828800">
              <a:spcBef>
                <a:spcPts val="0"/>
              </a:spcBef>
              <a:spcAft>
                <a:spcPts val="0"/>
              </a:spcAft>
              <a:buSzPts val="1700"/>
              <a:buChar char="●"/>
              <a:defRPr/>
            </a:lvl4pPr>
            <a:lvl5pPr indent="-330200" lvl="4" marL="2286000">
              <a:spcBef>
                <a:spcPts val="0"/>
              </a:spcBef>
              <a:spcAft>
                <a:spcPts val="0"/>
              </a:spcAft>
              <a:buSzPts val="1600"/>
              <a:buChar char="○"/>
              <a:defRPr/>
            </a:lvl5pPr>
            <a:lvl6pPr indent="-323850" lvl="5" marL="2743200">
              <a:spcBef>
                <a:spcPts val="0"/>
              </a:spcBef>
              <a:spcAft>
                <a:spcPts val="0"/>
              </a:spcAft>
              <a:buSzPts val="1500"/>
              <a:buChar char="■"/>
              <a:defRPr/>
            </a:lvl6pPr>
            <a:lvl7pPr indent="-311150" lvl="6" marL="3200400">
              <a:spcBef>
                <a:spcPts val="0"/>
              </a:spcBef>
              <a:spcAft>
                <a:spcPts val="0"/>
              </a:spcAft>
              <a:buSzPts val="1300"/>
              <a:buChar char="●"/>
              <a:defRPr/>
            </a:lvl7pPr>
            <a:lvl8pPr indent="-298450" lvl="7" marL="3657600">
              <a:spcBef>
                <a:spcPts val="0"/>
              </a:spcBef>
              <a:spcAft>
                <a:spcPts val="0"/>
              </a:spcAft>
              <a:buSzPts val="1100"/>
              <a:buChar char="○"/>
              <a:defRPr/>
            </a:lvl8pPr>
            <a:lvl9pPr indent="-279400" lvl="8" marL="4114800">
              <a:spcBef>
                <a:spcPts val="0"/>
              </a:spcBef>
              <a:spcAft>
                <a:spcPts val="0"/>
              </a:spcAft>
              <a:buSzPts val="800"/>
              <a:buChar char="■"/>
              <a:defRPr/>
            </a:lvl9pPr>
          </a:lstStyle>
          <a:p/>
        </p:txBody>
      </p:sp>
      <p:sp>
        <p:nvSpPr>
          <p:cNvPr id="601" name="Google Shape;601;p20"/>
          <p:cNvSpPr txBox="1"/>
          <p:nvPr>
            <p:ph idx="12" type="sldNum"/>
          </p:nvPr>
        </p:nvSpPr>
        <p:spPr>
          <a:xfrm>
            <a:off x="11472533" y="6120400"/>
            <a:ext cx="719700" cy="737700"/>
          </a:xfrm>
          <a:prstGeom prst="rect">
            <a:avLst/>
          </a:prstGeom>
          <a:noFill/>
          <a:ln>
            <a:noFill/>
          </a:ln>
        </p:spPr>
        <p:txBody>
          <a:bodyPr anchorCtr="0" anchor="ctr" bIns="121900" lIns="121900" spcFirstLastPara="1" rIns="121900" wrap="square" tIns="121900">
            <a:noAutofit/>
          </a:bodyPr>
          <a:lstStyle>
            <a:lvl1pPr lvl="0">
              <a:buNone/>
              <a:defRPr sz="1900">
                <a:solidFill>
                  <a:srgbClr val="FF9000"/>
                </a:solidFill>
              </a:defRPr>
            </a:lvl1pPr>
            <a:lvl2pPr lvl="1">
              <a:buNone/>
              <a:defRPr sz="1900">
                <a:solidFill>
                  <a:srgbClr val="FF9000"/>
                </a:solidFill>
              </a:defRPr>
            </a:lvl2pPr>
            <a:lvl3pPr lvl="2">
              <a:buNone/>
              <a:defRPr sz="1900">
                <a:solidFill>
                  <a:srgbClr val="FF9000"/>
                </a:solidFill>
              </a:defRPr>
            </a:lvl3pPr>
            <a:lvl4pPr lvl="3">
              <a:buNone/>
              <a:defRPr sz="1900">
                <a:solidFill>
                  <a:srgbClr val="FF9000"/>
                </a:solidFill>
              </a:defRPr>
            </a:lvl4pPr>
            <a:lvl5pPr lvl="4">
              <a:buNone/>
              <a:defRPr sz="1900">
                <a:solidFill>
                  <a:srgbClr val="FF9000"/>
                </a:solidFill>
              </a:defRPr>
            </a:lvl5pPr>
            <a:lvl6pPr lvl="5">
              <a:buNone/>
              <a:defRPr sz="1900">
                <a:solidFill>
                  <a:srgbClr val="FF9000"/>
                </a:solidFill>
              </a:defRPr>
            </a:lvl6pPr>
            <a:lvl7pPr lvl="6">
              <a:buNone/>
              <a:defRPr sz="1900">
                <a:solidFill>
                  <a:srgbClr val="FF9000"/>
                </a:solidFill>
              </a:defRPr>
            </a:lvl7pPr>
            <a:lvl8pPr lvl="7">
              <a:buNone/>
              <a:defRPr sz="1900">
                <a:solidFill>
                  <a:srgbClr val="FF9000"/>
                </a:solidFill>
              </a:defRPr>
            </a:lvl8pPr>
            <a:lvl9pPr lvl="8">
              <a:buNone/>
              <a:defRPr sz="1900">
                <a:solidFill>
                  <a:srgbClr val="FF9000"/>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cale with subhead">
  <p:cSld name="TITLE_1_1">
    <p:bg>
      <p:bgPr>
        <a:solidFill>
          <a:schemeClr val="dk2"/>
        </a:solidFill>
      </p:bgPr>
    </p:bg>
    <p:spTree>
      <p:nvGrpSpPr>
        <p:cNvPr id="40" name="Shape 40"/>
        <p:cNvGrpSpPr/>
        <p:nvPr/>
      </p:nvGrpSpPr>
      <p:grpSpPr>
        <a:xfrm>
          <a:off x="0" y="0"/>
          <a:ext cx="0" cy="0"/>
          <a:chOff x="0" y="0"/>
          <a:chExt cx="0" cy="0"/>
        </a:xfrm>
      </p:grpSpPr>
      <p:cxnSp>
        <p:nvCxnSpPr>
          <p:cNvPr id="41" name="Google Shape;41;p3"/>
          <p:cNvCxnSpPr/>
          <p:nvPr/>
        </p:nvCxnSpPr>
        <p:spPr>
          <a:xfrm>
            <a:off x="9867" y="5939000"/>
            <a:ext cx="12183900" cy="0"/>
          </a:xfrm>
          <a:prstGeom prst="straightConnector1">
            <a:avLst/>
          </a:prstGeom>
          <a:noFill/>
          <a:ln cap="flat" cmpd="sng" w="9525">
            <a:solidFill>
              <a:schemeClr val="accent2"/>
            </a:solidFill>
            <a:prstDash val="solid"/>
            <a:round/>
            <a:headEnd len="med" w="med" type="none"/>
            <a:tailEnd len="med" w="med" type="none"/>
          </a:ln>
        </p:spPr>
      </p:cxnSp>
      <p:grpSp>
        <p:nvGrpSpPr>
          <p:cNvPr id="42" name="Google Shape;42;p3"/>
          <p:cNvGrpSpPr/>
          <p:nvPr/>
        </p:nvGrpSpPr>
        <p:grpSpPr>
          <a:xfrm>
            <a:off x="3088940" y="2395540"/>
            <a:ext cx="6014323" cy="1252768"/>
            <a:chOff x="238125" y="1729525"/>
            <a:chExt cx="7143750" cy="1488025"/>
          </a:xfrm>
        </p:grpSpPr>
        <p:sp>
          <p:nvSpPr>
            <p:cNvPr id="43" name="Google Shape;43;p3"/>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p3"/>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p3"/>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p3"/>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p3"/>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p3"/>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p3"/>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 name="Google Shape;50;p3"/>
          <p:cNvSpPr txBox="1"/>
          <p:nvPr>
            <p:ph type="title"/>
          </p:nvPr>
        </p:nvSpPr>
        <p:spPr>
          <a:xfrm>
            <a:off x="415600" y="3803533"/>
            <a:ext cx="11360700" cy="76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lt1"/>
              </a:buClr>
              <a:buSzPts val="3200"/>
              <a:buFont typeface="Work Sans SemiBold"/>
              <a:buNone/>
              <a:defRPr sz="3200">
                <a:solidFill>
                  <a:schemeClr val="lt1"/>
                </a:solidFill>
                <a:latin typeface="Work Sans SemiBold"/>
                <a:ea typeface="Work Sans SemiBold"/>
                <a:cs typeface="Work Sans SemiBold"/>
                <a:sym typeface="Work Sans SemiBold"/>
              </a:defRPr>
            </a:lvl1pPr>
            <a:lvl2pPr lvl="1" rtl="0" algn="ctr">
              <a:spcBef>
                <a:spcPts val="0"/>
              </a:spcBef>
              <a:spcAft>
                <a:spcPts val="0"/>
              </a:spcAft>
              <a:buClr>
                <a:schemeClr val="lt1"/>
              </a:buClr>
              <a:buSzPts val="3200"/>
              <a:buFont typeface="Work Sans SemiBold"/>
              <a:buNone/>
              <a:defRPr sz="3200">
                <a:solidFill>
                  <a:schemeClr val="lt1"/>
                </a:solidFill>
                <a:latin typeface="Work Sans SemiBold"/>
                <a:ea typeface="Work Sans SemiBold"/>
                <a:cs typeface="Work Sans SemiBold"/>
                <a:sym typeface="Work Sans SemiBold"/>
              </a:defRPr>
            </a:lvl2pPr>
            <a:lvl3pPr lvl="2" rtl="0" algn="ctr">
              <a:spcBef>
                <a:spcPts val="0"/>
              </a:spcBef>
              <a:spcAft>
                <a:spcPts val="0"/>
              </a:spcAft>
              <a:buClr>
                <a:schemeClr val="lt1"/>
              </a:buClr>
              <a:buSzPts val="3200"/>
              <a:buFont typeface="Work Sans SemiBold"/>
              <a:buNone/>
              <a:defRPr sz="3200">
                <a:solidFill>
                  <a:schemeClr val="lt1"/>
                </a:solidFill>
                <a:latin typeface="Work Sans SemiBold"/>
                <a:ea typeface="Work Sans SemiBold"/>
                <a:cs typeface="Work Sans SemiBold"/>
                <a:sym typeface="Work Sans SemiBold"/>
              </a:defRPr>
            </a:lvl3pPr>
            <a:lvl4pPr lvl="3" rtl="0" algn="ctr">
              <a:spcBef>
                <a:spcPts val="0"/>
              </a:spcBef>
              <a:spcAft>
                <a:spcPts val="0"/>
              </a:spcAft>
              <a:buClr>
                <a:schemeClr val="lt1"/>
              </a:buClr>
              <a:buSzPts val="3200"/>
              <a:buFont typeface="Work Sans SemiBold"/>
              <a:buNone/>
              <a:defRPr sz="3200">
                <a:solidFill>
                  <a:schemeClr val="lt1"/>
                </a:solidFill>
                <a:latin typeface="Work Sans SemiBold"/>
                <a:ea typeface="Work Sans SemiBold"/>
                <a:cs typeface="Work Sans SemiBold"/>
                <a:sym typeface="Work Sans SemiBold"/>
              </a:defRPr>
            </a:lvl4pPr>
            <a:lvl5pPr lvl="4" rtl="0" algn="ctr">
              <a:spcBef>
                <a:spcPts val="0"/>
              </a:spcBef>
              <a:spcAft>
                <a:spcPts val="0"/>
              </a:spcAft>
              <a:buClr>
                <a:schemeClr val="lt1"/>
              </a:buClr>
              <a:buSzPts val="3200"/>
              <a:buFont typeface="Work Sans SemiBold"/>
              <a:buNone/>
              <a:defRPr sz="3200">
                <a:solidFill>
                  <a:schemeClr val="lt1"/>
                </a:solidFill>
                <a:latin typeface="Work Sans SemiBold"/>
                <a:ea typeface="Work Sans SemiBold"/>
                <a:cs typeface="Work Sans SemiBold"/>
                <a:sym typeface="Work Sans SemiBold"/>
              </a:defRPr>
            </a:lvl5pPr>
            <a:lvl6pPr lvl="5" rtl="0" algn="ctr">
              <a:spcBef>
                <a:spcPts val="0"/>
              </a:spcBef>
              <a:spcAft>
                <a:spcPts val="0"/>
              </a:spcAft>
              <a:buClr>
                <a:schemeClr val="lt1"/>
              </a:buClr>
              <a:buSzPts val="3200"/>
              <a:buFont typeface="Work Sans SemiBold"/>
              <a:buNone/>
              <a:defRPr sz="3200">
                <a:solidFill>
                  <a:schemeClr val="lt1"/>
                </a:solidFill>
                <a:latin typeface="Work Sans SemiBold"/>
                <a:ea typeface="Work Sans SemiBold"/>
                <a:cs typeface="Work Sans SemiBold"/>
                <a:sym typeface="Work Sans SemiBold"/>
              </a:defRPr>
            </a:lvl6pPr>
            <a:lvl7pPr lvl="6" rtl="0" algn="ctr">
              <a:spcBef>
                <a:spcPts val="0"/>
              </a:spcBef>
              <a:spcAft>
                <a:spcPts val="0"/>
              </a:spcAft>
              <a:buClr>
                <a:schemeClr val="lt1"/>
              </a:buClr>
              <a:buSzPts val="3200"/>
              <a:buFont typeface="Work Sans SemiBold"/>
              <a:buNone/>
              <a:defRPr sz="3200">
                <a:solidFill>
                  <a:schemeClr val="lt1"/>
                </a:solidFill>
                <a:latin typeface="Work Sans SemiBold"/>
                <a:ea typeface="Work Sans SemiBold"/>
                <a:cs typeface="Work Sans SemiBold"/>
                <a:sym typeface="Work Sans SemiBold"/>
              </a:defRPr>
            </a:lvl7pPr>
            <a:lvl8pPr lvl="7" rtl="0" algn="ctr">
              <a:spcBef>
                <a:spcPts val="0"/>
              </a:spcBef>
              <a:spcAft>
                <a:spcPts val="0"/>
              </a:spcAft>
              <a:buClr>
                <a:schemeClr val="lt1"/>
              </a:buClr>
              <a:buSzPts val="3200"/>
              <a:buFont typeface="Work Sans SemiBold"/>
              <a:buNone/>
              <a:defRPr sz="3200">
                <a:solidFill>
                  <a:schemeClr val="lt1"/>
                </a:solidFill>
                <a:latin typeface="Work Sans SemiBold"/>
                <a:ea typeface="Work Sans SemiBold"/>
                <a:cs typeface="Work Sans SemiBold"/>
                <a:sym typeface="Work Sans SemiBold"/>
              </a:defRPr>
            </a:lvl8pPr>
            <a:lvl9pPr lvl="8" rtl="0" algn="ctr">
              <a:spcBef>
                <a:spcPts val="0"/>
              </a:spcBef>
              <a:spcAft>
                <a:spcPts val="0"/>
              </a:spcAft>
              <a:buClr>
                <a:schemeClr val="lt1"/>
              </a:buClr>
              <a:buSzPts val="3200"/>
              <a:buFont typeface="Work Sans SemiBold"/>
              <a:buNone/>
              <a:defRPr sz="3200">
                <a:solidFill>
                  <a:schemeClr val="lt1"/>
                </a:solidFill>
                <a:latin typeface="Work Sans SemiBold"/>
                <a:ea typeface="Work Sans SemiBold"/>
                <a:cs typeface="Work Sans SemiBold"/>
                <a:sym typeface="Work Sans SemiBold"/>
              </a:defRPr>
            </a:lvl9pPr>
          </a:lstStyle>
          <a:p/>
        </p:txBody>
      </p:sp>
      <p:sp>
        <p:nvSpPr>
          <p:cNvPr id="51" name="Google Shape;51;p3"/>
          <p:cNvSpPr txBox="1"/>
          <p:nvPr>
            <p:ph idx="1" type="subTitle"/>
          </p:nvPr>
        </p:nvSpPr>
        <p:spPr>
          <a:xfrm>
            <a:off x="314667" y="6217300"/>
            <a:ext cx="3722400" cy="332700"/>
          </a:xfrm>
          <a:prstGeom prst="rect">
            <a:avLst/>
          </a:prstGeom>
        </p:spPr>
        <p:txBody>
          <a:bodyPr anchorCtr="0" anchor="ctr" bIns="121900" lIns="121900" spcFirstLastPara="1" rIns="121900" wrap="square" tIns="121900">
            <a:noAutofit/>
          </a:bodyPr>
          <a:lstStyle>
            <a:lvl1pPr lvl="0" rtl="0">
              <a:spcBef>
                <a:spcPts val="0"/>
              </a:spcBef>
              <a:spcAft>
                <a:spcPts val="0"/>
              </a:spcAft>
              <a:buClr>
                <a:schemeClr val="lt1"/>
              </a:buClr>
              <a:buSzPts val="1300"/>
              <a:buNone/>
              <a:defRPr sz="1300">
                <a:solidFill>
                  <a:schemeClr val="lt1"/>
                </a:solidFill>
              </a:defRPr>
            </a:lvl1pPr>
            <a:lvl2pPr lvl="1" rtl="0">
              <a:spcBef>
                <a:spcPts val="0"/>
              </a:spcBef>
              <a:spcAft>
                <a:spcPts val="0"/>
              </a:spcAft>
              <a:buClr>
                <a:schemeClr val="lt1"/>
              </a:buClr>
              <a:buSzPts val="1300"/>
              <a:buNone/>
              <a:defRPr sz="1300">
                <a:solidFill>
                  <a:schemeClr val="lt1"/>
                </a:solidFill>
              </a:defRPr>
            </a:lvl2pPr>
            <a:lvl3pPr lvl="2" rtl="0">
              <a:spcBef>
                <a:spcPts val="0"/>
              </a:spcBef>
              <a:spcAft>
                <a:spcPts val="0"/>
              </a:spcAft>
              <a:buClr>
                <a:schemeClr val="lt1"/>
              </a:buClr>
              <a:buSzPts val="1300"/>
              <a:buNone/>
              <a:defRPr sz="1300">
                <a:solidFill>
                  <a:schemeClr val="lt1"/>
                </a:solidFill>
              </a:defRPr>
            </a:lvl3pPr>
            <a:lvl4pPr lvl="3" rtl="0">
              <a:spcBef>
                <a:spcPts val="0"/>
              </a:spcBef>
              <a:spcAft>
                <a:spcPts val="0"/>
              </a:spcAft>
              <a:buClr>
                <a:schemeClr val="lt1"/>
              </a:buClr>
              <a:buSzPts val="1300"/>
              <a:buNone/>
              <a:defRPr sz="1300">
                <a:solidFill>
                  <a:schemeClr val="lt1"/>
                </a:solidFill>
              </a:defRPr>
            </a:lvl4pPr>
            <a:lvl5pPr lvl="4" rtl="0">
              <a:spcBef>
                <a:spcPts val="0"/>
              </a:spcBef>
              <a:spcAft>
                <a:spcPts val="0"/>
              </a:spcAft>
              <a:buClr>
                <a:schemeClr val="lt1"/>
              </a:buClr>
              <a:buSzPts val="1300"/>
              <a:buNone/>
              <a:defRPr sz="1300">
                <a:solidFill>
                  <a:schemeClr val="lt1"/>
                </a:solidFill>
              </a:defRPr>
            </a:lvl5pPr>
            <a:lvl6pPr lvl="5" rtl="0">
              <a:spcBef>
                <a:spcPts val="0"/>
              </a:spcBef>
              <a:spcAft>
                <a:spcPts val="0"/>
              </a:spcAft>
              <a:buClr>
                <a:schemeClr val="lt1"/>
              </a:buClr>
              <a:buSzPts val="1300"/>
              <a:buNone/>
              <a:defRPr sz="1300">
                <a:solidFill>
                  <a:schemeClr val="lt1"/>
                </a:solidFill>
              </a:defRPr>
            </a:lvl6pPr>
            <a:lvl7pPr lvl="6" rtl="0">
              <a:spcBef>
                <a:spcPts val="0"/>
              </a:spcBef>
              <a:spcAft>
                <a:spcPts val="0"/>
              </a:spcAft>
              <a:buClr>
                <a:schemeClr val="lt1"/>
              </a:buClr>
              <a:buSzPts val="1300"/>
              <a:buNone/>
              <a:defRPr>
                <a:solidFill>
                  <a:schemeClr val="lt1"/>
                </a:solidFill>
              </a:defRPr>
            </a:lvl7pPr>
            <a:lvl8pPr lvl="7" rtl="0">
              <a:spcBef>
                <a:spcPts val="0"/>
              </a:spcBef>
              <a:spcAft>
                <a:spcPts val="0"/>
              </a:spcAft>
              <a:buClr>
                <a:schemeClr val="lt1"/>
              </a:buClr>
              <a:buSzPts val="1300"/>
              <a:buNone/>
              <a:defRPr sz="1300">
                <a:solidFill>
                  <a:schemeClr val="lt1"/>
                </a:solidFill>
              </a:defRPr>
            </a:lvl8pPr>
            <a:lvl9pPr lvl="8" rtl="0">
              <a:spcBef>
                <a:spcPts val="0"/>
              </a:spcBef>
              <a:spcAft>
                <a:spcPts val="0"/>
              </a:spcAft>
              <a:buClr>
                <a:schemeClr val="lt1"/>
              </a:buClr>
              <a:buSzPts val="1300"/>
              <a:buNone/>
              <a:defRPr sz="1300">
                <a:solidFill>
                  <a:schemeClr val="lt1"/>
                </a:solidFill>
              </a:defRPr>
            </a:lvl9pPr>
          </a:lstStyle>
          <a:p/>
        </p:txBody>
      </p:sp>
      <p:sp>
        <p:nvSpPr>
          <p:cNvPr id="52" name="Google Shape;52;p3"/>
          <p:cNvSpPr txBox="1"/>
          <p:nvPr>
            <p:ph idx="2" type="subTitle"/>
          </p:nvPr>
        </p:nvSpPr>
        <p:spPr>
          <a:xfrm>
            <a:off x="8135067" y="6217300"/>
            <a:ext cx="3722400" cy="3327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1300"/>
              <a:buNone/>
              <a:defRPr sz="1300">
                <a:solidFill>
                  <a:schemeClr val="lt1"/>
                </a:solidFill>
              </a:defRPr>
            </a:lvl1pPr>
            <a:lvl2pPr lvl="1" rtl="0" algn="r">
              <a:spcBef>
                <a:spcPts val="0"/>
              </a:spcBef>
              <a:spcAft>
                <a:spcPts val="0"/>
              </a:spcAft>
              <a:buClr>
                <a:schemeClr val="lt1"/>
              </a:buClr>
              <a:buSzPts val="1300"/>
              <a:buNone/>
              <a:defRPr sz="1300">
                <a:solidFill>
                  <a:schemeClr val="lt1"/>
                </a:solidFill>
              </a:defRPr>
            </a:lvl2pPr>
            <a:lvl3pPr lvl="2" rtl="0" algn="r">
              <a:spcBef>
                <a:spcPts val="0"/>
              </a:spcBef>
              <a:spcAft>
                <a:spcPts val="0"/>
              </a:spcAft>
              <a:buClr>
                <a:schemeClr val="lt1"/>
              </a:buClr>
              <a:buSzPts val="1300"/>
              <a:buNone/>
              <a:defRPr sz="1300">
                <a:solidFill>
                  <a:schemeClr val="lt1"/>
                </a:solidFill>
              </a:defRPr>
            </a:lvl3pPr>
            <a:lvl4pPr lvl="3" rtl="0" algn="r">
              <a:spcBef>
                <a:spcPts val="0"/>
              </a:spcBef>
              <a:spcAft>
                <a:spcPts val="0"/>
              </a:spcAft>
              <a:buClr>
                <a:schemeClr val="lt1"/>
              </a:buClr>
              <a:buSzPts val="1300"/>
              <a:buNone/>
              <a:defRPr sz="1300">
                <a:solidFill>
                  <a:schemeClr val="lt1"/>
                </a:solidFill>
              </a:defRPr>
            </a:lvl4pPr>
            <a:lvl5pPr lvl="4" rtl="0" algn="r">
              <a:spcBef>
                <a:spcPts val="0"/>
              </a:spcBef>
              <a:spcAft>
                <a:spcPts val="0"/>
              </a:spcAft>
              <a:buClr>
                <a:schemeClr val="lt1"/>
              </a:buClr>
              <a:buSzPts val="1300"/>
              <a:buNone/>
              <a:defRPr sz="1300">
                <a:solidFill>
                  <a:schemeClr val="lt1"/>
                </a:solidFill>
              </a:defRPr>
            </a:lvl5pPr>
            <a:lvl6pPr lvl="5" rtl="0" algn="r">
              <a:spcBef>
                <a:spcPts val="0"/>
              </a:spcBef>
              <a:spcAft>
                <a:spcPts val="0"/>
              </a:spcAft>
              <a:buClr>
                <a:schemeClr val="lt1"/>
              </a:buClr>
              <a:buSzPts val="1300"/>
              <a:buNone/>
              <a:defRPr sz="1300">
                <a:solidFill>
                  <a:schemeClr val="lt1"/>
                </a:solidFill>
              </a:defRPr>
            </a:lvl6pPr>
            <a:lvl7pPr lvl="6" rtl="0" algn="r">
              <a:spcBef>
                <a:spcPts val="0"/>
              </a:spcBef>
              <a:spcAft>
                <a:spcPts val="0"/>
              </a:spcAft>
              <a:buClr>
                <a:schemeClr val="lt1"/>
              </a:buClr>
              <a:buSzPts val="1300"/>
              <a:buNone/>
              <a:defRPr>
                <a:solidFill>
                  <a:schemeClr val="lt1"/>
                </a:solidFill>
              </a:defRPr>
            </a:lvl7pPr>
            <a:lvl8pPr lvl="7" rtl="0" algn="r">
              <a:spcBef>
                <a:spcPts val="0"/>
              </a:spcBef>
              <a:spcAft>
                <a:spcPts val="0"/>
              </a:spcAft>
              <a:buClr>
                <a:schemeClr val="lt1"/>
              </a:buClr>
              <a:buSzPts val="1300"/>
              <a:buNone/>
              <a:defRPr sz="1300">
                <a:solidFill>
                  <a:schemeClr val="lt1"/>
                </a:solidFill>
              </a:defRPr>
            </a:lvl8pPr>
            <a:lvl9pPr lvl="8" rtl="0" algn="r">
              <a:spcBef>
                <a:spcPts val="0"/>
              </a:spcBef>
              <a:spcAft>
                <a:spcPts val="0"/>
              </a:spcAft>
              <a:buClr>
                <a:schemeClr val="lt1"/>
              </a:buClr>
              <a:buSzPts val="1300"/>
              <a:buNone/>
              <a:defRPr sz="1300">
                <a:solidFill>
                  <a:schemeClr val="lt1"/>
                </a:solidFill>
              </a:defRPr>
            </a:lvl9pPr>
          </a:lstStyle>
          <a:p/>
        </p:txBody>
      </p:sp>
      <p:sp>
        <p:nvSpPr>
          <p:cNvPr id="53" name="Google Shape;53;p3"/>
          <p:cNvSpPr txBox="1"/>
          <p:nvPr>
            <p:ph idx="12" type="sldNum"/>
          </p:nvPr>
        </p:nvSpPr>
        <p:spPr>
          <a:xfrm>
            <a:off x="11409045" y="6333134"/>
            <a:ext cx="731700" cy="5250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5">
  <p:cSld name="TITLE_AND_BODY_7">
    <p:spTree>
      <p:nvGrpSpPr>
        <p:cNvPr id="602" name="Shape 602"/>
        <p:cNvGrpSpPr/>
        <p:nvPr/>
      </p:nvGrpSpPr>
      <p:grpSpPr>
        <a:xfrm>
          <a:off x="0" y="0"/>
          <a:ext cx="0" cy="0"/>
          <a:chOff x="0" y="0"/>
          <a:chExt cx="0" cy="0"/>
        </a:xfrm>
      </p:grpSpPr>
      <p:sp>
        <p:nvSpPr>
          <p:cNvPr id="603" name="Google Shape;603;p21"/>
          <p:cNvSpPr txBox="1"/>
          <p:nvPr>
            <p:ph type="title"/>
          </p:nvPr>
        </p:nvSpPr>
        <p:spPr>
          <a:xfrm>
            <a:off x="1024128" y="792480"/>
            <a:ext cx="9154800" cy="11433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dk2"/>
              </a:buClr>
              <a:buSzPts val="4000"/>
              <a:buFont typeface="Raleway SemiBold"/>
              <a:buNone/>
              <a:defRPr>
                <a:solidFill>
                  <a:schemeClr val="dk2"/>
                </a:solidFill>
                <a:latin typeface="Raleway SemiBold"/>
                <a:ea typeface="Raleway SemiBold"/>
                <a:cs typeface="Raleway SemiBold"/>
                <a:sym typeface="Raleway SemiBold"/>
              </a:defRPr>
            </a:lvl1pPr>
            <a:lvl2pPr lvl="1" algn="l">
              <a:lnSpc>
                <a:spcPct val="115000"/>
              </a:lnSpc>
              <a:spcBef>
                <a:spcPts val="0"/>
              </a:spcBef>
              <a:spcAft>
                <a:spcPts val="0"/>
              </a:spcAft>
              <a:buClr>
                <a:schemeClr val="dk2"/>
              </a:buClr>
              <a:buSzPts val="4000"/>
              <a:buNone/>
              <a:defRPr>
                <a:solidFill>
                  <a:schemeClr val="dk2"/>
                </a:solidFill>
              </a:defRPr>
            </a:lvl2pPr>
            <a:lvl3pPr lvl="2" algn="l">
              <a:lnSpc>
                <a:spcPct val="115000"/>
              </a:lnSpc>
              <a:spcBef>
                <a:spcPts val="0"/>
              </a:spcBef>
              <a:spcAft>
                <a:spcPts val="0"/>
              </a:spcAft>
              <a:buClr>
                <a:schemeClr val="dk2"/>
              </a:buClr>
              <a:buSzPts val="4000"/>
              <a:buNone/>
              <a:defRPr>
                <a:solidFill>
                  <a:schemeClr val="dk2"/>
                </a:solidFill>
              </a:defRPr>
            </a:lvl3pPr>
            <a:lvl4pPr lvl="3" algn="l">
              <a:lnSpc>
                <a:spcPct val="115000"/>
              </a:lnSpc>
              <a:spcBef>
                <a:spcPts val="0"/>
              </a:spcBef>
              <a:spcAft>
                <a:spcPts val="0"/>
              </a:spcAft>
              <a:buClr>
                <a:schemeClr val="dk2"/>
              </a:buClr>
              <a:buSzPts val="4000"/>
              <a:buNone/>
              <a:defRPr>
                <a:solidFill>
                  <a:schemeClr val="dk2"/>
                </a:solidFill>
              </a:defRPr>
            </a:lvl4pPr>
            <a:lvl5pPr lvl="4" algn="l">
              <a:lnSpc>
                <a:spcPct val="115000"/>
              </a:lnSpc>
              <a:spcBef>
                <a:spcPts val="0"/>
              </a:spcBef>
              <a:spcAft>
                <a:spcPts val="0"/>
              </a:spcAft>
              <a:buClr>
                <a:schemeClr val="dk2"/>
              </a:buClr>
              <a:buSzPts val="4000"/>
              <a:buNone/>
              <a:defRPr>
                <a:solidFill>
                  <a:schemeClr val="dk2"/>
                </a:solidFill>
              </a:defRPr>
            </a:lvl5pPr>
            <a:lvl6pPr lvl="5" algn="l">
              <a:lnSpc>
                <a:spcPct val="115000"/>
              </a:lnSpc>
              <a:spcBef>
                <a:spcPts val="0"/>
              </a:spcBef>
              <a:spcAft>
                <a:spcPts val="0"/>
              </a:spcAft>
              <a:buClr>
                <a:schemeClr val="dk2"/>
              </a:buClr>
              <a:buSzPts val="4000"/>
              <a:buNone/>
              <a:defRPr>
                <a:solidFill>
                  <a:schemeClr val="dk2"/>
                </a:solidFill>
              </a:defRPr>
            </a:lvl6pPr>
            <a:lvl7pPr lvl="6" algn="l">
              <a:lnSpc>
                <a:spcPct val="115000"/>
              </a:lnSpc>
              <a:spcBef>
                <a:spcPts val="0"/>
              </a:spcBef>
              <a:spcAft>
                <a:spcPts val="0"/>
              </a:spcAft>
              <a:buClr>
                <a:schemeClr val="dk2"/>
              </a:buClr>
              <a:buSzPts val="4000"/>
              <a:buNone/>
              <a:defRPr>
                <a:solidFill>
                  <a:schemeClr val="dk2"/>
                </a:solidFill>
              </a:defRPr>
            </a:lvl7pPr>
            <a:lvl8pPr lvl="7" algn="l">
              <a:lnSpc>
                <a:spcPct val="115000"/>
              </a:lnSpc>
              <a:spcBef>
                <a:spcPts val="0"/>
              </a:spcBef>
              <a:spcAft>
                <a:spcPts val="0"/>
              </a:spcAft>
              <a:buClr>
                <a:schemeClr val="dk2"/>
              </a:buClr>
              <a:buSzPts val="4000"/>
              <a:buNone/>
              <a:defRPr>
                <a:solidFill>
                  <a:schemeClr val="dk2"/>
                </a:solidFill>
              </a:defRPr>
            </a:lvl8pPr>
            <a:lvl9pPr lvl="8" algn="l">
              <a:lnSpc>
                <a:spcPct val="115000"/>
              </a:lnSpc>
              <a:spcBef>
                <a:spcPts val="0"/>
              </a:spcBef>
              <a:spcAft>
                <a:spcPts val="0"/>
              </a:spcAft>
              <a:buClr>
                <a:schemeClr val="dk2"/>
              </a:buClr>
              <a:buSzPts val="4000"/>
              <a:buNone/>
              <a:defRPr>
                <a:solidFill>
                  <a:schemeClr val="dk2"/>
                </a:solidFill>
              </a:defRPr>
            </a:lvl9pPr>
          </a:lstStyle>
          <a:p/>
        </p:txBody>
      </p:sp>
      <p:sp>
        <p:nvSpPr>
          <p:cNvPr id="604" name="Google Shape;604;p21"/>
          <p:cNvSpPr txBox="1"/>
          <p:nvPr>
            <p:ph idx="1" type="body"/>
          </p:nvPr>
        </p:nvSpPr>
        <p:spPr>
          <a:xfrm>
            <a:off x="1229333" y="2514601"/>
            <a:ext cx="9154800" cy="3154800"/>
          </a:xfrm>
          <a:prstGeom prst="rect">
            <a:avLst/>
          </a:prstGeom>
          <a:noFill/>
          <a:ln>
            <a:noFill/>
          </a:ln>
        </p:spPr>
        <p:txBody>
          <a:bodyPr anchorCtr="0" anchor="t" bIns="121900" lIns="121900" spcFirstLastPara="1" rIns="121900" wrap="square" tIns="121900">
            <a:noAutofit/>
          </a:bodyPr>
          <a:lstStyle>
            <a:lvl1pPr indent="-381000" lvl="0" marL="457200" algn="l">
              <a:lnSpc>
                <a:spcPct val="100000"/>
              </a:lnSpc>
              <a:spcBef>
                <a:spcPts val="800"/>
              </a:spcBef>
              <a:spcAft>
                <a:spcPts val="0"/>
              </a:spcAft>
              <a:buSzPts val="2400"/>
              <a:buChar char="●"/>
              <a:defRPr/>
            </a:lvl1pPr>
            <a:lvl2pPr indent="-361950" lvl="1" marL="914400" algn="l">
              <a:lnSpc>
                <a:spcPct val="100000"/>
              </a:lnSpc>
              <a:spcBef>
                <a:spcPts val="0"/>
              </a:spcBef>
              <a:spcAft>
                <a:spcPts val="0"/>
              </a:spcAft>
              <a:buSzPts val="21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61950" lvl="4" marL="2286000" algn="l">
              <a:lnSpc>
                <a:spcPct val="100000"/>
              </a:lnSpc>
              <a:spcBef>
                <a:spcPts val="0"/>
              </a:spcBef>
              <a:spcAft>
                <a:spcPts val="0"/>
              </a:spcAft>
              <a:buSzPts val="2100"/>
              <a:buChar char="○"/>
              <a:defRPr/>
            </a:lvl5pPr>
            <a:lvl6pPr indent="-361950" lvl="5" marL="2743200" algn="l">
              <a:lnSpc>
                <a:spcPct val="100000"/>
              </a:lnSpc>
              <a:spcBef>
                <a:spcPts val="0"/>
              </a:spcBef>
              <a:spcAft>
                <a:spcPts val="0"/>
              </a:spcAft>
              <a:buSzPts val="2100"/>
              <a:buChar char="■"/>
              <a:defRPr/>
            </a:lvl6pPr>
            <a:lvl7pPr indent="-361950" lvl="6" marL="3200400" algn="l">
              <a:lnSpc>
                <a:spcPct val="100000"/>
              </a:lnSpc>
              <a:spcBef>
                <a:spcPts val="0"/>
              </a:spcBef>
              <a:spcAft>
                <a:spcPts val="0"/>
              </a:spcAft>
              <a:buSzPts val="2100"/>
              <a:buChar char="●"/>
              <a:defRPr/>
            </a:lvl7pPr>
            <a:lvl8pPr indent="-361950" lvl="7" marL="3657600" algn="l">
              <a:lnSpc>
                <a:spcPct val="100000"/>
              </a:lnSpc>
              <a:spcBef>
                <a:spcPts val="0"/>
              </a:spcBef>
              <a:spcAft>
                <a:spcPts val="0"/>
              </a:spcAft>
              <a:buSzPts val="2100"/>
              <a:buChar char="○"/>
              <a:defRPr/>
            </a:lvl8pPr>
            <a:lvl9pPr indent="-361950" lvl="8" marL="4114800" algn="l">
              <a:lnSpc>
                <a:spcPct val="100000"/>
              </a:lnSpc>
              <a:spcBef>
                <a:spcPts val="0"/>
              </a:spcBef>
              <a:spcAft>
                <a:spcPts val="0"/>
              </a:spcAft>
              <a:buSzPts val="2100"/>
              <a:buChar char="■"/>
              <a:defRPr/>
            </a:lvl9pPr>
          </a:lstStyle>
          <a:p/>
        </p:txBody>
      </p:sp>
      <p:sp>
        <p:nvSpPr>
          <p:cNvPr id="605" name="Google Shape;605;p21"/>
          <p:cNvSpPr txBox="1"/>
          <p:nvPr>
            <p:ph idx="12" type="sldNum"/>
          </p:nvPr>
        </p:nvSpPr>
        <p:spPr>
          <a:xfrm>
            <a:off x="11472533" y="6120400"/>
            <a:ext cx="719700" cy="737700"/>
          </a:xfrm>
          <a:prstGeom prst="rect">
            <a:avLst/>
          </a:prstGeom>
          <a:noFill/>
          <a:ln>
            <a:noFill/>
          </a:ln>
        </p:spPr>
        <p:txBody>
          <a:bodyPr anchorCtr="0" anchor="ctr"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White 2">
  <p:cSld name="Content - White_2">
    <p:spTree>
      <p:nvGrpSpPr>
        <p:cNvPr id="606" name="Shape 606"/>
        <p:cNvGrpSpPr/>
        <p:nvPr/>
      </p:nvGrpSpPr>
      <p:grpSpPr>
        <a:xfrm>
          <a:off x="0" y="0"/>
          <a:ext cx="0" cy="0"/>
          <a:chOff x="0" y="0"/>
          <a:chExt cx="0" cy="0"/>
        </a:xfrm>
      </p:grpSpPr>
      <p:sp>
        <p:nvSpPr>
          <p:cNvPr id="607" name="Google Shape;607;p22"/>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Outfit"/>
              <a:ea typeface="Outfit"/>
              <a:cs typeface="Outfit"/>
              <a:sym typeface="Outfit"/>
            </a:endParaRPr>
          </a:p>
        </p:txBody>
      </p:sp>
      <p:sp>
        <p:nvSpPr>
          <p:cNvPr id="608" name="Google Shape;608;p22"/>
          <p:cNvSpPr txBox="1"/>
          <p:nvPr>
            <p:ph type="title"/>
          </p:nvPr>
        </p:nvSpPr>
        <p:spPr>
          <a:xfrm>
            <a:off x="197555" y="190148"/>
            <a:ext cx="10515600" cy="537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609" name="Google Shape;609;p22"/>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610" name="Google Shape;610;p22"/>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900"/>
            </a:lvl1pPr>
            <a:lvl2pPr indent="0" lvl="1" marL="0" algn="l">
              <a:spcBef>
                <a:spcPts val="0"/>
              </a:spcBef>
              <a:buNone/>
              <a:defRPr sz="1900"/>
            </a:lvl2pPr>
            <a:lvl3pPr indent="0" lvl="2" marL="0" algn="l">
              <a:spcBef>
                <a:spcPts val="0"/>
              </a:spcBef>
              <a:buNone/>
              <a:defRPr sz="1900"/>
            </a:lvl3pPr>
            <a:lvl4pPr indent="0" lvl="3" marL="0" algn="l">
              <a:spcBef>
                <a:spcPts val="0"/>
              </a:spcBef>
              <a:buNone/>
              <a:defRPr sz="1900"/>
            </a:lvl4pPr>
            <a:lvl5pPr indent="0" lvl="4" marL="0" algn="l">
              <a:spcBef>
                <a:spcPts val="0"/>
              </a:spcBef>
              <a:buNone/>
              <a:defRPr sz="1900"/>
            </a:lvl5pPr>
            <a:lvl6pPr indent="0" lvl="5" marL="0" algn="l">
              <a:spcBef>
                <a:spcPts val="0"/>
              </a:spcBef>
              <a:buNone/>
              <a:defRPr sz="1900"/>
            </a:lvl6pPr>
            <a:lvl7pPr indent="0" lvl="6" marL="0" algn="l">
              <a:spcBef>
                <a:spcPts val="0"/>
              </a:spcBef>
              <a:buNone/>
              <a:defRPr sz="1900"/>
            </a:lvl7pPr>
            <a:lvl8pPr indent="0" lvl="7" marL="0" algn="l">
              <a:spcBef>
                <a:spcPts val="0"/>
              </a:spcBef>
              <a:buNone/>
              <a:defRPr sz="1900"/>
            </a:lvl8pPr>
            <a:lvl9pPr indent="0" lvl="8" marL="0" algn="l">
              <a:spcBef>
                <a:spcPts val="0"/>
              </a:spcBef>
              <a:buNone/>
              <a:defRPr sz="1900"/>
            </a:lvl9pPr>
          </a:lstStyle>
          <a:p>
            <a:pPr indent="0" lvl="0" marL="0" rtl="0" algn="l">
              <a:spcBef>
                <a:spcPts val="0"/>
              </a:spcBef>
              <a:spcAft>
                <a:spcPts val="0"/>
              </a:spcAft>
              <a:buNone/>
            </a:pPr>
            <a:fld id="{00000000-1234-1234-1234-123412341234}" type="slidenum">
              <a:rPr lang="en-US"/>
              <a:t>‹#›</a:t>
            </a:fld>
            <a:endParaRPr/>
          </a:p>
        </p:txBody>
      </p:sp>
      <p:sp>
        <p:nvSpPr>
          <p:cNvPr id="611" name="Google Shape;611;p22"/>
          <p:cNvSpPr txBox="1"/>
          <p:nvPr>
            <p:ph idx="1" type="body"/>
          </p:nvPr>
        </p:nvSpPr>
        <p:spPr>
          <a:xfrm>
            <a:off x="405872" y="1526381"/>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1600"/>
              </a:spcBef>
              <a:spcAft>
                <a:spcPts val="0"/>
              </a:spcAft>
              <a:buClr>
                <a:schemeClr val="dk1"/>
              </a:buClr>
              <a:buSzPts val="1900"/>
              <a:buChar char="○"/>
              <a:defRPr/>
            </a:lvl2pPr>
            <a:lvl3pPr indent="-349250" lvl="2" marL="1371600" algn="l">
              <a:lnSpc>
                <a:spcPct val="90000"/>
              </a:lnSpc>
              <a:spcBef>
                <a:spcPts val="1600"/>
              </a:spcBef>
              <a:spcAft>
                <a:spcPts val="0"/>
              </a:spcAft>
              <a:buClr>
                <a:schemeClr val="dk1"/>
              </a:buClr>
              <a:buSzPts val="1900"/>
              <a:buChar char="■"/>
              <a:defRPr/>
            </a:lvl3pPr>
            <a:lvl4pPr indent="-349250" lvl="3" marL="1828800" algn="l">
              <a:lnSpc>
                <a:spcPct val="90000"/>
              </a:lnSpc>
              <a:spcBef>
                <a:spcPts val="1600"/>
              </a:spcBef>
              <a:spcAft>
                <a:spcPts val="0"/>
              </a:spcAft>
              <a:buClr>
                <a:schemeClr val="dk1"/>
              </a:buClr>
              <a:buSzPts val="1900"/>
              <a:buChar char="●"/>
              <a:defRPr/>
            </a:lvl4pPr>
            <a:lvl5pPr indent="-349250" lvl="4" marL="2286000" algn="l">
              <a:lnSpc>
                <a:spcPct val="90000"/>
              </a:lnSpc>
              <a:spcBef>
                <a:spcPts val="1600"/>
              </a:spcBef>
              <a:spcAft>
                <a:spcPts val="0"/>
              </a:spcAft>
              <a:buClr>
                <a:schemeClr val="dk1"/>
              </a:buClr>
              <a:buSzPts val="1900"/>
              <a:buChar char="○"/>
              <a:defRPr/>
            </a:lvl5pPr>
            <a:lvl6pPr indent="-349250" lvl="5" marL="2743200" algn="l">
              <a:lnSpc>
                <a:spcPct val="90000"/>
              </a:lnSpc>
              <a:spcBef>
                <a:spcPts val="1600"/>
              </a:spcBef>
              <a:spcAft>
                <a:spcPts val="0"/>
              </a:spcAft>
              <a:buClr>
                <a:schemeClr val="dk1"/>
              </a:buClr>
              <a:buSzPts val="1900"/>
              <a:buChar char="■"/>
              <a:defRPr/>
            </a:lvl6pPr>
            <a:lvl7pPr indent="-349250" lvl="6" marL="3200400" algn="l">
              <a:lnSpc>
                <a:spcPct val="90000"/>
              </a:lnSpc>
              <a:spcBef>
                <a:spcPts val="1600"/>
              </a:spcBef>
              <a:spcAft>
                <a:spcPts val="0"/>
              </a:spcAft>
              <a:buClr>
                <a:schemeClr val="dk1"/>
              </a:buClr>
              <a:buSzPts val="1900"/>
              <a:buChar char="●"/>
              <a:defRPr/>
            </a:lvl7pPr>
            <a:lvl8pPr indent="-349250" lvl="7" marL="3657600" algn="l">
              <a:lnSpc>
                <a:spcPct val="90000"/>
              </a:lnSpc>
              <a:spcBef>
                <a:spcPts val="1600"/>
              </a:spcBef>
              <a:spcAft>
                <a:spcPts val="0"/>
              </a:spcAft>
              <a:buClr>
                <a:schemeClr val="dk1"/>
              </a:buClr>
              <a:buSzPts val="1900"/>
              <a:buChar char="○"/>
              <a:defRPr/>
            </a:lvl8pPr>
            <a:lvl9pPr indent="-349250" lvl="8" marL="4114800" algn="l">
              <a:lnSpc>
                <a:spcPct val="90000"/>
              </a:lnSpc>
              <a:spcBef>
                <a:spcPts val="1600"/>
              </a:spcBef>
              <a:spcAft>
                <a:spcPts val="1600"/>
              </a:spcAft>
              <a:buClr>
                <a:schemeClr val="dk1"/>
              </a:buClr>
              <a:buSzPts val="1900"/>
              <a:buChar char="■"/>
              <a:defRPr/>
            </a:lvl9pPr>
          </a:lstStyle>
          <a:p/>
        </p:txBody>
      </p:sp>
      <p:grpSp>
        <p:nvGrpSpPr>
          <p:cNvPr id="612" name="Google Shape;612;p22"/>
          <p:cNvGrpSpPr/>
          <p:nvPr/>
        </p:nvGrpSpPr>
        <p:grpSpPr>
          <a:xfrm>
            <a:off x="11254145" y="6577492"/>
            <a:ext cx="657225" cy="136898"/>
            <a:chOff x="238125" y="1729525"/>
            <a:chExt cx="7143750" cy="1488025"/>
          </a:xfrm>
        </p:grpSpPr>
        <p:sp>
          <p:nvSpPr>
            <p:cNvPr id="613" name="Google Shape;613;p22"/>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614" name="Google Shape;614;p2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615" name="Google Shape;615;p2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616" name="Google Shape;616;p2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617" name="Google Shape;617;p2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618" name="Google Shape;618;p2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619" name="Google Shape;619;p2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1 1">
  <p:cSld name="Title Slide - Scale_1_1">
    <p:bg>
      <p:bgPr>
        <a:solidFill>
          <a:schemeClr val="dk2"/>
        </a:solidFill>
      </p:bgPr>
    </p:bg>
    <p:spTree>
      <p:nvGrpSpPr>
        <p:cNvPr id="620" name="Shape 62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1">
    <p:bg>
      <p:bgPr>
        <a:solidFill>
          <a:srgbClr val="F8F8F8"/>
        </a:solidFill>
      </p:bgPr>
    </p:bg>
    <p:spTree>
      <p:nvGrpSpPr>
        <p:cNvPr id="621" name="Shape 621"/>
        <p:cNvGrpSpPr/>
        <p:nvPr/>
      </p:nvGrpSpPr>
      <p:grpSpPr>
        <a:xfrm>
          <a:off x="0" y="0"/>
          <a:ext cx="0" cy="0"/>
          <a:chOff x="0" y="0"/>
          <a:chExt cx="0" cy="0"/>
        </a:xfrm>
      </p:grpSpPr>
      <p:cxnSp>
        <p:nvCxnSpPr>
          <p:cNvPr id="622" name="Google Shape;622;p24"/>
          <p:cNvCxnSpPr/>
          <p:nvPr/>
        </p:nvCxnSpPr>
        <p:spPr>
          <a:xfrm>
            <a:off x="731520" y="731520"/>
            <a:ext cx="10728900" cy="0"/>
          </a:xfrm>
          <a:prstGeom prst="straightConnector1">
            <a:avLst/>
          </a:prstGeom>
          <a:noFill/>
          <a:ln cap="rnd" cmpd="sng" w="16925">
            <a:solidFill>
              <a:srgbClr val="CE0A88"/>
            </a:solidFill>
            <a:prstDash val="solid"/>
            <a:round/>
            <a:headEnd len="sm" w="sm" type="none"/>
            <a:tailEnd len="sm" w="sm" type="none"/>
          </a:ln>
        </p:spPr>
      </p:cxnSp>
      <p:pic>
        <p:nvPicPr>
          <p:cNvPr id="623" name="Google Shape;623;p24"/>
          <p:cNvPicPr preferRelativeResize="0"/>
          <p:nvPr/>
        </p:nvPicPr>
        <p:blipFill rotWithShape="1">
          <a:blip r:embed="rId2">
            <a:alphaModFix/>
          </a:blip>
          <a:srcRect b="0" l="0" r="0" t="0"/>
          <a:stretch/>
        </p:blipFill>
        <p:spPr>
          <a:xfrm>
            <a:off x="537300" y="76200"/>
            <a:ext cx="1158251" cy="579125"/>
          </a:xfrm>
          <a:prstGeom prst="rect">
            <a:avLst/>
          </a:prstGeom>
          <a:noFill/>
          <a:ln>
            <a:noFill/>
          </a:ln>
        </p:spPr>
      </p:pic>
      <p:sp>
        <p:nvSpPr>
          <p:cNvPr id="624" name="Google Shape;624;p24"/>
          <p:cNvSpPr txBox="1"/>
          <p:nvPr>
            <p:ph idx="12" type="sldNum"/>
          </p:nvPr>
        </p:nvSpPr>
        <p:spPr>
          <a:xfrm>
            <a:off x="11409045" y="6333135"/>
            <a:ext cx="731700" cy="5247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Light + Title + Sub + Image">
  <p:cSld name="Title Slide">
    <p:bg>
      <p:bgPr>
        <a:solidFill>
          <a:srgbClr val="F8F8F8"/>
        </a:solidFill>
      </p:bgPr>
    </p:bg>
    <p:spTree>
      <p:nvGrpSpPr>
        <p:cNvPr id="625" name="Shape 625"/>
        <p:cNvGrpSpPr/>
        <p:nvPr/>
      </p:nvGrpSpPr>
      <p:grpSpPr>
        <a:xfrm>
          <a:off x="0" y="0"/>
          <a:ext cx="0" cy="0"/>
          <a:chOff x="0" y="0"/>
          <a:chExt cx="0" cy="0"/>
        </a:xfrm>
      </p:grpSpPr>
      <p:pic>
        <p:nvPicPr>
          <p:cNvPr id="626" name="Google Shape;626;p25"/>
          <p:cNvPicPr preferRelativeResize="0"/>
          <p:nvPr/>
        </p:nvPicPr>
        <p:blipFill rotWithShape="1">
          <a:blip r:embed="rId2">
            <a:alphaModFix/>
          </a:blip>
          <a:srcRect b="0" l="0" r="0" t="0"/>
          <a:stretch/>
        </p:blipFill>
        <p:spPr>
          <a:xfrm>
            <a:off x="731525" y="76200"/>
            <a:ext cx="812948" cy="531129"/>
          </a:xfrm>
          <a:prstGeom prst="rect">
            <a:avLst/>
          </a:prstGeom>
          <a:noFill/>
          <a:ln>
            <a:noFill/>
          </a:ln>
        </p:spPr>
      </p:pic>
      <p:cxnSp>
        <p:nvCxnSpPr>
          <p:cNvPr id="627" name="Google Shape;627;p25"/>
          <p:cNvCxnSpPr/>
          <p:nvPr/>
        </p:nvCxnSpPr>
        <p:spPr>
          <a:xfrm>
            <a:off x="731520" y="731520"/>
            <a:ext cx="10728900" cy="0"/>
          </a:xfrm>
          <a:prstGeom prst="straightConnector1">
            <a:avLst/>
          </a:prstGeom>
          <a:noFill/>
          <a:ln cap="rnd" cmpd="sng" w="16925">
            <a:solidFill>
              <a:srgbClr val="CE0A88"/>
            </a:solidFill>
            <a:prstDash val="solid"/>
            <a:round/>
            <a:headEnd len="sm" w="sm" type="none"/>
            <a:tailEnd len="sm" w="sm" type="none"/>
          </a:ln>
        </p:spPr>
      </p:cxnSp>
      <p:sp>
        <p:nvSpPr>
          <p:cNvPr id="628" name="Google Shape;628;p25"/>
          <p:cNvSpPr txBox="1"/>
          <p:nvPr/>
        </p:nvSpPr>
        <p:spPr>
          <a:xfrm>
            <a:off x="6861372" y="4830269"/>
            <a:ext cx="13284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F2F2F"/>
              </a:buClr>
              <a:buSzPts val="1100"/>
              <a:buFont typeface="Poppins"/>
              <a:buNone/>
            </a:pPr>
            <a:r>
              <a:t/>
            </a:r>
            <a:endParaRPr b="0" i="0" sz="1100" u="none" cap="none" strike="noStrike">
              <a:solidFill>
                <a:srgbClr val="FFFFFF"/>
              </a:solidFill>
              <a:latin typeface="Arial"/>
              <a:ea typeface="Arial"/>
              <a:cs typeface="Arial"/>
              <a:sym typeface="Arial"/>
            </a:endParaRPr>
          </a:p>
        </p:txBody>
      </p:sp>
      <p:sp>
        <p:nvSpPr>
          <p:cNvPr id="629" name="Google Shape;629;p25"/>
          <p:cNvSpPr txBox="1"/>
          <p:nvPr>
            <p:ph idx="12" type="sldNum"/>
          </p:nvPr>
        </p:nvSpPr>
        <p:spPr>
          <a:xfrm>
            <a:off x="11409045" y="6333135"/>
            <a:ext cx="731700" cy="5247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8">
  <p:cSld name="TITLE_AND_BODY_8">
    <p:spTree>
      <p:nvGrpSpPr>
        <p:cNvPr id="630" name="Shape 630"/>
        <p:cNvGrpSpPr/>
        <p:nvPr/>
      </p:nvGrpSpPr>
      <p:grpSpPr>
        <a:xfrm>
          <a:off x="0" y="0"/>
          <a:ext cx="0" cy="0"/>
          <a:chOff x="0" y="0"/>
          <a:chExt cx="0" cy="0"/>
        </a:xfrm>
      </p:grpSpPr>
      <p:sp>
        <p:nvSpPr>
          <p:cNvPr id="631" name="Google Shape;631;p2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2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632" name="Google Shape;632;p26"/>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61950" lvl="1" marL="914400">
              <a:spcBef>
                <a:spcPts val="0"/>
              </a:spcBef>
              <a:spcAft>
                <a:spcPts val="0"/>
              </a:spcAft>
              <a:buSzPts val="2100"/>
              <a:buChar char="○"/>
              <a:defRPr/>
            </a:lvl2pPr>
            <a:lvl3pPr indent="-349250" lvl="2" marL="1371600">
              <a:spcBef>
                <a:spcPts val="0"/>
              </a:spcBef>
              <a:spcAft>
                <a:spcPts val="0"/>
              </a:spcAft>
              <a:buSzPts val="1900"/>
              <a:buChar char="■"/>
              <a:defRPr/>
            </a:lvl3pPr>
            <a:lvl4pPr indent="-336550" lvl="3" marL="1828800">
              <a:spcBef>
                <a:spcPts val="0"/>
              </a:spcBef>
              <a:spcAft>
                <a:spcPts val="0"/>
              </a:spcAft>
              <a:buSzPts val="1700"/>
              <a:buChar char="●"/>
              <a:defRPr/>
            </a:lvl4pPr>
            <a:lvl5pPr indent="-330200" lvl="4" marL="2286000">
              <a:spcBef>
                <a:spcPts val="0"/>
              </a:spcBef>
              <a:spcAft>
                <a:spcPts val="0"/>
              </a:spcAft>
              <a:buSzPts val="1600"/>
              <a:buChar char="○"/>
              <a:defRPr/>
            </a:lvl5pPr>
            <a:lvl6pPr indent="-323850" lvl="5" marL="2743200">
              <a:spcBef>
                <a:spcPts val="0"/>
              </a:spcBef>
              <a:spcAft>
                <a:spcPts val="0"/>
              </a:spcAft>
              <a:buSzPts val="1500"/>
              <a:buChar char="■"/>
              <a:defRPr/>
            </a:lvl6pPr>
            <a:lvl7pPr indent="-311150" lvl="6" marL="3200400">
              <a:spcBef>
                <a:spcPts val="0"/>
              </a:spcBef>
              <a:spcAft>
                <a:spcPts val="0"/>
              </a:spcAft>
              <a:buSzPts val="1300"/>
              <a:buChar char="●"/>
              <a:defRPr/>
            </a:lvl7pPr>
            <a:lvl8pPr indent="-298450" lvl="7" marL="3657600">
              <a:spcBef>
                <a:spcPts val="0"/>
              </a:spcBef>
              <a:spcAft>
                <a:spcPts val="0"/>
              </a:spcAft>
              <a:buSzPts val="1100"/>
              <a:buChar char="○"/>
              <a:defRPr/>
            </a:lvl8pPr>
            <a:lvl9pPr indent="-279400" lvl="8" marL="4114800">
              <a:spcBef>
                <a:spcPts val="0"/>
              </a:spcBef>
              <a:spcAft>
                <a:spcPts val="0"/>
              </a:spcAft>
              <a:buSzPts val="800"/>
              <a:buChar char="■"/>
              <a:defRPr/>
            </a:lvl9pPr>
          </a:lstStyle>
          <a:p/>
        </p:txBody>
      </p:sp>
      <p:sp>
        <p:nvSpPr>
          <p:cNvPr id="633" name="Google Shape;633;p2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1">
  <p:cSld name="CUSTOM_9">
    <p:spTree>
      <p:nvGrpSpPr>
        <p:cNvPr id="634" name="Shape 634"/>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PY_Column-1 3">
  <p:cSld name="TITLE_2_1_1_1_1_2_5">
    <p:spTree>
      <p:nvGrpSpPr>
        <p:cNvPr id="635" name="Shape 635"/>
        <p:cNvGrpSpPr/>
        <p:nvPr/>
      </p:nvGrpSpPr>
      <p:grpSpPr>
        <a:xfrm>
          <a:off x="0" y="0"/>
          <a:ext cx="0" cy="0"/>
          <a:chOff x="0" y="0"/>
          <a:chExt cx="0" cy="0"/>
        </a:xfrm>
      </p:grpSpPr>
      <p:sp>
        <p:nvSpPr>
          <p:cNvPr id="636" name="Google Shape;636;p28"/>
          <p:cNvSpPr txBox="1"/>
          <p:nvPr>
            <p:ph idx="12" type="sldNum"/>
          </p:nvPr>
        </p:nvSpPr>
        <p:spPr>
          <a:xfrm>
            <a:off x="399450" y="6139167"/>
            <a:ext cx="709500" cy="524700"/>
          </a:xfrm>
          <a:prstGeom prst="rect">
            <a:avLst/>
          </a:prstGeom>
          <a:noFill/>
          <a:ln>
            <a:noFill/>
          </a:ln>
        </p:spPr>
        <p:txBody>
          <a:bodyPr anchorCtr="0" anchor="ctr" bIns="121900" lIns="121900" spcFirstLastPara="1" rIns="121900" wrap="square" tIns="121900">
            <a:noAutofit/>
          </a:bodyPr>
          <a:lstStyle>
            <a:lvl1pPr lvl="0">
              <a:buNone/>
              <a:defRPr sz="1200">
                <a:solidFill>
                  <a:schemeClr val="dk2"/>
                </a:solidFill>
              </a:defRPr>
            </a:lvl1pPr>
            <a:lvl2pPr lvl="1">
              <a:buNone/>
              <a:defRPr sz="1200">
                <a:solidFill>
                  <a:schemeClr val="dk2"/>
                </a:solidFill>
              </a:defRPr>
            </a:lvl2pPr>
            <a:lvl3pPr lvl="2">
              <a:buNone/>
              <a:defRPr sz="1200">
                <a:solidFill>
                  <a:schemeClr val="dk2"/>
                </a:solidFill>
              </a:defRPr>
            </a:lvl3pPr>
            <a:lvl4pPr lvl="3">
              <a:buNone/>
              <a:defRPr sz="1200">
                <a:solidFill>
                  <a:schemeClr val="dk2"/>
                </a:solidFill>
              </a:defRPr>
            </a:lvl4pPr>
            <a:lvl5pPr lvl="4">
              <a:buNone/>
              <a:defRPr sz="1200">
                <a:solidFill>
                  <a:schemeClr val="dk2"/>
                </a:solidFill>
              </a:defRPr>
            </a:lvl5pPr>
            <a:lvl6pPr lvl="5">
              <a:buNone/>
              <a:defRPr sz="1200">
                <a:solidFill>
                  <a:schemeClr val="dk2"/>
                </a:solidFill>
              </a:defRPr>
            </a:lvl6pPr>
            <a:lvl7pPr lvl="6">
              <a:buNone/>
              <a:defRPr sz="1200">
                <a:solidFill>
                  <a:schemeClr val="dk2"/>
                </a:solidFill>
              </a:defRPr>
            </a:lvl7pPr>
            <a:lvl8pPr lvl="7">
              <a:buNone/>
              <a:defRPr sz="1200">
                <a:solidFill>
                  <a:schemeClr val="dk2"/>
                </a:solidFill>
              </a:defRPr>
            </a:lvl8pPr>
            <a:lvl9pPr lvl="8">
              <a:buNone/>
              <a:defRPr sz="1200">
                <a:solidFill>
                  <a:schemeClr val="dk2"/>
                </a:solidFill>
              </a:defRPr>
            </a:lvl9pPr>
          </a:lstStyle>
          <a:p>
            <a:pPr indent="0" lvl="0" marL="0" rtl="0" algn="l">
              <a:spcBef>
                <a:spcPts val="0"/>
              </a:spcBef>
              <a:spcAft>
                <a:spcPts val="0"/>
              </a:spcAft>
              <a:buNone/>
            </a:pPr>
            <a:fld id="{00000000-1234-1234-1234-123412341234}" type="slidenum">
              <a:rPr lang="en-US"/>
              <a:t>‹#›</a:t>
            </a:fld>
            <a:endParaRPr/>
          </a:p>
        </p:txBody>
      </p:sp>
      <p:sp>
        <p:nvSpPr>
          <p:cNvPr id="637" name="Google Shape;637;p28"/>
          <p:cNvSpPr txBox="1"/>
          <p:nvPr>
            <p:ph type="title"/>
          </p:nvPr>
        </p:nvSpPr>
        <p:spPr>
          <a:xfrm>
            <a:off x="1056533" y="6260367"/>
            <a:ext cx="5307900" cy="282300"/>
          </a:xfrm>
          <a:prstGeom prst="rect">
            <a:avLst/>
          </a:prstGeom>
        </p:spPr>
        <p:txBody>
          <a:bodyPr anchorCtr="0" anchor="ctr" bIns="121900" lIns="121900" spcFirstLastPara="1" rIns="121900" wrap="square" tIns="121900">
            <a:noAutofit/>
          </a:bodyPr>
          <a:lstStyle>
            <a:lvl1pPr lvl="0">
              <a:spcBef>
                <a:spcPts val="0"/>
              </a:spcBef>
              <a:spcAft>
                <a:spcPts val="0"/>
              </a:spcAft>
              <a:buClr>
                <a:schemeClr val="dk2"/>
              </a:buClr>
              <a:buSzPts val="1200"/>
              <a:buNone/>
              <a:defRPr b="0" sz="1200">
                <a:solidFill>
                  <a:schemeClr val="dk2"/>
                </a:solidFill>
              </a:defRPr>
            </a:lvl1pPr>
            <a:lvl2pPr lvl="1">
              <a:spcBef>
                <a:spcPts val="0"/>
              </a:spcBef>
              <a:spcAft>
                <a:spcPts val="0"/>
              </a:spcAft>
              <a:buClr>
                <a:schemeClr val="dk2"/>
              </a:buClr>
              <a:buSzPts val="1200"/>
              <a:buNone/>
              <a:defRPr sz="1200">
                <a:solidFill>
                  <a:schemeClr val="dk2"/>
                </a:solidFill>
              </a:defRPr>
            </a:lvl2pPr>
            <a:lvl3pPr lvl="2">
              <a:spcBef>
                <a:spcPts val="0"/>
              </a:spcBef>
              <a:spcAft>
                <a:spcPts val="0"/>
              </a:spcAft>
              <a:buClr>
                <a:schemeClr val="dk2"/>
              </a:buClr>
              <a:buSzPts val="1200"/>
              <a:buNone/>
              <a:defRPr sz="1200">
                <a:solidFill>
                  <a:schemeClr val="dk2"/>
                </a:solidFill>
              </a:defRPr>
            </a:lvl3pPr>
            <a:lvl4pPr lvl="3">
              <a:spcBef>
                <a:spcPts val="0"/>
              </a:spcBef>
              <a:spcAft>
                <a:spcPts val="0"/>
              </a:spcAft>
              <a:buClr>
                <a:schemeClr val="dk2"/>
              </a:buClr>
              <a:buSzPts val="1200"/>
              <a:buNone/>
              <a:defRPr sz="1200">
                <a:solidFill>
                  <a:schemeClr val="dk2"/>
                </a:solidFill>
              </a:defRPr>
            </a:lvl4pPr>
            <a:lvl5pPr lvl="4">
              <a:spcBef>
                <a:spcPts val="0"/>
              </a:spcBef>
              <a:spcAft>
                <a:spcPts val="0"/>
              </a:spcAft>
              <a:buClr>
                <a:schemeClr val="dk2"/>
              </a:buClr>
              <a:buSzPts val="1200"/>
              <a:buNone/>
              <a:defRPr sz="1200">
                <a:solidFill>
                  <a:schemeClr val="dk2"/>
                </a:solidFill>
              </a:defRPr>
            </a:lvl5pPr>
            <a:lvl6pPr lvl="5">
              <a:spcBef>
                <a:spcPts val="0"/>
              </a:spcBef>
              <a:spcAft>
                <a:spcPts val="0"/>
              </a:spcAft>
              <a:buClr>
                <a:schemeClr val="dk2"/>
              </a:buClr>
              <a:buSzPts val="1200"/>
              <a:buNone/>
              <a:defRPr sz="1200">
                <a:solidFill>
                  <a:schemeClr val="dk2"/>
                </a:solidFill>
              </a:defRPr>
            </a:lvl6pPr>
            <a:lvl7pPr lvl="6">
              <a:spcBef>
                <a:spcPts val="0"/>
              </a:spcBef>
              <a:spcAft>
                <a:spcPts val="0"/>
              </a:spcAft>
              <a:buClr>
                <a:schemeClr val="dk2"/>
              </a:buClr>
              <a:buSzPts val="1200"/>
              <a:buNone/>
              <a:defRPr sz="1200">
                <a:solidFill>
                  <a:schemeClr val="dk2"/>
                </a:solidFill>
              </a:defRPr>
            </a:lvl7pPr>
            <a:lvl8pPr lvl="7">
              <a:spcBef>
                <a:spcPts val="0"/>
              </a:spcBef>
              <a:spcAft>
                <a:spcPts val="0"/>
              </a:spcAft>
              <a:buClr>
                <a:schemeClr val="dk2"/>
              </a:buClr>
              <a:buSzPts val="1200"/>
              <a:buNone/>
              <a:defRPr sz="1200">
                <a:solidFill>
                  <a:schemeClr val="dk2"/>
                </a:solidFill>
              </a:defRPr>
            </a:lvl8pPr>
            <a:lvl9pPr lvl="8">
              <a:spcBef>
                <a:spcPts val="0"/>
              </a:spcBef>
              <a:spcAft>
                <a:spcPts val="0"/>
              </a:spcAft>
              <a:buClr>
                <a:schemeClr val="dk2"/>
              </a:buClr>
              <a:buSzPts val="1200"/>
              <a:buNone/>
              <a:defRPr sz="1200">
                <a:solidFill>
                  <a:schemeClr val="dk2"/>
                </a:solidFill>
              </a:defRPr>
            </a:lvl9pPr>
          </a:lstStyle>
          <a:p/>
        </p:txBody>
      </p:sp>
      <p:sp>
        <p:nvSpPr>
          <p:cNvPr id="638" name="Google Shape;638;p28"/>
          <p:cNvSpPr txBox="1"/>
          <p:nvPr>
            <p:ph idx="2" type="title"/>
          </p:nvPr>
        </p:nvSpPr>
        <p:spPr>
          <a:xfrm>
            <a:off x="501067" y="368567"/>
            <a:ext cx="11189700" cy="4623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1pPr>
            <a:lvl2pPr lvl="1">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2pPr>
            <a:lvl3pPr lvl="2">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3pPr>
            <a:lvl4pPr lvl="3">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4pPr>
            <a:lvl5pPr lvl="4">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5pPr>
            <a:lvl6pPr lvl="5">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6pPr>
            <a:lvl7pPr lvl="6">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7pPr>
            <a:lvl8pPr lvl="7">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8pPr>
            <a:lvl9pPr lvl="8">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9pPr>
          </a:lstStyle>
          <a:p/>
        </p:txBody>
      </p:sp>
      <p:sp>
        <p:nvSpPr>
          <p:cNvPr id="639" name="Google Shape;639;p28"/>
          <p:cNvSpPr txBox="1"/>
          <p:nvPr>
            <p:ph idx="1" type="body"/>
          </p:nvPr>
        </p:nvSpPr>
        <p:spPr>
          <a:xfrm>
            <a:off x="501067" y="1287733"/>
            <a:ext cx="11189700" cy="4740300"/>
          </a:xfrm>
          <a:prstGeom prst="rect">
            <a:avLst/>
          </a:prstGeom>
        </p:spPr>
        <p:txBody>
          <a:bodyPr anchorCtr="0" anchor="t" bIns="121900" lIns="121900" spcFirstLastPara="1" rIns="121900" wrap="square" tIns="121900">
            <a:noAutofit/>
          </a:bodyPr>
          <a:lstStyle>
            <a:lvl1pPr indent="-330200" lvl="0" marL="457200">
              <a:lnSpc>
                <a:spcPct val="150000"/>
              </a:lnSpc>
              <a:spcBef>
                <a:spcPts val="0"/>
              </a:spcBef>
              <a:spcAft>
                <a:spcPts val="0"/>
              </a:spcAft>
              <a:buSzPts val="1600"/>
              <a:buChar char="●"/>
              <a:defRPr sz="1600"/>
            </a:lvl1pPr>
            <a:lvl2pPr indent="-330200" lvl="1" marL="914400">
              <a:lnSpc>
                <a:spcPct val="150000"/>
              </a:lnSpc>
              <a:spcBef>
                <a:spcPts val="0"/>
              </a:spcBef>
              <a:spcAft>
                <a:spcPts val="0"/>
              </a:spcAft>
              <a:buSzPts val="1600"/>
              <a:buChar char="○"/>
              <a:defRPr sz="1600"/>
            </a:lvl2pPr>
            <a:lvl3pPr indent="-330200" lvl="2" marL="1371600">
              <a:lnSpc>
                <a:spcPct val="150000"/>
              </a:lnSpc>
              <a:spcBef>
                <a:spcPts val="0"/>
              </a:spcBef>
              <a:spcAft>
                <a:spcPts val="0"/>
              </a:spcAft>
              <a:buSzPts val="1600"/>
              <a:buChar char="■"/>
              <a:defRPr sz="1600"/>
            </a:lvl3pPr>
            <a:lvl4pPr indent="-330200" lvl="3" marL="1828800">
              <a:lnSpc>
                <a:spcPct val="150000"/>
              </a:lnSpc>
              <a:spcBef>
                <a:spcPts val="0"/>
              </a:spcBef>
              <a:spcAft>
                <a:spcPts val="0"/>
              </a:spcAft>
              <a:buSzPts val="1600"/>
              <a:buChar char="●"/>
              <a:defRPr sz="1600"/>
            </a:lvl4pPr>
            <a:lvl5pPr indent="-330200" lvl="4" marL="2286000">
              <a:lnSpc>
                <a:spcPct val="150000"/>
              </a:lnSpc>
              <a:spcBef>
                <a:spcPts val="0"/>
              </a:spcBef>
              <a:spcAft>
                <a:spcPts val="0"/>
              </a:spcAft>
              <a:buSzPts val="1600"/>
              <a:buChar char="○"/>
              <a:defRPr sz="1600"/>
            </a:lvl5pPr>
            <a:lvl6pPr indent="-330200" lvl="5" marL="2743200">
              <a:lnSpc>
                <a:spcPct val="150000"/>
              </a:lnSpc>
              <a:spcBef>
                <a:spcPts val="0"/>
              </a:spcBef>
              <a:spcAft>
                <a:spcPts val="0"/>
              </a:spcAft>
              <a:buSzPts val="1600"/>
              <a:buChar char="■"/>
              <a:defRPr sz="1600"/>
            </a:lvl6pPr>
            <a:lvl7pPr indent="-330200" lvl="6" marL="3200400">
              <a:lnSpc>
                <a:spcPct val="150000"/>
              </a:lnSpc>
              <a:spcBef>
                <a:spcPts val="0"/>
              </a:spcBef>
              <a:spcAft>
                <a:spcPts val="0"/>
              </a:spcAft>
              <a:buSzPts val="1600"/>
              <a:buChar char="●"/>
              <a:defRPr sz="1600"/>
            </a:lvl7pPr>
            <a:lvl8pPr indent="-330200" lvl="7" marL="3657600">
              <a:lnSpc>
                <a:spcPct val="150000"/>
              </a:lnSpc>
              <a:spcBef>
                <a:spcPts val="0"/>
              </a:spcBef>
              <a:spcAft>
                <a:spcPts val="0"/>
              </a:spcAft>
              <a:buSzPts val="1600"/>
              <a:buChar char="○"/>
              <a:defRPr sz="1600"/>
            </a:lvl8pPr>
            <a:lvl9pPr indent="-330200" lvl="8" marL="4114800">
              <a:lnSpc>
                <a:spcPct val="150000"/>
              </a:lnSpc>
              <a:spcBef>
                <a:spcPts val="0"/>
              </a:spcBef>
              <a:spcAft>
                <a:spcPts val="0"/>
              </a:spcAft>
              <a:buSzPts val="1600"/>
              <a:buChar char="■"/>
              <a:defRPr sz="16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PY_Columns-2">
  <p:cSld name="TITLE_2_1_1_1_1_1">
    <p:spTree>
      <p:nvGrpSpPr>
        <p:cNvPr id="640" name="Shape 640"/>
        <p:cNvGrpSpPr/>
        <p:nvPr/>
      </p:nvGrpSpPr>
      <p:grpSpPr>
        <a:xfrm>
          <a:off x="0" y="0"/>
          <a:ext cx="0" cy="0"/>
          <a:chOff x="0" y="0"/>
          <a:chExt cx="0" cy="0"/>
        </a:xfrm>
      </p:grpSpPr>
      <p:sp>
        <p:nvSpPr>
          <p:cNvPr id="641" name="Google Shape;641;p29"/>
          <p:cNvSpPr txBox="1"/>
          <p:nvPr>
            <p:ph type="title"/>
          </p:nvPr>
        </p:nvSpPr>
        <p:spPr>
          <a:xfrm>
            <a:off x="501067" y="368567"/>
            <a:ext cx="11189700" cy="4623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1pPr>
            <a:lvl2pPr lvl="1">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2pPr>
            <a:lvl3pPr lvl="2">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3pPr>
            <a:lvl4pPr lvl="3">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4pPr>
            <a:lvl5pPr lvl="4">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5pPr>
            <a:lvl6pPr lvl="5">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6pPr>
            <a:lvl7pPr lvl="6">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7pPr>
            <a:lvl8pPr lvl="7">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8pPr>
            <a:lvl9pPr lvl="8">
              <a:spcBef>
                <a:spcPts val="0"/>
              </a:spcBef>
              <a:spcAft>
                <a:spcPts val="0"/>
              </a:spcAft>
              <a:buClr>
                <a:schemeClr val="dk1"/>
              </a:buClr>
              <a:buSzPts val="3300"/>
              <a:buFont typeface="Figtree"/>
              <a:buNone/>
              <a:defRPr b="1" sz="3300">
                <a:solidFill>
                  <a:schemeClr val="dk1"/>
                </a:solidFill>
                <a:latin typeface="Figtree"/>
                <a:ea typeface="Figtree"/>
                <a:cs typeface="Figtree"/>
                <a:sym typeface="Figtree"/>
              </a:defRPr>
            </a:lvl9pPr>
          </a:lstStyle>
          <a:p/>
        </p:txBody>
      </p:sp>
      <p:sp>
        <p:nvSpPr>
          <p:cNvPr id="642" name="Google Shape;642;p29"/>
          <p:cNvSpPr txBox="1"/>
          <p:nvPr>
            <p:ph idx="1" type="body"/>
          </p:nvPr>
        </p:nvSpPr>
        <p:spPr>
          <a:xfrm>
            <a:off x="501067" y="1293916"/>
            <a:ext cx="5251500" cy="4734300"/>
          </a:xfrm>
          <a:prstGeom prst="rect">
            <a:avLst/>
          </a:prstGeom>
        </p:spPr>
        <p:txBody>
          <a:bodyPr anchorCtr="0" anchor="t" bIns="121900" lIns="121900" spcFirstLastPara="1" rIns="121900" wrap="square" tIns="121900">
            <a:noAutofit/>
          </a:bodyPr>
          <a:lstStyle>
            <a:lvl1pPr indent="-330200" lvl="0" marL="457200">
              <a:lnSpc>
                <a:spcPct val="150000"/>
              </a:lnSpc>
              <a:spcBef>
                <a:spcPts val="0"/>
              </a:spcBef>
              <a:spcAft>
                <a:spcPts val="0"/>
              </a:spcAft>
              <a:buSzPts val="1600"/>
              <a:buChar char="●"/>
              <a:defRPr sz="1600"/>
            </a:lvl1pPr>
            <a:lvl2pPr indent="-330200" lvl="1" marL="914400">
              <a:lnSpc>
                <a:spcPct val="150000"/>
              </a:lnSpc>
              <a:spcBef>
                <a:spcPts val="0"/>
              </a:spcBef>
              <a:spcAft>
                <a:spcPts val="0"/>
              </a:spcAft>
              <a:buSzPts val="1600"/>
              <a:buChar char="○"/>
              <a:defRPr sz="1600"/>
            </a:lvl2pPr>
            <a:lvl3pPr indent="-330200" lvl="2" marL="1371600">
              <a:lnSpc>
                <a:spcPct val="150000"/>
              </a:lnSpc>
              <a:spcBef>
                <a:spcPts val="0"/>
              </a:spcBef>
              <a:spcAft>
                <a:spcPts val="0"/>
              </a:spcAft>
              <a:buSzPts val="1600"/>
              <a:buChar char="■"/>
              <a:defRPr sz="1600"/>
            </a:lvl3pPr>
            <a:lvl4pPr indent="-330200" lvl="3" marL="1828800">
              <a:lnSpc>
                <a:spcPct val="150000"/>
              </a:lnSpc>
              <a:spcBef>
                <a:spcPts val="0"/>
              </a:spcBef>
              <a:spcAft>
                <a:spcPts val="0"/>
              </a:spcAft>
              <a:buSzPts val="1600"/>
              <a:buChar char="●"/>
              <a:defRPr sz="1600"/>
            </a:lvl4pPr>
            <a:lvl5pPr indent="-330200" lvl="4" marL="2286000">
              <a:lnSpc>
                <a:spcPct val="150000"/>
              </a:lnSpc>
              <a:spcBef>
                <a:spcPts val="0"/>
              </a:spcBef>
              <a:spcAft>
                <a:spcPts val="0"/>
              </a:spcAft>
              <a:buSzPts val="1600"/>
              <a:buChar char="○"/>
              <a:defRPr sz="1600"/>
            </a:lvl5pPr>
            <a:lvl6pPr indent="-330200" lvl="5" marL="2743200">
              <a:lnSpc>
                <a:spcPct val="150000"/>
              </a:lnSpc>
              <a:spcBef>
                <a:spcPts val="0"/>
              </a:spcBef>
              <a:spcAft>
                <a:spcPts val="0"/>
              </a:spcAft>
              <a:buSzPts val="1600"/>
              <a:buChar char="■"/>
              <a:defRPr sz="1600"/>
            </a:lvl6pPr>
            <a:lvl7pPr indent="-330200" lvl="6" marL="3200400">
              <a:lnSpc>
                <a:spcPct val="150000"/>
              </a:lnSpc>
              <a:spcBef>
                <a:spcPts val="0"/>
              </a:spcBef>
              <a:spcAft>
                <a:spcPts val="0"/>
              </a:spcAft>
              <a:buSzPts val="1600"/>
              <a:buChar char="●"/>
              <a:defRPr sz="1600"/>
            </a:lvl7pPr>
            <a:lvl8pPr indent="-330200" lvl="7" marL="3657600">
              <a:lnSpc>
                <a:spcPct val="150000"/>
              </a:lnSpc>
              <a:spcBef>
                <a:spcPts val="0"/>
              </a:spcBef>
              <a:spcAft>
                <a:spcPts val="0"/>
              </a:spcAft>
              <a:buSzPts val="1600"/>
              <a:buChar char="○"/>
              <a:defRPr sz="1600"/>
            </a:lvl8pPr>
            <a:lvl9pPr indent="-330200" lvl="8" marL="4114800">
              <a:lnSpc>
                <a:spcPct val="150000"/>
              </a:lnSpc>
              <a:spcBef>
                <a:spcPts val="0"/>
              </a:spcBef>
              <a:spcAft>
                <a:spcPts val="0"/>
              </a:spcAft>
              <a:buSzPts val="1600"/>
              <a:buChar char="■"/>
              <a:defRPr sz="1600"/>
            </a:lvl9pPr>
          </a:lstStyle>
          <a:p/>
        </p:txBody>
      </p:sp>
      <p:sp>
        <p:nvSpPr>
          <p:cNvPr id="643" name="Google Shape;643;p29"/>
          <p:cNvSpPr txBox="1"/>
          <p:nvPr>
            <p:ph idx="2" type="body"/>
          </p:nvPr>
        </p:nvSpPr>
        <p:spPr>
          <a:xfrm>
            <a:off x="6449100" y="1287733"/>
            <a:ext cx="5251500" cy="4734300"/>
          </a:xfrm>
          <a:prstGeom prst="rect">
            <a:avLst/>
          </a:prstGeom>
        </p:spPr>
        <p:txBody>
          <a:bodyPr anchorCtr="0" anchor="t" bIns="121900" lIns="121900" spcFirstLastPara="1" rIns="121900" wrap="square" tIns="121900">
            <a:noAutofit/>
          </a:bodyPr>
          <a:lstStyle>
            <a:lvl1pPr indent="-330200" lvl="0" marL="457200">
              <a:lnSpc>
                <a:spcPct val="150000"/>
              </a:lnSpc>
              <a:spcBef>
                <a:spcPts val="0"/>
              </a:spcBef>
              <a:spcAft>
                <a:spcPts val="0"/>
              </a:spcAft>
              <a:buSzPts val="1600"/>
              <a:buChar char="●"/>
              <a:defRPr sz="1600"/>
            </a:lvl1pPr>
            <a:lvl2pPr indent="-330200" lvl="1" marL="914400">
              <a:lnSpc>
                <a:spcPct val="150000"/>
              </a:lnSpc>
              <a:spcBef>
                <a:spcPts val="0"/>
              </a:spcBef>
              <a:spcAft>
                <a:spcPts val="0"/>
              </a:spcAft>
              <a:buSzPts val="1600"/>
              <a:buChar char="○"/>
              <a:defRPr sz="1600"/>
            </a:lvl2pPr>
            <a:lvl3pPr indent="-330200" lvl="2" marL="1371600">
              <a:lnSpc>
                <a:spcPct val="150000"/>
              </a:lnSpc>
              <a:spcBef>
                <a:spcPts val="0"/>
              </a:spcBef>
              <a:spcAft>
                <a:spcPts val="0"/>
              </a:spcAft>
              <a:buSzPts val="1600"/>
              <a:buChar char="■"/>
              <a:defRPr sz="1600"/>
            </a:lvl3pPr>
            <a:lvl4pPr indent="-330200" lvl="3" marL="1828800">
              <a:lnSpc>
                <a:spcPct val="150000"/>
              </a:lnSpc>
              <a:spcBef>
                <a:spcPts val="0"/>
              </a:spcBef>
              <a:spcAft>
                <a:spcPts val="0"/>
              </a:spcAft>
              <a:buSzPts val="1600"/>
              <a:buChar char="●"/>
              <a:defRPr sz="1600"/>
            </a:lvl4pPr>
            <a:lvl5pPr indent="-330200" lvl="4" marL="2286000">
              <a:lnSpc>
                <a:spcPct val="150000"/>
              </a:lnSpc>
              <a:spcBef>
                <a:spcPts val="0"/>
              </a:spcBef>
              <a:spcAft>
                <a:spcPts val="0"/>
              </a:spcAft>
              <a:buSzPts val="1600"/>
              <a:buChar char="○"/>
              <a:defRPr sz="1600"/>
            </a:lvl5pPr>
            <a:lvl6pPr indent="-330200" lvl="5" marL="2743200">
              <a:lnSpc>
                <a:spcPct val="150000"/>
              </a:lnSpc>
              <a:spcBef>
                <a:spcPts val="0"/>
              </a:spcBef>
              <a:spcAft>
                <a:spcPts val="0"/>
              </a:spcAft>
              <a:buSzPts val="1600"/>
              <a:buChar char="■"/>
              <a:defRPr sz="1600"/>
            </a:lvl6pPr>
            <a:lvl7pPr indent="-330200" lvl="6" marL="3200400">
              <a:lnSpc>
                <a:spcPct val="150000"/>
              </a:lnSpc>
              <a:spcBef>
                <a:spcPts val="0"/>
              </a:spcBef>
              <a:spcAft>
                <a:spcPts val="0"/>
              </a:spcAft>
              <a:buSzPts val="1600"/>
              <a:buChar char="●"/>
              <a:defRPr sz="1600"/>
            </a:lvl7pPr>
            <a:lvl8pPr indent="-330200" lvl="7" marL="3657600">
              <a:lnSpc>
                <a:spcPct val="150000"/>
              </a:lnSpc>
              <a:spcBef>
                <a:spcPts val="0"/>
              </a:spcBef>
              <a:spcAft>
                <a:spcPts val="0"/>
              </a:spcAft>
              <a:buSzPts val="1600"/>
              <a:buChar char="○"/>
              <a:defRPr sz="1600"/>
            </a:lvl8pPr>
            <a:lvl9pPr indent="-330200" lvl="8" marL="4114800">
              <a:lnSpc>
                <a:spcPct val="150000"/>
              </a:lnSpc>
              <a:spcBef>
                <a:spcPts val="0"/>
              </a:spcBef>
              <a:spcAft>
                <a:spcPts val="0"/>
              </a:spcAft>
              <a:buSzPts val="1600"/>
              <a:buChar char="■"/>
              <a:defRPr sz="1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4" name="Shape 644"/>
        <p:cNvGrpSpPr/>
        <p:nvPr/>
      </p:nvGrpSpPr>
      <p:grpSpPr>
        <a:xfrm>
          <a:off x="0" y="0"/>
          <a:ext cx="0" cy="0"/>
          <a:chOff x="0" y="0"/>
          <a:chExt cx="0" cy="0"/>
        </a:xfrm>
      </p:grpSpPr>
      <p:sp>
        <p:nvSpPr>
          <p:cNvPr id="645" name="Google Shape;645;p30"/>
          <p:cNvSpPr txBox="1"/>
          <p:nvPr>
            <p:ph type="title"/>
          </p:nvPr>
        </p:nvSpPr>
        <p:spPr>
          <a:xfrm>
            <a:off x="838203"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646" name="Google Shape;646;p30"/>
          <p:cNvSpPr txBox="1"/>
          <p:nvPr>
            <p:ph idx="1" type="body"/>
          </p:nvPr>
        </p:nvSpPr>
        <p:spPr>
          <a:xfrm>
            <a:off x="838203" y="1825627"/>
            <a:ext cx="10515600" cy="4351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Clr>
                <a:srgbClr val="000000"/>
              </a:buClr>
              <a:buSzPts val="2800"/>
              <a:buChar char="●"/>
              <a:defRPr/>
            </a:lvl1pPr>
            <a:lvl2pPr indent="-381000" lvl="1" marL="914400" algn="l">
              <a:lnSpc>
                <a:spcPct val="90000"/>
              </a:lnSpc>
              <a:spcBef>
                <a:spcPts val="500"/>
              </a:spcBef>
              <a:spcAft>
                <a:spcPts val="0"/>
              </a:spcAft>
              <a:buClr>
                <a:srgbClr val="000000"/>
              </a:buClr>
              <a:buSzPts val="2400"/>
              <a:buChar char="○"/>
              <a:defRPr/>
            </a:lvl2pPr>
            <a:lvl3pPr indent="-355600" lvl="2" marL="1371600" algn="l">
              <a:lnSpc>
                <a:spcPct val="90000"/>
              </a:lnSpc>
              <a:spcBef>
                <a:spcPts val="500"/>
              </a:spcBef>
              <a:spcAft>
                <a:spcPts val="0"/>
              </a:spcAft>
              <a:buClr>
                <a:srgbClr val="000000"/>
              </a:buClr>
              <a:buSzPts val="2000"/>
              <a:buChar char="■"/>
              <a:defRPr/>
            </a:lvl3pPr>
            <a:lvl4pPr indent="-349250" lvl="3" marL="1828800" algn="l">
              <a:lnSpc>
                <a:spcPct val="90000"/>
              </a:lnSpc>
              <a:spcBef>
                <a:spcPts val="500"/>
              </a:spcBef>
              <a:spcAft>
                <a:spcPts val="0"/>
              </a:spcAft>
              <a:buClr>
                <a:srgbClr val="000000"/>
              </a:buClr>
              <a:buSzPts val="1900"/>
              <a:buChar char="●"/>
              <a:defRPr/>
            </a:lvl4pPr>
            <a:lvl5pPr indent="-349250" lvl="4" marL="2286000" algn="l">
              <a:lnSpc>
                <a:spcPct val="90000"/>
              </a:lnSpc>
              <a:spcBef>
                <a:spcPts val="500"/>
              </a:spcBef>
              <a:spcAft>
                <a:spcPts val="0"/>
              </a:spcAft>
              <a:buClr>
                <a:srgbClr val="000000"/>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1600"/>
              </a:spcBef>
              <a:spcAft>
                <a:spcPts val="0"/>
              </a:spcAft>
              <a:buClr>
                <a:schemeClr val="dk1"/>
              </a:buClr>
              <a:buSzPts val="1900"/>
              <a:buChar char="●"/>
              <a:defRPr/>
            </a:lvl7pPr>
            <a:lvl8pPr indent="-349250" lvl="7" marL="3657600" algn="l">
              <a:lnSpc>
                <a:spcPct val="90000"/>
              </a:lnSpc>
              <a:spcBef>
                <a:spcPts val="1600"/>
              </a:spcBef>
              <a:spcAft>
                <a:spcPts val="0"/>
              </a:spcAft>
              <a:buClr>
                <a:schemeClr val="dk1"/>
              </a:buClr>
              <a:buSzPts val="1900"/>
              <a:buChar char="○"/>
              <a:defRPr/>
            </a:lvl8pPr>
            <a:lvl9pPr indent="-349250" lvl="8" marL="4114800" algn="l">
              <a:lnSpc>
                <a:spcPct val="90000"/>
              </a:lnSpc>
              <a:spcBef>
                <a:spcPts val="1600"/>
              </a:spcBef>
              <a:spcAft>
                <a:spcPts val="1600"/>
              </a:spcAft>
              <a:buClr>
                <a:schemeClr val="dk1"/>
              </a:buClr>
              <a:buSzPts val="1900"/>
              <a:buChar char="■"/>
              <a:defRPr/>
            </a:lvl9pPr>
          </a:lstStyle>
          <a:p/>
        </p:txBody>
      </p:sp>
      <p:sp>
        <p:nvSpPr>
          <p:cNvPr id="647" name="Google Shape;647;p30"/>
          <p:cNvSpPr txBox="1"/>
          <p:nvPr>
            <p:ph idx="10" type="dt"/>
          </p:nvPr>
        </p:nvSpPr>
        <p:spPr>
          <a:xfrm>
            <a:off x="838203"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98989"/>
              </a:buClr>
              <a:buSzPts val="1200"/>
              <a:buFont typeface="Calibri"/>
              <a:buChar char="●"/>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648" name="Google Shape;648;p30"/>
          <p:cNvSpPr txBox="1"/>
          <p:nvPr>
            <p:ph idx="11" type="ftr"/>
          </p:nvPr>
        </p:nvSpPr>
        <p:spPr>
          <a:xfrm>
            <a:off x="4038603" y="6356351"/>
            <a:ext cx="4114800" cy="365100"/>
          </a:xfrm>
          <a:prstGeom prst="rect">
            <a:avLst/>
          </a:prstGeom>
          <a:noFill/>
          <a:ln>
            <a:noFill/>
          </a:ln>
        </p:spPr>
        <p:txBody>
          <a:bodyPr anchorCtr="1" anchor="ctr" bIns="45700" lIns="91425" spcFirstLastPara="1" rIns="91425" wrap="square" tIns="45700">
            <a:noAutofit/>
          </a:bodyPr>
          <a:lstStyle>
            <a:lvl1pPr lvl="0" algn="ctr">
              <a:lnSpc>
                <a:spcPct val="100000"/>
              </a:lnSpc>
              <a:spcBef>
                <a:spcPts val="0"/>
              </a:spcBef>
              <a:spcAft>
                <a:spcPts val="0"/>
              </a:spcAft>
              <a:buClr>
                <a:srgbClr val="898989"/>
              </a:buClr>
              <a:buSzPts val="1200"/>
              <a:buFont typeface="Calibri"/>
              <a:buChar char="●"/>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649" name="Google Shape;649;p30"/>
          <p:cNvSpPr txBox="1"/>
          <p:nvPr>
            <p:ph idx="12" type="sldNum"/>
          </p:nvPr>
        </p:nvSpPr>
        <p:spPr>
          <a:xfrm>
            <a:off x="8610603"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sz="1900"/>
            </a:lvl1pPr>
            <a:lvl2pPr indent="0" lvl="1" marL="0" marR="0" algn="r">
              <a:lnSpc>
                <a:spcPct val="100000"/>
              </a:lnSpc>
              <a:spcBef>
                <a:spcPts val="0"/>
              </a:spcBef>
              <a:spcAft>
                <a:spcPts val="0"/>
              </a:spcAft>
              <a:buClr>
                <a:srgbClr val="898989"/>
              </a:buClr>
              <a:buSzPts val="1200"/>
              <a:buFont typeface="Calibri"/>
              <a:buNone/>
              <a:defRPr sz="1900"/>
            </a:lvl2pPr>
            <a:lvl3pPr indent="0" lvl="2" marL="0" marR="0" algn="r">
              <a:lnSpc>
                <a:spcPct val="100000"/>
              </a:lnSpc>
              <a:spcBef>
                <a:spcPts val="0"/>
              </a:spcBef>
              <a:spcAft>
                <a:spcPts val="0"/>
              </a:spcAft>
              <a:buClr>
                <a:srgbClr val="898989"/>
              </a:buClr>
              <a:buSzPts val="1200"/>
              <a:buFont typeface="Calibri"/>
              <a:buNone/>
              <a:defRPr sz="1900"/>
            </a:lvl3pPr>
            <a:lvl4pPr indent="0" lvl="3" marL="0" marR="0" algn="r">
              <a:lnSpc>
                <a:spcPct val="100000"/>
              </a:lnSpc>
              <a:spcBef>
                <a:spcPts val="0"/>
              </a:spcBef>
              <a:spcAft>
                <a:spcPts val="0"/>
              </a:spcAft>
              <a:buClr>
                <a:srgbClr val="898989"/>
              </a:buClr>
              <a:buSzPts val="1200"/>
              <a:buFont typeface="Calibri"/>
              <a:buNone/>
              <a:defRPr sz="1900"/>
            </a:lvl4pPr>
            <a:lvl5pPr indent="0" lvl="4" marL="0" marR="0" algn="r">
              <a:lnSpc>
                <a:spcPct val="100000"/>
              </a:lnSpc>
              <a:spcBef>
                <a:spcPts val="0"/>
              </a:spcBef>
              <a:spcAft>
                <a:spcPts val="0"/>
              </a:spcAft>
              <a:buClr>
                <a:srgbClr val="898989"/>
              </a:buClr>
              <a:buSzPts val="1200"/>
              <a:buFont typeface="Calibri"/>
              <a:buNone/>
              <a:defRPr sz="1900"/>
            </a:lvl5pPr>
            <a:lvl6pPr indent="0" lvl="5" marL="0" marR="0" algn="r">
              <a:lnSpc>
                <a:spcPct val="100000"/>
              </a:lnSpc>
              <a:spcBef>
                <a:spcPts val="0"/>
              </a:spcBef>
              <a:spcAft>
                <a:spcPts val="0"/>
              </a:spcAft>
              <a:buClr>
                <a:srgbClr val="898989"/>
              </a:buClr>
              <a:buSzPts val="1200"/>
              <a:buFont typeface="Calibri"/>
              <a:buNone/>
              <a:defRPr sz="1900"/>
            </a:lvl6pPr>
            <a:lvl7pPr indent="0" lvl="6" marL="0" marR="0" algn="r">
              <a:lnSpc>
                <a:spcPct val="100000"/>
              </a:lnSpc>
              <a:spcBef>
                <a:spcPts val="0"/>
              </a:spcBef>
              <a:spcAft>
                <a:spcPts val="0"/>
              </a:spcAft>
              <a:buClr>
                <a:srgbClr val="898989"/>
              </a:buClr>
              <a:buSzPts val="1200"/>
              <a:buFont typeface="Calibri"/>
              <a:buNone/>
              <a:defRPr sz="1900"/>
            </a:lvl7pPr>
            <a:lvl8pPr indent="0" lvl="7" marL="0" marR="0" algn="r">
              <a:lnSpc>
                <a:spcPct val="100000"/>
              </a:lnSpc>
              <a:spcBef>
                <a:spcPts val="0"/>
              </a:spcBef>
              <a:spcAft>
                <a:spcPts val="0"/>
              </a:spcAft>
              <a:buClr>
                <a:srgbClr val="898989"/>
              </a:buClr>
              <a:buSzPts val="1200"/>
              <a:buFont typeface="Calibri"/>
              <a:buNone/>
              <a:defRPr sz="1900"/>
            </a:lvl8pPr>
            <a:lvl9pPr indent="0" lvl="8" marL="0" marR="0" algn="r">
              <a:lnSpc>
                <a:spcPct val="100000"/>
              </a:lnSpc>
              <a:spcBef>
                <a:spcPts val="0"/>
              </a:spcBef>
              <a:spcAft>
                <a:spcPts val="0"/>
              </a:spcAft>
              <a:buClr>
                <a:srgbClr val="898989"/>
              </a:buClr>
              <a:buSzPts val="1200"/>
              <a:buFont typeface="Calibri"/>
              <a:buNone/>
              <a:defRPr sz="1900"/>
            </a:lvl9pPr>
          </a:lstStyle>
          <a:p>
            <a:pPr indent="0" lvl="0" marL="0" rtl="0" algn="r">
              <a:spcBef>
                <a:spcPts val="0"/>
              </a:spcBef>
              <a:spcAft>
                <a:spcPts val="0"/>
              </a:spcAft>
              <a:buNone/>
            </a:pPr>
            <a:fld id="{00000000-1234-1234-1234-123412341234}" type="slidenum">
              <a:rPr lang="en-US"/>
              <a:t>‹#›</a:t>
            </a:fld>
            <a:endParaRPr b="0" i="0" sz="1200" u="none" cap="none" strike="noStrik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cale">
  <p:cSld name="TITLE_1">
    <p:bg>
      <p:bgPr>
        <a:solidFill>
          <a:schemeClr val="dk2"/>
        </a:solidFill>
      </p:bgPr>
    </p:bg>
    <p:spTree>
      <p:nvGrpSpPr>
        <p:cNvPr id="54" name="Shape 54"/>
        <p:cNvGrpSpPr/>
        <p:nvPr/>
      </p:nvGrpSpPr>
      <p:grpSpPr>
        <a:xfrm>
          <a:off x="0" y="0"/>
          <a:ext cx="0" cy="0"/>
          <a:chOff x="0" y="0"/>
          <a:chExt cx="0" cy="0"/>
        </a:xfrm>
      </p:grpSpPr>
      <p:cxnSp>
        <p:nvCxnSpPr>
          <p:cNvPr id="55" name="Google Shape;55;p4"/>
          <p:cNvCxnSpPr/>
          <p:nvPr/>
        </p:nvCxnSpPr>
        <p:spPr>
          <a:xfrm>
            <a:off x="9867" y="5939000"/>
            <a:ext cx="12183900" cy="0"/>
          </a:xfrm>
          <a:prstGeom prst="straightConnector1">
            <a:avLst/>
          </a:prstGeom>
          <a:noFill/>
          <a:ln cap="flat" cmpd="sng" w="9525">
            <a:solidFill>
              <a:schemeClr val="accent2"/>
            </a:solidFill>
            <a:prstDash val="solid"/>
            <a:round/>
            <a:headEnd len="med" w="med" type="none"/>
            <a:tailEnd len="med" w="med" type="none"/>
          </a:ln>
        </p:spPr>
      </p:cxnSp>
      <p:grpSp>
        <p:nvGrpSpPr>
          <p:cNvPr id="56" name="Google Shape;56;p4"/>
          <p:cNvGrpSpPr/>
          <p:nvPr/>
        </p:nvGrpSpPr>
        <p:grpSpPr>
          <a:xfrm>
            <a:off x="3088940" y="2395540"/>
            <a:ext cx="6014323" cy="1252768"/>
            <a:chOff x="238125" y="1729525"/>
            <a:chExt cx="7143750" cy="1488025"/>
          </a:xfrm>
        </p:grpSpPr>
        <p:sp>
          <p:nvSpPr>
            <p:cNvPr id="57" name="Google Shape;57;p4"/>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p4"/>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4"/>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4"/>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p4"/>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4"/>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 name="Google Shape;63;p4"/>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4" name="Google Shape;64;p4"/>
          <p:cNvSpPr txBox="1"/>
          <p:nvPr>
            <p:ph idx="1" type="subTitle"/>
          </p:nvPr>
        </p:nvSpPr>
        <p:spPr>
          <a:xfrm>
            <a:off x="314667" y="6217300"/>
            <a:ext cx="3722400" cy="332700"/>
          </a:xfrm>
          <a:prstGeom prst="rect">
            <a:avLst/>
          </a:prstGeom>
        </p:spPr>
        <p:txBody>
          <a:bodyPr anchorCtr="0" anchor="ctr" bIns="121900" lIns="121900" spcFirstLastPara="1" rIns="121900" wrap="square" tIns="121900">
            <a:noAutofit/>
          </a:bodyPr>
          <a:lstStyle>
            <a:lvl1pPr lvl="0" rtl="0">
              <a:spcBef>
                <a:spcPts val="0"/>
              </a:spcBef>
              <a:spcAft>
                <a:spcPts val="0"/>
              </a:spcAft>
              <a:buClr>
                <a:schemeClr val="lt1"/>
              </a:buClr>
              <a:buSzPts val="1300"/>
              <a:buNone/>
              <a:defRPr sz="1300">
                <a:solidFill>
                  <a:schemeClr val="lt1"/>
                </a:solidFill>
              </a:defRPr>
            </a:lvl1pPr>
            <a:lvl2pPr lvl="1" rtl="0">
              <a:spcBef>
                <a:spcPts val="0"/>
              </a:spcBef>
              <a:spcAft>
                <a:spcPts val="0"/>
              </a:spcAft>
              <a:buClr>
                <a:schemeClr val="lt1"/>
              </a:buClr>
              <a:buSzPts val="1300"/>
              <a:buNone/>
              <a:defRPr sz="1300">
                <a:solidFill>
                  <a:schemeClr val="lt1"/>
                </a:solidFill>
              </a:defRPr>
            </a:lvl2pPr>
            <a:lvl3pPr lvl="2" rtl="0">
              <a:spcBef>
                <a:spcPts val="0"/>
              </a:spcBef>
              <a:spcAft>
                <a:spcPts val="0"/>
              </a:spcAft>
              <a:buClr>
                <a:schemeClr val="lt1"/>
              </a:buClr>
              <a:buSzPts val="1300"/>
              <a:buNone/>
              <a:defRPr sz="1300">
                <a:solidFill>
                  <a:schemeClr val="lt1"/>
                </a:solidFill>
              </a:defRPr>
            </a:lvl3pPr>
            <a:lvl4pPr lvl="3" rtl="0">
              <a:spcBef>
                <a:spcPts val="0"/>
              </a:spcBef>
              <a:spcAft>
                <a:spcPts val="0"/>
              </a:spcAft>
              <a:buClr>
                <a:schemeClr val="lt1"/>
              </a:buClr>
              <a:buSzPts val="1300"/>
              <a:buNone/>
              <a:defRPr sz="1300">
                <a:solidFill>
                  <a:schemeClr val="lt1"/>
                </a:solidFill>
              </a:defRPr>
            </a:lvl4pPr>
            <a:lvl5pPr lvl="4" rtl="0">
              <a:spcBef>
                <a:spcPts val="0"/>
              </a:spcBef>
              <a:spcAft>
                <a:spcPts val="0"/>
              </a:spcAft>
              <a:buClr>
                <a:schemeClr val="lt1"/>
              </a:buClr>
              <a:buSzPts val="1300"/>
              <a:buNone/>
              <a:defRPr sz="1300">
                <a:solidFill>
                  <a:schemeClr val="lt1"/>
                </a:solidFill>
              </a:defRPr>
            </a:lvl5pPr>
            <a:lvl6pPr lvl="5" rtl="0">
              <a:spcBef>
                <a:spcPts val="0"/>
              </a:spcBef>
              <a:spcAft>
                <a:spcPts val="0"/>
              </a:spcAft>
              <a:buClr>
                <a:schemeClr val="lt1"/>
              </a:buClr>
              <a:buSzPts val="1300"/>
              <a:buNone/>
              <a:defRPr sz="1300">
                <a:solidFill>
                  <a:schemeClr val="lt1"/>
                </a:solidFill>
              </a:defRPr>
            </a:lvl6pPr>
            <a:lvl7pPr lvl="6" rtl="0">
              <a:spcBef>
                <a:spcPts val="0"/>
              </a:spcBef>
              <a:spcAft>
                <a:spcPts val="0"/>
              </a:spcAft>
              <a:buClr>
                <a:schemeClr val="lt1"/>
              </a:buClr>
              <a:buSzPts val="1300"/>
              <a:buNone/>
              <a:defRPr>
                <a:solidFill>
                  <a:schemeClr val="lt1"/>
                </a:solidFill>
              </a:defRPr>
            </a:lvl7pPr>
            <a:lvl8pPr lvl="7" rtl="0">
              <a:spcBef>
                <a:spcPts val="0"/>
              </a:spcBef>
              <a:spcAft>
                <a:spcPts val="0"/>
              </a:spcAft>
              <a:buClr>
                <a:schemeClr val="lt1"/>
              </a:buClr>
              <a:buSzPts val="1300"/>
              <a:buNone/>
              <a:defRPr sz="1300">
                <a:solidFill>
                  <a:schemeClr val="lt1"/>
                </a:solidFill>
              </a:defRPr>
            </a:lvl8pPr>
            <a:lvl9pPr lvl="8" rtl="0">
              <a:spcBef>
                <a:spcPts val="0"/>
              </a:spcBef>
              <a:spcAft>
                <a:spcPts val="0"/>
              </a:spcAft>
              <a:buClr>
                <a:schemeClr val="lt1"/>
              </a:buClr>
              <a:buSzPts val="1300"/>
              <a:buNone/>
              <a:defRPr sz="1300">
                <a:solidFill>
                  <a:schemeClr val="lt1"/>
                </a:solidFill>
              </a:defRPr>
            </a:lvl9pPr>
          </a:lstStyle>
          <a:p/>
        </p:txBody>
      </p:sp>
      <p:sp>
        <p:nvSpPr>
          <p:cNvPr id="65" name="Google Shape;65;p4"/>
          <p:cNvSpPr txBox="1"/>
          <p:nvPr>
            <p:ph idx="2" type="subTitle"/>
          </p:nvPr>
        </p:nvSpPr>
        <p:spPr>
          <a:xfrm>
            <a:off x="8135067" y="6217300"/>
            <a:ext cx="3722400" cy="3327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1300"/>
              <a:buNone/>
              <a:defRPr sz="1300">
                <a:solidFill>
                  <a:schemeClr val="lt1"/>
                </a:solidFill>
              </a:defRPr>
            </a:lvl1pPr>
            <a:lvl2pPr lvl="1" rtl="0" algn="r">
              <a:spcBef>
                <a:spcPts val="0"/>
              </a:spcBef>
              <a:spcAft>
                <a:spcPts val="0"/>
              </a:spcAft>
              <a:buClr>
                <a:schemeClr val="lt1"/>
              </a:buClr>
              <a:buSzPts val="1300"/>
              <a:buNone/>
              <a:defRPr sz="1300">
                <a:solidFill>
                  <a:schemeClr val="lt1"/>
                </a:solidFill>
              </a:defRPr>
            </a:lvl2pPr>
            <a:lvl3pPr lvl="2" rtl="0" algn="r">
              <a:spcBef>
                <a:spcPts val="0"/>
              </a:spcBef>
              <a:spcAft>
                <a:spcPts val="0"/>
              </a:spcAft>
              <a:buClr>
                <a:schemeClr val="lt1"/>
              </a:buClr>
              <a:buSzPts val="1300"/>
              <a:buNone/>
              <a:defRPr sz="1300">
                <a:solidFill>
                  <a:schemeClr val="lt1"/>
                </a:solidFill>
              </a:defRPr>
            </a:lvl3pPr>
            <a:lvl4pPr lvl="3" rtl="0" algn="r">
              <a:spcBef>
                <a:spcPts val="0"/>
              </a:spcBef>
              <a:spcAft>
                <a:spcPts val="0"/>
              </a:spcAft>
              <a:buClr>
                <a:schemeClr val="lt1"/>
              </a:buClr>
              <a:buSzPts val="1300"/>
              <a:buNone/>
              <a:defRPr sz="1300">
                <a:solidFill>
                  <a:schemeClr val="lt1"/>
                </a:solidFill>
              </a:defRPr>
            </a:lvl4pPr>
            <a:lvl5pPr lvl="4" rtl="0" algn="r">
              <a:spcBef>
                <a:spcPts val="0"/>
              </a:spcBef>
              <a:spcAft>
                <a:spcPts val="0"/>
              </a:spcAft>
              <a:buClr>
                <a:schemeClr val="lt1"/>
              </a:buClr>
              <a:buSzPts val="1300"/>
              <a:buNone/>
              <a:defRPr sz="1300">
                <a:solidFill>
                  <a:schemeClr val="lt1"/>
                </a:solidFill>
              </a:defRPr>
            </a:lvl5pPr>
            <a:lvl6pPr lvl="5" rtl="0" algn="r">
              <a:spcBef>
                <a:spcPts val="0"/>
              </a:spcBef>
              <a:spcAft>
                <a:spcPts val="0"/>
              </a:spcAft>
              <a:buClr>
                <a:schemeClr val="lt1"/>
              </a:buClr>
              <a:buSzPts val="1300"/>
              <a:buNone/>
              <a:defRPr sz="1300">
                <a:solidFill>
                  <a:schemeClr val="lt1"/>
                </a:solidFill>
              </a:defRPr>
            </a:lvl6pPr>
            <a:lvl7pPr lvl="6" rtl="0" algn="r">
              <a:spcBef>
                <a:spcPts val="0"/>
              </a:spcBef>
              <a:spcAft>
                <a:spcPts val="0"/>
              </a:spcAft>
              <a:buClr>
                <a:schemeClr val="lt1"/>
              </a:buClr>
              <a:buSzPts val="1300"/>
              <a:buNone/>
              <a:defRPr>
                <a:solidFill>
                  <a:schemeClr val="lt1"/>
                </a:solidFill>
              </a:defRPr>
            </a:lvl7pPr>
            <a:lvl8pPr lvl="7" rtl="0" algn="r">
              <a:spcBef>
                <a:spcPts val="0"/>
              </a:spcBef>
              <a:spcAft>
                <a:spcPts val="0"/>
              </a:spcAft>
              <a:buClr>
                <a:schemeClr val="lt1"/>
              </a:buClr>
              <a:buSzPts val="1300"/>
              <a:buNone/>
              <a:defRPr sz="1300">
                <a:solidFill>
                  <a:schemeClr val="lt1"/>
                </a:solidFill>
              </a:defRPr>
            </a:lvl8pPr>
            <a:lvl9pPr lvl="8" rtl="0" algn="r">
              <a:spcBef>
                <a:spcPts val="0"/>
              </a:spcBef>
              <a:spcAft>
                <a:spcPts val="0"/>
              </a:spcAft>
              <a:buClr>
                <a:schemeClr val="lt1"/>
              </a:buClr>
              <a:buSzPts val="1300"/>
              <a:buNone/>
              <a:defRPr sz="1300">
                <a:solidFill>
                  <a:schemeClr val="lt1"/>
                </a:solidFill>
              </a:defRPr>
            </a:lvl9pPr>
          </a:lstStyle>
          <a:p/>
        </p:txBody>
      </p:sp>
      <p:sp>
        <p:nvSpPr>
          <p:cNvPr id="66" name="Google Shape;66;p4"/>
          <p:cNvSpPr txBox="1"/>
          <p:nvPr>
            <p:ph idx="12" type="sldNum"/>
          </p:nvPr>
        </p:nvSpPr>
        <p:spPr>
          <a:xfrm>
            <a:off x="11409045" y="6333134"/>
            <a:ext cx="731700" cy="5250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p:cSld name="Title Slide - Scale">
    <p:bg>
      <p:bgPr>
        <a:solidFill>
          <a:schemeClr val="dk2"/>
        </a:solidFill>
      </p:bgPr>
    </p:bg>
    <p:spTree>
      <p:nvGrpSpPr>
        <p:cNvPr id="655" name="Shape 655"/>
        <p:cNvGrpSpPr/>
        <p:nvPr/>
      </p:nvGrpSpPr>
      <p:grpSpPr>
        <a:xfrm>
          <a:off x="0" y="0"/>
          <a:ext cx="0" cy="0"/>
          <a:chOff x="0" y="0"/>
          <a:chExt cx="0" cy="0"/>
        </a:xfrm>
      </p:grpSpPr>
      <p:sp>
        <p:nvSpPr>
          <p:cNvPr id="656" name="Google Shape;656;p32"/>
          <p:cNvSpPr txBox="1"/>
          <p:nvPr>
            <p:ph idx="1" type="subTitle"/>
          </p:nvPr>
        </p:nvSpPr>
        <p:spPr>
          <a:xfrm>
            <a:off x="1524000" y="3999509"/>
            <a:ext cx="9144000" cy="983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lt1"/>
              </a:buClr>
              <a:buSzPts val="2400"/>
              <a:buNone/>
              <a:defRPr b="1" i="0" sz="2400">
                <a:latin typeface="Work Sans"/>
                <a:ea typeface="Work Sans"/>
                <a:cs typeface="Work Sans"/>
                <a:sym typeface="Work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900"/>
              <a:buNone/>
              <a:defRPr sz="19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cxnSp>
        <p:nvCxnSpPr>
          <p:cNvPr id="657" name="Google Shape;657;p32"/>
          <p:cNvCxnSpPr/>
          <p:nvPr/>
        </p:nvCxnSpPr>
        <p:spPr>
          <a:xfrm>
            <a:off x="0" y="5928659"/>
            <a:ext cx="12192000" cy="0"/>
          </a:xfrm>
          <a:prstGeom prst="straightConnector1">
            <a:avLst/>
          </a:prstGeom>
          <a:noFill/>
          <a:ln cap="flat" cmpd="sng" w="12700">
            <a:solidFill>
              <a:srgbClr val="528577"/>
            </a:solidFill>
            <a:prstDash val="solid"/>
            <a:miter lim="800000"/>
            <a:headEnd len="sm" w="sm" type="none"/>
            <a:tailEnd len="sm" w="sm" type="none"/>
          </a:ln>
        </p:spPr>
      </p:cxnSp>
      <p:sp>
        <p:nvSpPr>
          <p:cNvPr id="658" name="Google Shape;658;p32"/>
          <p:cNvSpPr txBox="1"/>
          <p:nvPr>
            <p:ph idx="2" type="body"/>
          </p:nvPr>
        </p:nvSpPr>
        <p:spPr>
          <a:xfrm>
            <a:off x="500915" y="6176964"/>
            <a:ext cx="3529200" cy="3909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sz="1500">
                <a:latin typeface="Outfit"/>
                <a:ea typeface="Outfit"/>
                <a:cs typeface="Outfit"/>
                <a:sym typeface="Outfit"/>
              </a:defRPr>
            </a:lvl1pPr>
            <a:lvl2pPr indent="-330200" lvl="1" marL="914400" algn="l">
              <a:lnSpc>
                <a:spcPct val="90000"/>
              </a:lnSpc>
              <a:spcBef>
                <a:spcPts val="500"/>
              </a:spcBef>
              <a:spcAft>
                <a:spcPts val="0"/>
              </a:spcAft>
              <a:buClr>
                <a:schemeClr val="lt1"/>
              </a:buClr>
              <a:buSzPts val="1600"/>
              <a:buChar char="•"/>
              <a:defRPr sz="1600">
                <a:latin typeface="Outfit"/>
                <a:ea typeface="Outfit"/>
                <a:cs typeface="Outfit"/>
                <a:sym typeface="Outfit"/>
              </a:defRPr>
            </a:lvl2pPr>
            <a:lvl3pPr indent="-330200" lvl="2" marL="1371600" algn="l">
              <a:lnSpc>
                <a:spcPct val="90000"/>
              </a:lnSpc>
              <a:spcBef>
                <a:spcPts val="500"/>
              </a:spcBef>
              <a:spcAft>
                <a:spcPts val="0"/>
              </a:spcAft>
              <a:buClr>
                <a:schemeClr val="lt1"/>
              </a:buClr>
              <a:buSzPts val="1600"/>
              <a:buChar char="•"/>
              <a:defRPr sz="1600">
                <a:latin typeface="Outfit"/>
                <a:ea typeface="Outfit"/>
                <a:cs typeface="Outfit"/>
                <a:sym typeface="Outfit"/>
              </a:defRPr>
            </a:lvl3pPr>
            <a:lvl4pPr indent="-330200" lvl="3" marL="1828800" algn="l">
              <a:lnSpc>
                <a:spcPct val="90000"/>
              </a:lnSpc>
              <a:spcBef>
                <a:spcPts val="500"/>
              </a:spcBef>
              <a:spcAft>
                <a:spcPts val="0"/>
              </a:spcAft>
              <a:buClr>
                <a:schemeClr val="lt1"/>
              </a:buClr>
              <a:buSzPts val="1600"/>
              <a:buChar char="•"/>
              <a:defRPr sz="1600">
                <a:latin typeface="Outfit"/>
                <a:ea typeface="Outfit"/>
                <a:cs typeface="Outfit"/>
                <a:sym typeface="Outfit"/>
              </a:defRPr>
            </a:lvl4pPr>
            <a:lvl5pPr indent="-330200" lvl="4" marL="2286000" algn="l">
              <a:lnSpc>
                <a:spcPct val="90000"/>
              </a:lnSpc>
              <a:spcBef>
                <a:spcPts val="500"/>
              </a:spcBef>
              <a:spcAft>
                <a:spcPts val="0"/>
              </a:spcAft>
              <a:buClr>
                <a:schemeClr val="lt1"/>
              </a:buClr>
              <a:buSzPts val="1600"/>
              <a:buChar char="•"/>
              <a:defRPr sz="1600">
                <a:latin typeface="Outfit"/>
                <a:ea typeface="Outfit"/>
                <a:cs typeface="Outfit"/>
                <a:sym typeface="Outfit"/>
              </a:defRPr>
            </a:lvl5pPr>
            <a:lvl6pPr indent="-349250" lvl="5" marL="2743200" algn="l">
              <a:lnSpc>
                <a:spcPct val="90000"/>
              </a:lnSpc>
              <a:spcBef>
                <a:spcPts val="500"/>
              </a:spcBef>
              <a:spcAft>
                <a:spcPts val="0"/>
              </a:spcAft>
              <a:buClr>
                <a:schemeClr val="lt1"/>
              </a:buClr>
              <a:buSzPts val="1900"/>
              <a:buChar char="•"/>
              <a:defRPr/>
            </a:lvl6pPr>
            <a:lvl7pPr indent="-349250" lvl="6" marL="3200400" algn="l">
              <a:lnSpc>
                <a:spcPct val="90000"/>
              </a:lnSpc>
              <a:spcBef>
                <a:spcPts val="500"/>
              </a:spcBef>
              <a:spcAft>
                <a:spcPts val="0"/>
              </a:spcAft>
              <a:buClr>
                <a:schemeClr val="lt1"/>
              </a:buClr>
              <a:buSzPts val="1900"/>
              <a:buChar char="•"/>
              <a:defRPr/>
            </a:lvl7pPr>
            <a:lvl8pPr indent="-349250" lvl="7" marL="3657600" algn="l">
              <a:lnSpc>
                <a:spcPct val="90000"/>
              </a:lnSpc>
              <a:spcBef>
                <a:spcPts val="500"/>
              </a:spcBef>
              <a:spcAft>
                <a:spcPts val="0"/>
              </a:spcAft>
              <a:buClr>
                <a:schemeClr val="lt1"/>
              </a:buClr>
              <a:buSzPts val="1900"/>
              <a:buChar char="•"/>
              <a:defRPr/>
            </a:lvl8pPr>
            <a:lvl9pPr indent="-349250" lvl="8" marL="4114800" algn="l">
              <a:lnSpc>
                <a:spcPct val="90000"/>
              </a:lnSpc>
              <a:spcBef>
                <a:spcPts val="500"/>
              </a:spcBef>
              <a:spcAft>
                <a:spcPts val="0"/>
              </a:spcAft>
              <a:buClr>
                <a:schemeClr val="lt1"/>
              </a:buClr>
              <a:buSzPts val="1900"/>
              <a:buChar char="•"/>
              <a:defRPr/>
            </a:lvl9pPr>
          </a:lstStyle>
          <a:p/>
        </p:txBody>
      </p:sp>
      <p:sp>
        <p:nvSpPr>
          <p:cNvPr id="659" name="Google Shape;659;p32"/>
          <p:cNvSpPr txBox="1"/>
          <p:nvPr>
            <p:ph idx="3" type="body"/>
          </p:nvPr>
        </p:nvSpPr>
        <p:spPr>
          <a:xfrm>
            <a:off x="8161867" y="6176964"/>
            <a:ext cx="3529200" cy="3909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1"/>
              </a:buClr>
              <a:buSzPts val="1500"/>
              <a:buNone/>
              <a:defRPr sz="1500">
                <a:latin typeface="Outfit"/>
                <a:ea typeface="Outfit"/>
                <a:cs typeface="Outfit"/>
                <a:sym typeface="Outfit"/>
              </a:defRPr>
            </a:lvl1pPr>
            <a:lvl2pPr indent="-330200" lvl="1" marL="914400" algn="l">
              <a:lnSpc>
                <a:spcPct val="90000"/>
              </a:lnSpc>
              <a:spcBef>
                <a:spcPts val="500"/>
              </a:spcBef>
              <a:spcAft>
                <a:spcPts val="0"/>
              </a:spcAft>
              <a:buClr>
                <a:schemeClr val="lt1"/>
              </a:buClr>
              <a:buSzPts val="1600"/>
              <a:buChar char="•"/>
              <a:defRPr sz="1600">
                <a:latin typeface="Outfit"/>
                <a:ea typeface="Outfit"/>
                <a:cs typeface="Outfit"/>
                <a:sym typeface="Outfit"/>
              </a:defRPr>
            </a:lvl2pPr>
            <a:lvl3pPr indent="-330200" lvl="2" marL="1371600" algn="l">
              <a:lnSpc>
                <a:spcPct val="90000"/>
              </a:lnSpc>
              <a:spcBef>
                <a:spcPts val="500"/>
              </a:spcBef>
              <a:spcAft>
                <a:spcPts val="0"/>
              </a:spcAft>
              <a:buClr>
                <a:schemeClr val="lt1"/>
              </a:buClr>
              <a:buSzPts val="1600"/>
              <a:buChar char="•"/>
              <a:defRPr sz="1600">
                <a:latin typeface="Outfit"/>
                <a:ea typeface="Outfit"/>
                <a:cs typeface="Outfit"/>
                <a:sym typeface="Outfit"/>
              </a:defRPr>
            </a:lvl3pPr>
            <a:lvl4pPr indent="-330200" lvl="3" marL="1828800" algn="l">
              <a:lnSpc>
                <a:spcPct val="90000"/>
              </a:lnSpc>
              <a:spcBef>
                <a:spcPts val="500"/>
              </a:spcBef>
              <a:spcAft>
                <a:spcPts val="0"/>
              </a:spcAft>
              <a:buClr>
                <a:schemeClr val="lt1"/>
              </a:buClr>
              <a:buSzPts val="1600"/>
              <a:buChar char="•"/>
              <a:defRPr sz="1600">
                <a:latin typeface="Outfit"/>
                <a:ea typeface="Outfit"/>
                <a:cs typeface="Outfit"/>
                <a:sym typeface="Outfit"/>
              </a:defRPr>
            </a:lvl4pPr>
            <a:lvl5pPr indent="-330200" lvl="4" marL="2286000" algn="l">
              <a:lnSpc>
                <a:spcPct val="90000"/>
              </a:lnSpc>
              <a:spcBef>
                <a:spcPts val="500"/>
              </a:spcBef>
              <a:spcAft>
                <a:spcPts val="0"/>
              </a:spcAft>
              <a:buClr>
                <a:schemeClr val="lt1"/>
              </a:buClr>
              <a:buSzPts val="1600"/>
              <a:buChar char="•"/>
              <a:defRPr sz="1600">
                <a:latin typeface="Outfit"/>
                <a:ea typeface="Outfit"/>
                <a:cs typeface="Outfit"/>
                <a:sym typeface="Outfit"/>
              </a:defRPr>
            </a:lvl5pPr>
            <a:lvl6pPr indent="-349250" lvl="5" marL="2743200" algn="l">
              <a:lnSpc>
                <a:spcPct val="90000"/>
              </a:lnSpc>
              <a:spcBef>
                <a:spcPts val="500"/>
              </a:spcBef>
              <a:spcAft>
                <a:spcPts val="0"/>
              </a:spcAft>
              <a:buClr>
                <a:schemeClr val="lt1"/>
              </a:buClr>
              <a:buSzPts val="1900"/>
              <a:buChar char="•"/>
              <a:defRPr/>
            </a:lvl6pPr>
            <a:lvl7pPr indent="-349250" lvl="6" marL="3200400" algn="l">
              <a:lnSpc>
                <a:spcPct val="90000"/>
              </a:lnSpc>
              <a:spcBef>
                <a:spcPts val="500"/>
              </a:spcBef>
              <a:spcAft>
                <a:spcPts val="0"/>
              </a:spcAft>
              <a:buClr>
                <a:schemeClr val="lt1"/>
              </a:buClr>
              <a:buSzPts val="1900"/>
              <a:buChar char="•"/>
              <a:defRPr/>
            </a:lvl7pPr>
            <a:lvl8pPr indent="-349250" lvl="7" marL="3657600" algn="l">
              <a:lnSpc>
                <a:spcPct val="90000"/>
              </a:lnSpc>
              <a:spcBef>
                <a:spcPts val="500"/>
              </a:spcBef>
              <a:spcAft>
                <a:spcPts val="0"/>
              </a:spcAft>
              <a:buClr>
                <a:schemeClr val="lt1"/>
              </a:buClr>
              <a:buSzPts val="1900"/>
              <a:buChar char="•"/>
              <a:defRPr/>
            </a:lvl8pPr>
            <a:lvl9pPr indent="-349250" lvl="8" marL="4114800" algn="l">
              <a:lnSpc>
                <a:spcPct val="90000"/>
              </a:lnSpc>
              <a:spcBef>
                <a:spcPts val="500"/>
              </a:spcBef>
              <a:spcAft>
                <a:spcPts val="0"/>
              </a:spcAft>
              <a:buClr>
                <a:schemeClr val="lt1"/>
              </a:buClr>
              <a:buSzPts val="1900"/>
              <a:buChar char="•"/>
              <a:defRPr/>
            </a:lvl9pPr>
          </a:lstStyle>
          <a:p/>
        </p:txBody>
      </p:sp>
      <p:grpSp>
        <p:nvGrpSpPr>
          <p:cNvPr id="660" name="Google Shape;660;p32"/>
          <p:cNvGrpSpPr/>
          <p:nvPr/>
        </p:nvGrpSpPr>
        <p:grpSpPr>
          <a:xfrm>
            <a:off x="3066298" y="2385905"/>
            <a:ext cx="6050042" cy="1260208"/>
            <a:chOff x="238125" y="1729525"/>
            <a:chExt cx="7143750" cy="1488025"/>
          </a:xfrm>
        </p:grpSpPr>
        <p:sp>
          <p:nvSpPr>
            <p:cNvPr id="661" name="Google Shape;661;p32"/>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62" name="Google Shape;662;p3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63" name="Google Shape;663;p3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64" name="Google Shape;664;p3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65" name="Google Shape;665;p3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66" name="Google Shape;666;p3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67" name="Google Shape;667;p3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1">
  <p:cSld name="Title Slide - Scale_1">
    <p:bg>
      <p:bgPr>
        <a:solidFill>
          <a:schemeClr val="dk2"/>
        </a:solidFill>
      </p:bgPr>
    </p:bg>
    <p:spTree>
      <p:nvGrpSpPr>
        <p:cNvPr id="668" name="Shape 668"/>
        <p:cNvGrpSpPr/>
        <p:nvPr/>
      </p:nvGrpSpPr>
      <p:grpSpPr>
        <a:xfrm>
          <a:off x="0" y="0"/>
          <a:ext cx="0" cy="0"/>
          <a:chOff x="0" y="0"/>
          <a:chExt cx="0" cy="0"/>
        </a:xfrm>
      </p:grpSpPr>
      <p:sp>
        <p:nvSpPr>
          <p:cNvPr id="669" name="Google Shape;669;p33"/>
          <p:cNvSpPr txBox="1"/>
          <p:nvPr>
            <p:ph idx="1" type="subTitle"/>
          </p:nvPr>
        </p:nvSpPr>
        <p:spPr>
          <a:xfrm>
            <a:off x="1524000" y="3999509"/>
            <a:ext cx="9144000" cy="983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lt1"/>
              </a:buClr>
              <a:buSzPts val="2400"/>
              <a:buNone/>
              <a:defRPr b="1" i="0" sz="2400">
                <a:latin typeface="Work Sans"/>
                <a:ea typeface="Work Sans"/>
                <a:cs typeface="Work Sans"/>
                <a:sym typeface="Work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900"/>
              <a:buNone/>
              <a:defRPr sz="19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670" name="Google Shape;670;p33"/>
          <p:cNvSpPr txBox="1"/>
          <p:nvPr>
            <p:ph idx="2" type="body"/>
          </p:nvPr>
        </p:nvSpPr>
        <p:spPr>
          <a:xfrm>
            <a:off x="500915" y="6176964"/>
            <a:ext cx="3529200" cy="3909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sz="1500">
                <a:latin typeface="Outfit"/>
                <a:ea typeface="Outfit"/>
                <a:cs typeface="Outfit"/>
                <a:sym typeface="Outfit"/>
              </a:defRPr>
            </a:lvl1pPr>
            <a:lvl2pPr indent="-330200" lvl="1" marL="914400" algn="l">
              <a:lnSpc>
                <a:spcPct val="90000"/>
              </a:lnSpc>
              <a:spcBef>
                <a:spcPts val="500"/>
              </a:spcBef>
              <a:spcAft>
                <a:spcPts val="0"/>
              </a:spcAft>
              <a:buClr>
                <a:schemeClr val="lt1"/>
              </a:buClr>
              <a:buSzPts val="1600"/>
              <a:buChar char="•"/>
              <a:defRPr sz="1600">
                <a:latin typeface="Outfit"/>
                <a:ea typeface="Outfit"/>
                <a:cs typeface="Outfit"/>
                <a:sym typeface="Outfit"/>
              </a:defRPr>
            </a:lvl2pPr>
            <a:lvl3pPr indent="-330200" lvl="2" marL="1371600" algn="l">
              <a:lnSpc>
                <a:spcPct val="90000"/>
              </a:lnSpc>
              <a:spcBef>
                <a:spcPts val="500"/>
              </a:spcBef>
              <a:spcAft>
                <a:spcPts val="0"/>
              </a:spcAft>
              <a:buClr>
                <a:schemeClr val="lt1"/>
              </a:buClr>
              <a:buSzPts val="1600"/>
              <a:buChar char="•"/>
              <a:defRPr sz="1600">
                <a:latin typeface="Outfit"/>
                <a:ea typeface="Outfit"/>
                <a:cs typeface="Outfit"/>
                <a:sym typeface="Outfit"/>
              </a:defRPr>
            </a:lvl3pPr>
            <a:lvl4pPr indent="-330200" lvl="3" marL="1828800" algn="l">
              <a:lnSpc>
                <a:spcPct val="90000"/>
              </a:lnSpc>
              <a:spcBef>
                <a:spcPts val="500"/>
              </a:spcBef>
              <a:spcAft>
                <a:spcPts val="0"/>
              </a:spcAft>
              <a:buClr>
                <a:schemeClr val="lt1"/>
              </a:buClr>
              <a:buSzPts val="1600"/>
              <a:buChar char="•"/>
              <a:defRPr sz="1600">
                <a:latin typeface="Outfit"/>
                <a:ea typeface="Outfit"/>
                <a:cs typeface="Outfit"/>
                <a:sym typeface="Outfit"/>
              </a:defRPr>
            </a:lvl4pPr>
            <a:lvl5pPr indent="-330200" lvl="4" marL="2286000" algn="l">
              <a:lnSpc>
                <a:spcPct val="90000"/>
              </a:lnSpc>
              <a:spcBef>
                <a:spcPts val="500"/>
              </a:spcBef>
              <a:spcAft>
                <a:spcPts val="0"/>
              </a:spcAft>
              <a:buClr>
                <a:schemeClr val="lt1"/>
              </a:buClr>
              <a:buSzPts val="1600"/>
              <a:buChar char="•"/>
              <a:defRPr sz="1600">
                <a:latin typeface="Outfit"/>
                <a:ea typeface="Outfit"/>
                <a:cs typeface="Outfit"/>
                <a:sym typeface="Outfit"/>
              </a:defRPr>
            </a:lvl5pPr>
            <a:lvl6pPr indent="-349250" lvl="5" marL="2743200" algn="l">
              <a:lnSpc>
                <a:spcPct val="90000"/>
              </a:lnSpc>
              <a:spcBef>
                <a:spcPts val="500"/>
              </a:spcBef>
              <a:spcAft>
                <a:spcPts val="0"/>
              </a:spcAft>
              <a:buClr>
                <a:schemeClr val="lt1"/>
              </a:buClr>
              <a:buSzPts val="1900"/>
              <a:buChar char="•"/>
              <a:defRPr/>
            </a:lvl6pPr>
            <a:lvl7pPr indent="-349250" lvl="6" marL="3200400" algn="l">
              <a:lnSpc>
                <a:spcPct val="90000"/>
              </a:lnSpc>
              <a:spcBef>
                <a:spcPts val="500"/>
              </a:spcBef>
              <a:spcAft>
                <a:spcPts val="0"/>
              </a:spcAft>
              <a:buClr>
                <a:schemeClr val="lt1"/>
              </a:buClr>
              <a:buSzPts val="1900"/>
              <a:buChar char="•"/>
              <a:defRPr/>
            </a:lvl7pPr>
            <a:lvl8pPr indent="-349250" lvl="7" marL="3657600" algn="l">
              <a:lnSpc>
                <a:spcPct val="90000"/>
              </a:lnSpc>
              <a:spcBef>
                <a:spcPts val="500"/>
              </a:spcBef>
              <a:spcAft>
                <a:spcPts val="0"/>
              </a:spcAft>
              <a:buClr>
                <a:schemeClr val="lt1"/>
              </a:buClr>
              <a:buSzPts val="1900"/>
              <a:buChar char="•"/>
              <a:defRPr/>
            </a:lvl8pPr>
            <a:lvl9pPr indent="-349250" lvl="8" marL="4114800" algn="l">
              <a:lnSpc>
                <a:spcPct val="90000"/>
              </a:lnSpc>
              <a:spcBef>
                <a:spcPts val="500"/>
              </a:spcBef>
              <a:spcAft>
                <a:spcPts val="0"/>
              </a:spcAft>
              <a:buClr>
                <a:schemeClr val="lt1"/>
              </a:buClr>
              <a:buSzPts val="1900"/>
              <a:buChar char="•"/>
              <a:defRPr/>
            </a:lvl9pPr>
          </a:lstStyle>
          <a:p/>
        </p:txBody>
      </p:sp>
      <p:sp>
        <p:nvSpPr>
          <p:cNvPr id="671" name="Google Shape;671;p33"/>
          <p:cNvSpPr txBox="1"/>
          <p:nvPr>
            <p:ph idx="3" type="body"/>
          </p:nvPr>
        </p:nvSpPr>
        <p:spPr>
          <a:xfrm>
            <a:off x="8161867" y="6176964"/>
            <a:ext cx="3529200" cy="3909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1"/>
              </a:buClr>
              <a:buSzPts val="1500"/>
              <a:buNone/>
              <a:defRPr sz="1500">
                <a:latin typeface="Outfit"/>
                <a:ea typeface="Outfit"/>
                <a:cs typeface="Outfit"/>
                <a:sym typeface="Outfit"/>
              </a:defRPr>
            </a:lvl1pPr>
            <a:lvl2pPr indent="-330200" lvl="1" marL="914400" algn="l">
              <a:lnSpc>
                <a:spcPct val="90000"/>
              </a:lnSpc>
              <a:spcBef>
                <a:spcPts val="500"/>
              </a:spcBef>
              <a:spcAft>
                <a:spcPts val="0"/>
              </a:spcAft>
              <a:buClr>
                <a:schemeClr val="lt1"/>
              </a:buClr>
              <a:buSzPts val="1600"/>
              <a:buChar char="•"/>
              <a:defRPr sz="1600">
                <a:latin typeface="Outfit"/>
                <a:ea typeface="Outfit"/>
                <a:cs typeface="Outfit"/>
                <a:sym typeface="Outfit"/>
              </a:defRPr>
            </a:lvl2pPr>
            <a:lvl3pPr indent="-330200" lvl="2" marL="1371600" algn="l">
              <a:lnSpc>
                <a:spcPct val="90000"/>
              </a:lnSpc>
              <a:spcBef>
                <a:spcPts val="500"/>
              </a:spcBef>
              <a:spcAft>
                <a:spcPts val="0"/>
              </a:spcAft>
              <a:buClr>
                <a:schemeClr val="lt1"/>
              </a:buClr>
              <a:buSzPts val="1600"/>
              <a:buChar char="•"/>
              <a:defRPr sz="1600">
                <a:latin typeface="Outfit"/>
                <a:ea typeface="Outfit"/>
                <a:cs typeface="Outfit"/>
                <a:sym typeface="Outfit"/>
              </a:defRPr>
            </a:lvl3pPr>
            <a:lvl4pPr indent="-330200" lvl="3" marL="1828800" algn="l">
              <a:lnSpc>
                <a:spcPct val="90000"/>
              </a:lnSpc>
              <a:spcBef>
                <a:spcPts val="500"/>
              </a:spcBef>
              <a:spcAft>
                <a:spcPts val="0"/>
              </a:spcAft>
              <a:buClr>
                <a:schemeClr val="lt1"/>
              </a:buClr>
              <a:buSzPts val="1600"/>
              <a:buChar char="•"/>
              <a:defRPr sz="1600">
                <a:latin typeface="Outfit"/>
                <a:ea typeface="Outfit"/>
                <a:cs typeface="Outfit"/>
                <a:sym typeface="Outfit"/>
              </a:defRPr>
            </a:lvl4pPr>
            <a:lvl5pPr indent="-330200" lvl="4" marL="2286000" algn="l">
              <a:lnSpc>
                <a:spcPct val="90000"/>
              </a:lnSpc>
              <a:spcBef>
                <a:spcPts val="500"/>
              </a:spcBef>
              <a:spcAft>
                <a:spcPts val="0"/>
              </a:spcAft>
              <a:buClr>
                <a:schemeClr val="lt1"/>
              </a:buClr>
              <a:buSzPts val="1600"/>
              <a:buChar char="•"/>
              <a:defRPr sz="1600">
                <a:latin typeface="Outfit"/>
                <a:ea typeface="Outfit"/>
                <a:cs typeface="Outfit"/>
                <a:sym typeface="Outfit"/>
              </a:defRPr>
            </a:lvl5pPr>
            <a:lvl6pPr indent="-349250" lvl="5" marL="2743200" algn="l">
              <a:lnSpc>
                <a:spcPct val="90000"/>
              </a:lnSpc>
              <a:spcBef>
                <a:spcPts val="500"/>
              </a:spcBef>
              <a:spcAft>
                <a:spcPts val="0"/>
              </a:spcAft>
              <a:buClr>
                <a:schemeClr val="lt1"/>
              </a:buClr>
              <a:buSzPts val="1900"/>
              <a:buChar char="•"/>
              <a:defRPr/>
            </a:lvl6pPr>
            <a:lvl7pPr indent="-349250" lvl="6" marL="3200400" algn="l">
              <a:lnSpc>
                <a:spcPct val="90000"/>
              </a:lnSpc>
              <a:spcBef>
                <a:spcPts val="500"/>
              </a:spcBef>
              <a:spcAft>
                <a:spcPts val="0"/>
              </a:spcAft>
              <a:buClr>
                <a:schemeClr val="lt1"/>
              </a:buClr>
              <a:buSzPts val="1900"/>
              <a:buChar char="•"/>
              <a:defRPr/>
            </a:lvl7pPr>
            <a:lvl8pPr indent="-349250" lvl="7" marL="3657600" algn="l">
              <a:lnSpc>
                <a:spcPct val="90000"/>
              </a:lnSpc>
              <a:spcBef>
                <a:spcPts val="500"/>
              </a:spcBef>
              <a:spcAft>
                <a:spcPts val="0"/>
              </a:spcAft>
              <a:buClr>
                <a:schemeClr val="lt1"/>
              </a:buClr>
              <a:buSzPts val="1900"/>
              <a:buChar char="•"/>
              <a:defRPr/>
            </a:lvl8pPr>
            <a:lvl9pPr indent="-349250" lvl="8" marL="4114800" algn="l">
              <a:lnSpc>
                <a:spcPct val="90000"/>
              </a:lnSpc>
              <a:spcBef>
                <a:spcPts val="500"/>
              </a:spcBef>
              <a:spcAft>
                <a:spcPts val="0"/>
              </a:spcAft>
              <a:buClr>
                <a:schemeClr val="lt1"/>
              </a:buClr>
              <a:buSzPts val="1900"/>
              <a:buChar char="•"/>
              <a:defRPr/>
            </a:lvl9pPr>
          </a:lstStyle>
          <a:p/>
        </p:txBody>
      </p:sp>
      <p:grpSp>
        <p:nvGrpSpPr>
          <p:cNvPr id="672" name="Google Shape;672;p33"/>
          <p:cNvGrpSpPr/>
          <p:nvPr/>
        </p:nvGrpSpPr>
        <p:grpSpPr>
          <a:xfrm>
            <a:off x="3066298" y="2385905"/>
            <a:ext cx="6050042" cy="1260208"/>
            <a:chOff x="238125" y="1729525"/>
            <a:chExt cx="7143750" cy="1488025"/>
          </a:xfrm>
        </p:grpSpPr>
        <p:sp>
          <p:nvSpPr>
            <p:cNvPr id="673" name="Google Shape;673;p33"/>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74" name="Google Shape;674;p33"/>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75" name="Google Shape;675;p33"/>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76" name="Google Shape;676;p33"/>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77" name="Google Shape;677;p33"/>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78" name="Google Shape;678;p33"/>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sp>
          <p:nvSpPr>
            <p:cNvPr id="679" name="Google Shape;679;p33"/>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u="none" cap="none" strike="noStrike">
                <a:solidFill>
                  <a:schemeClr val="lt1"/>
                </a:solidFill>
                <a:latin typeface="Outfit"/>
                <a:ea typeface="Outfit"/>
                <a:cs typeface="Outfit"/>
                <a:sym typeface="Outfit"/>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1 1">
  <p:cSld name="Title Slide - Scale_1_1">
    <p:bg>
      <p:bgPr>
        <a:solidFill>
          <a:schemeClr val="dk2"/>
        </a:solidFill>
      </p:bgPr>
    </p:bg>
    <p:spTree>
      <p:nvGrpSpPr>
        <p:cNvPr id="680" name="Shape 680"/>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1 1 1">
  <p:cSld name="Title Slide - Scale_1_1_1">
    <p:bg>
      <p:bgPr>
        <a:solidFill>
          <a:srgbClr val="E5ECE9"/>
        </a:solidFill>
      </p:bgPr>
    </p:bg>
    <p:spTree>
      <p:nvGrpSpPr>
        <p:cNvPr id="681" name="Shape 681"/>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Black">
  <p:cSld name="Transition - Black">
    <p:bg>
      <p:bgPr>
        <a:solidFill>
          <a:schemeClr val="dk1"/>
        </a:solidFill>
      </p:bgPr>
    </p:bg>
    <p:spTree>
      <p:nvGrpSpPr>
        <p:cNvPr id="682" name="Shape 682"/>
        <p:cNvGrpSpPr/>
        <p:nvPr/>
      </p:nvGrpSpPr>
      <p:grpSpPr>
        <a:xfrm>
          <a:off x="0" y="0"/>
          <a:ext cx="0" cy="0"/>
          <a:chOff x="0" y="0"/>
          <a:chExt cx="0" cy="0"/>
        </a:xfrm>
      </p:grpSpPr>
      <p:grpSp>
        <p:nvGrpSpPr>
          <p:cNvPr id="683" name="Google Shape;683;p36"/>
          <p:cNvGrpSpPr/>
          <p:nvPr/>
        </p:nvGrpSpPr>
        <p:grpSpPr>
          <a:xfrm>
            <a:off x="11274234" y="6577513"/>
            <a:ext cx="637223" cy="132732"/>
            <a:chOff x="238125" y="1729525"/>
            <a:chExt cx="7143750" cy="1488025"/>
          </a:xfrm>
        </p:grpSpPr>
        <p:sp>
          <p:nvSpPr>
            <p:cNvPr id="684" name="Google Shape;684;p36"/>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685" name="Google Shape;685;p36"/>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686" name="Google Shape;686;p36"/>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687" name="Google Shape;687;p36"/>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688" name="Google Shape;688;p36"/>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689" name="Google Shape;689;p36"/>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690" name="Google Shape;690;p36"/>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grpSp>
      <p:grpSp>
        <p:nvGrpSpPr>
          <p:cNvPr id="691" name="Google Shape;691;p36"/>
          <p:cNvGrpSpPr/>
          <p:nvPr/>
        </p:nvGrpSpPr>
        <p:grpSpPr>
          <a:xfrm>
            <a:off x="8880282" y="400750"/>
            <a:ext cx="2885356" cy="5983006"/>
            <a:chOff x="6667800" y="304800"/>
            <a:chExt cx="2171400" cy="4502563"/>
          </a:xfrm>
        </p:grpSpPr>
        <p:sp>
          <p:nvSpPr>
            <p:cNvPr id="692" name="Google Shape;692;p36"/>
            <p:cNvSpPr/>
            <p:nvPr/>
          </p:nvSpPr>
          <p:spPr>
            <a:xfrm>
              <a:off x="88014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693" name="Google Shape;693;p36"/>
            <p:cNvSpPr/>
            <p:nvPr/>
          </p:nvSpPr>
          <p:spPr>
            <a:xfrm>
              <a:off x="84966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694" name="Google Shape;694;p36"/>
            <p:cNvSpPr/>
            <p:nvPr/>
          </p:nvSpPr>
          <p:spPr>
            <a:xfrm>
              <a:off x="81918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695" name="Google Shape;695;p36"/>
            <p:cNvSpPr/>
            <p:nvPr/>
          </p:nvSpPr>
          <p:spPr>
            <a:xfrm>
              <a:off x="78870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696" name="Google Shape;696;p36"/>
            <p:cNvSpPr/>
            <p:nvPr/>
          </p:nvSpPr>
          <p:spPr>
            <a:xfrm>
              <a:off x="75822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697" name="Google Shape;697;p36"/>
            <p:cNvSpPr/>
            <p:nvPr/>
          </p:nvSpPr>
          <p:spPr>
            <a:xfrm>
              <a:off x="72774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698" name="Google Shape;698;p36"/>
            <p:cNvSpPr/>
            <p:nvPr/>
          </p:nvSpPr>
          <p:spPr>
            <a:xfrm>
              <a:off x="69726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699" name="Google Shape;699;p36"/>
            <p:cNvSpPr/>
            <p:nvPr/>
          </p:nvSpPr>
          <p:spPr>
            <a:xfrm>
              <a:off x="66678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00" name="Google Shape;700;p36"/>
            <p:cNvSpPr/>
            <p:nvPr/>
          </p:nvSpPr>
          <p:spPr>
            <a:xfrm>
              <a:off x="88014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01" name="Google Shape;701;p36"/>
            <p:cNvSpPr/>
            <p:nvPr/>
          </p:nvSpPr>
          <p:spPr>
            <a:xfrm>
              <a:off x="81918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02" name="Google Shape;702;p36"/>
            <p:cNvSpPr/>
            <p:nvPr/>
          </p:nvSpPr>
          <p:spPr>
            <a:xfrm>
              <a:off x="78870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03" name="Google Shape;703;p36"/>
            <p:cNvSpPr/>
            <p:nvPr/>
          </p:nvSpPr>
          <p:spPr>
            <a:xfrm>
              <a:off x="75822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04" name="Google Shape;704;p36"/>
            <p:cNvSpPr/>
            <p:nvPr/>
          </p:nvSpPr>
          <p:spPr>
            <a:xfrm>
              <a:off x="72774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05" name="Google Shape;705;p36"/>
            <p:cNvSpPr/>
            <p:nvPr/>
          </p:nvSpPr>
          <p:spPr>
            <a:xfrm>
              <a:off x="69726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06" name="Google Shape;706;p36"/>
            <p:cNvSpPr/>
            <p:nvPr/>
          </p:nvSpPr>
          <p:spPr>
            <a:xfrm>
              <a:off x="66678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07" name="Google Shape;707;p36"/>
            <p:cNvSpPr/>
            <p:nvPr/>
          </p:nvSpPr>
          <p:spPr>
            <a:xfrm>
              <a:off x="8801400" y="86289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08" name="Google Shape;708;p36"/>
            <p:cNvSpPr/>
            <p:nvPr/>
          </p:nvSpPr>
          <p:spPr>
            <a:xfrm>
              <a:off x="84966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09" name="Google Shape;709;p36"/>
            <p:cNvSpPr/>
            <p:nvPr/>
          </p:nvSpPr>
          <p:spPr>
            <a:xfrm>
              <a:off x="81918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10" name="Google Shape;710;p36"/>
            <p:cNvSpPr/>
            <p:nvPr/>
          </p:nvSpPr>
          <p:spPr>
            <a:xfrm>
              <a:off x="78870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11" name="Google Shape;711;p36"/>
            <p:cNvSpPr/>
            <p:nvPr/>
          </p:nvSpPr>
          <p:spPr>
            <a:xfrm>
              <a:off x="75822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12" name="Google Shape;712;p36"/>
            <p:cNvSpPr/>
            <p:nvPr/>
          </p:nvSpPr>
          <p:spPr>
            <a:xfrm>
              <a:off x="72774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13" name="Google Shape;713;p36"/>
            <p:cNvSpPr/>
            <p:nvPr/>
          </p:nvSpPr>
          <p:spPr>
            <a:xfrm>
              <a:off x="69726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14" name="Google Shape;714;p36"/>
            <p:cNvSpPr/>
            <p:nvPr/>
          </p:nvSpPr>
          <p:spPr>
            <a:xfrm>
              <a:off x="66678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15" name="Google Shape;715;p36"/>
            <p:cNvSpPr/>
            <p:nvPr/>
          </p:nvSpPr>
          <p:spPr>
            <a:xfrm>
              <a:off x="8801400" y="114194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16" name="Google Shape;716;p36"/>
            <p:cNvSpPr/>
            <p:nvPr/>
          </p:nvSpPr>
          <p:spPr>
            <a:xfrm>
              <a:off x="84966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17" name="Google Shape;717;p36"/>
            <p:cNvSpPr/>
            <p:nvPr/>
          </p:nvSpPr>
          <p:spPr>
            <a:xfrm>
              <a:off x="81918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18" name="Google Shape;718;p36"/>
            <p:cNvSpPr/>
            <p:nvPr/>
          </p:nvSpPr>
          <p:spPr>
            <a:xfrm>
              <a:off x="78870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19" name="Google Shape;719;p36"/>
            <p:cNvSpPr/>
            <p:nvPr/>
          </p:nvSpPr>
          <p:spPr>
            <a:xfrm>
              <a:off x="75822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20" name="Google Shape;720;p36"/>
            <p:cNvSpPr/>
            <p:nvPr/>
          </p:nvSpPr>
          <p:spPr>
            <a:xfrm>
              <a:off x="72774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21" name="Google Shape;721;p36"/>
            <p:cNvSpPr/>
            <p:nvPr/>
          </p:nvSpPr>
          <p:spPr>
            <a:xfrm>
              <a:off x="69726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22" name="Google Shape;722;p36"/>
            <p:cNvSpPr/>
            <p:nvPr/>
          </p:nvSpPr>
          <p:spPr>
            <a:xfrm>
              <a:off x="66678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23" name="Google Shape;723;p36"/>
            <p:cNvSpPr/>
            <p:nvPr/>
          </p:nvSpPr>
          <p:spPr>
            <a:xfrm>
              <a:off x="8801400" y="1420991"/>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24" name="Google Shape;724;p36"/>
            <p:cNvSpPr/>
            <p:nvPr/>
          </p:nvSpPr>
          <p:spPr>
            <a:xfrm>
              <a:off x="84966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25" name="Google Shape;725;p36"/>
            <p:cNvSpPr/>
            <p:nvPr/>
          </p:nvSpPr>
          <p:spPr>
            <a:xfrm>
              <a:off x="81918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26" name="Google Shape;726;p36"/>
            <p:cNvSpPr/>
            <p:nvPr/>
          </p:nvSpPr>
          <p:spPr>
            <a:xfrm>
              <a:off x="78870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27" name="Google Shape;727;p36"/>
            <p:cNvSpPr/>
            <p:nvPr/>
          </p:nvSpPr>
          <p:spPr>
            <a:xfrm>
              <a:off x="75822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28" name="Google Shape;728;p36"/>
            <p:cNvSpPr/>
            <p:nvPr/>
          </p:nvSpPr>
          <p:spPr>
            <a:xfrm>
              <a:off x="72774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29" name="Google Shape;729;p36"/>
            <p:cNvSpPr/>
            <p:nvPr/>
          </p:nvSpPr>
          <p:spPr>
            <a:xfrm>
              <a:off x="69726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30" name="Google Shape;730;p36"/>
            <p:cNvSpPr/>
            <p:nvPr/>
          </p:nvSpPr>
          <p:spPr>
            <a:xfrm>
              <a:off x="66678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31" name="Google Shape;731;p36"/>
            <p:cNvSpPr/>
            <p:nvPr/>
          </p:nvSpPr>
          <p:spPr>
            <a:xfrm>
              <a:off x="8801400" y="170003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32" name="Google Shape;732;p36"/>
            <p:cNvSpPr/>
            <p:nvPr/>
          </p:nvSpPr>
          <p:spPr>
            <a:xfrm>
              <a:off x="84966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33" name="Google Shape;733;p36"/>
            <p:cNvSpPr/>
            <p:nvPr/>
          </p:nvSpPr>
          <p:spPr>
            <a:xfrm>
              <a:off x="81918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34" name="Google Shape;734;p36"/>
            <p:cNvSpPr/>
            <p:nvPr/>
          </p:nvSpPr>
          <p:spPr>
            <a:xfrm>
              <a:off x="78870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35" name="Google Shape;735;p36"/>
            <p:cNvSpPr/>
            <p:nvPr/>
          </p:nvSpPr>
          <p:spPr>
            <a:xfrm>
              <a:off x="75822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36" name="Google Shape;736;p36"/>
            <p:cNvSpPr/>
            <p:nvPr/>
          </p:nvSpPr>
          <p:spPr>
            <a:xfrm>
              <a:off x="72774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37" name="Google Shape;737;p36"/>
            <p:cNvSpPr/>
            <p:nvPr/>
          </p:nvSpPr>
          <p:spPr>
            <a:xfrm>
              <a:off x="69726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38" name="Google Shape;738;p36"/>
            <p:cNvSpPr/>
            <p:nvPr/>
          </p:nvSpPr>
          <p:spPr>
            <a:xfrm>
              <a:off x="66678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39" name="Google Shape;739;p36"/>
            <p:cNvSpPr/>
            <p:nvPr/>
          </p:nvSpPr>
          <p:spPr>
            <a:xfrm>
              <a:off x="8801400" y="1979086"/>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40" name="Google Shape;740;p36"/>
            <p:cNvSpPr/>
            <p:nvPr/>
          </p:nvSpPr>
          <p:spPr>
            <a:xfrm>
              <a:off x="84966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41" name="Google Shape;741;p36"/>
            <p:cNvSpPr/>
            <p:nvPr/>
          </p:nvSpPr>
          <p:spPr>
            <a:xfrm>
              <a:off x="81918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42" name="Google Shape;742;p36"/>
            <p:cNvSpPr/>
            <p:nvPr/>
          </p:nvSpPr>
          <p:spPr>
            <a:xfrm>
              <a:off x="78870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43" name="Google Shape;743;p36"/>
            <p:cNvSpPr/>
            <p:nvPr/>
          </p:nvSpPr>
          <p:spPr>
            <a:xfrm>
              <a:off x="75822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44" name="Google Shape;744;p36"/>
            <p:cNvSpPr/>
            <p:nvPr/>
          </p:nvSpPr>
          <p:spPr>
            <a:xfrm>
              <a:off x="72774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45" name="Google Shape;745;p36"/>
            <p:cNvSpPr/>
            <p:nvPr/>
          </p:nvSpPr>
          <p:spPr>
            <a:xfrm>
              <a:off x="69726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46" name="Google Shape;746;p36"/>
            <p:cNvSpPr/>
            <p:nvPr/>
          </p:nvSpPr>
          <p:spPr>
            <a:xfrm>
              <a:off x="66678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47" name="Google Shape;747;p36"/>
            <p:cNvSpPr/>
            <p:nvPr/>
          </p:nvSpPr>
          <p:spPr>
            <a:xfrm>
              <a:off x="8801400" y="2258134"/>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48" name="Google Shape;748;p36"/>
            <p:cNvSpPr/>
            <p:nvPr/>
          </p:nvSpPr>
          <p:spPr>
            <a:xfrm>
              <a:off x="84966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49" name="Google Shape;749;p36"/>
            <p:cNvSpPr/>
            <p:nvPr/>
          </p:nvSpPr>
          <p:spPr>
            <a:xfrm>
              <a:off x="81918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50" name="Google Shape;750;p36"/>
            <p:cNvSpPr/>
            <p:nvPr/>
          </p:nvSpPr>
          <p:spPr>
            <a:xfrm>
              <a:off x="78870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51" name="Google Shape;751;p36"/>
            <p:cNvSpPr/>
            <p:nvPr/>
          </p:nvSpPr>
          <p:spPr>
            <a:xfrm>
              <a:off x="75822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52" name="Google Shape;752;p36"/>
            <p:cNvSpPr/>
            <p:nvPr/>
          </p:nvSpPr>
          <p:spPr>
            <a:xfrm>
              <a:off x="72774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53" name="Google Shape;753;p36"/>
            <p:cNvSpPr/>
            <p:nvPr/>
          </p:nvSpPr>
          <p:spPr>
            <a:xfrm>
              <a:off x="69726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54" name="Google Shape;754;p36"/>
            <p:cNvSpPr/>
            <p:nvPr/>
          </p:nvSpPr>
          <p:spPr>
            <a:xfrm>
              <a:off x="66678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55" name="Google Shape;755;p36"/>
            <p:cNvSpPr/>
            <p:nvPr/>
          </p:nvSpPr>
          <p:spPr>
            <a:xfrm>
              <a:off x="8801400" y="2537181"/>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56" name="Google Shape;756;p36"/>
            <p:cNvSpPr/>
            <p:nvPr/>
          </p:nvSpPr>
          <p:spPr>
            <a:xfrm>
              <a:off x="84966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57" name="Google Shape;757;p36"/>
            <p:cNvSpPr/>
            <p:nvPr/>
          </p:nvSpPr>
          <p:spPr>
            <a:xfrm>
              <a:off x="81918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58" name="Google Shape;758;p36"/>
            <p:cNvSpPr/>
            <p:nvPr/>
          </p:nvSpPr>
          <p:spPr>
            <a:xfrm>
              <a:off x="78870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59" name="Google Shape;759;p36"/>
            <p:cNvSpPr/>
            <p:nvPr/>
          </p:nvSpPr>
          <p:spPr>
            <a:xfrm>
              <a:off x="75822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60" name="Google Shape;760;p36"/>
            <p:cNvSpPr/>
            <p:nvPr/>
          </p:nvSpPr>
          <p:spPr>
            <a:xfrm>
              <a:off x="72774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61" name="Google Shape;761;p36"/>
            <p:cNvSpPr/>
            <p:nvPr/>
          </p:nvSpPr>
          <p:spPr>
            <a:xfrm>
              <a:off x="69726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62" name="Google Shape;762;p36"/>
            <p:cNvSpPr/>
            <p:nvPr/>
          </p:nvSpPr>
          <p:spPr>
            <a:xfrm>
              <a:off x="66678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63" name="Google Shape;763;p36"/>
            <p:cNvSpPr/>
            <p:nvPr/>
          </p:nvSpPr>
          <p:spPr>
            <a:xfrm>
              <a:off x="8801400" y="2816229"/>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64" name="Google Shape;764;p36"/>
            <p:cNvSpPr/>
            <p:nvPr/>
          </p:nvSpPr>
          <p:spPr>
            <a:xfrm>
              <a:off x="84966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65" name="Google Shape;765;p36"/>
            <p:cNvSpPr/>
            <p:nvPr/>
          </p:nvSpPr>
          <p:spPr>
            <a:xfrm>
              <a:off x="81918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66" name="Google Shape;766;p36"/>
            <p:cNvSpPr/>
            <p:nvPr/>
          </p:nvSpPr>
          <p:spPr>
            <a:xfrm>
              <a:off x="78870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67" name="Google Shape;767;p36"/>
            <p:cNvSpPr/>
            <p:nvPr/>
          </p:nvSpPr>
          <p:spPr>
            <a:xfrm>
              <a:off x="75822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68" name="Google Shape;768;p36"/>
            <p:cNvSpPr/>
            <p:nvPr/>
          </p:nvSpPr>
          <p:spPr>
            <a:xfrm>
              <a:off x="72774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69" name="Google Shape;769;p36"/>
            <p:cNvSpPr/>
            <p:nvPr/>
          </p:nvSpPr>
          <p:spPr>
            <a:xfrm>
              <a:off x="69726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70" name="Google Shape;770;p36"/>
            <p:cNvSpPr/>
            <p:nvPr/>
          </p:nvSpPr>
          <p:spPr>
            <a:xfrm>
              <a:off x="66678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71" name="Google Shape;771;p36"/>
            <p:cNvSpPr/>
            <p:nvPr/>
          </p:nvSpPr>
          <p:spPr>
            <a:xfrm>
              <a:off x="8801400" y="3095277"/>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72" name="Google Shape;772;p36"/>
            <p:cNvSpPr/>
            <p:nvPr/>
          </p:nvSpPr>
          <p:spPr>
            <a:xfrm>
              <a:off x="84966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73" name="Google Shape;773;p36"/>
            <p:cNvSpPr/>
            <p:nvPr/>
          </p:nvSpPr>
          <p:spPr>
            <a:xfrm>
              <a:off x="81918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74" name="Google Shape;774;p36"/>
            <p:cNvSpPr/>
            <p:nvPr/>
          </p:nvSpPr>
          <p:spPr>
            <a:xfrm>
              <a:off x="78870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75" name="Google Shape;775;p36"/>
            <p:cNvSpPr/>
            <p:nvPr/>
          </p:nvSpPr>
          <p:spPr>
            <a:xfrm>
              <a:off x="75822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76" name="Google Shape;776;p36"/>
            <p:cNvSpPr/>
            <p:nvPr/>
          </p:nvSpPr>
          <p:spPr>
            <a:xfrm>
              <a:off x="72774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77" name="Google Shape;777;p36"/>
            <p:cNvSpPr/>
            <p:nvPr/>
          </p:nvSpPr>
          <p:spPr>
            <a:xfrm>
              <a:off x="69726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78" name="Google Shape;778;p36"/>
            <p:cNvSpPr/>
            <p:nvPr/>
          </p:nvSpPr>
          <p:spPr>
            <a:xfrm>
              <a:off x="66678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79" name="Google Shape;779;p36"/>
            <p:cNvSpPr/>
            <p:nvPr/>
          </p:nvSpPr>
          <p:spPr>
            <a:xfrm>
              <a:off x="8801400" y="3374324"/>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80" name="Google Shape;780;p36"/>
            <p:cNvSpPr/>
            <p:nvPr/>
          </p:nvSpPr>
          <p:spPr>
            <a:xfrm>
              <a:off x="84966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81" name="Google Shape;781;p36"/>
            <p:cNvSpPr/>
            <p:nvPr/>
          </p:nvSpPr>
          <p:spPr>
            <a:xfrm>
              <a:off x="81918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82" name="Google Shape;782;p36"/>
            <p:cNvSpPr/>
            <p:nvPr/>
          </p:nvSpPr>
          <p:spPr>
            <a:xfrm>
              <a:off x="78870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83" name="Google Shape;783;p36"/>
            <p:cNvSpPr/>
            <p:nvPr/>
          </p:nvSpPr>
          <p:spPr>
            <a:xfrm>
              <a:off x="75822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84" name="Google Shape;784;p36"/>
            <p:cNvSpPr/>
            <p:nvPr/>
          </p:nvSpPr>
          <p:spPr>
            <a:xfrm>
              <a:off x="72774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85" name="Google Shape;785;p36"/>
            <p:cNvSpPr/>
            <p:nvPr/>
          </p:nvSpPr>
          <p:spPr>
            <a:xfrm>
              <a:off x="69726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86" name="Google Shape;786;p36"/>
            <p:cNvSpPr/>
            <p:nvPr/>
          </p:nvSpPr>
          <p:spPr>
            <a:xfrm>
              <a:off x="66678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87" name="Google Shape;787;p36"/>
            <p:cNvSpPr/>
            <p:nvPr/>
          </p:nvSpPr>
          <p:spPr>
            <a:xfrm>
              <a:off x="8801400" y="3653372"/>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88" name="Google Shape;788;p36"/>
            <p:cNvSpPr/>
            <p:nvPr/>
          </p:nvSpPr>
          <p:spPr>
            <a:xfrm>
              <a:off x="84966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89" name="Google Shape;789;p36"/>
            <p:cNvSpPr/>
            <p:nvPr/>
          </p:nvSpPr>
          <p:spPr>
            <a:xfrm>
              <a:off x="81918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90" name="Google Shape;790;p36"/>
            <p:cNvSpPr/>
            <p:nvPr/>
          </p:nvSpPr>
          <p:spPr>
            <a:xfrm>
              <a:off x="78870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91" name="Google Shape;791;p36"/>
            <p:cNvSpPr/>
            <p:nvPr/>
          </p:nvSpPr>
          <p:spPr>
            <a:xfrm>
              <a:off x="75822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92" name="Google Shape;792;p36"/>
            <p:cNvSpPr/>
            <p:nvPr/>
          </p:nvSpPr>
          <p:spPr>
            <a:xfrm>
              <a:off x="72774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93" name="Google Shape;793;p36"/>
            <p:cNvSpPr/>
            <p:nvPr/>
          </p:nvSpPr>
          <p:spPr>
            <a:xfrm>
              <a:off x="69726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94" name="Google Shape;794;p36"/>
            <p:cNvSpPr/>
            <p:nvPr/>
          </p:nvSpPr>
          <p:spPr>
            <a:xfrm>
              <a:off x="66678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95" name="Google Shape;795;p36"/>
            <p:cNvSpPr/>
            <p:nvPr/>
          </p:nvSpPr>
          <p:spPr>
            <a:xfrm>
              <a:off x="8801400" y="393242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96" name="Google Shape;796;p36"/>
            <p:cNvSpPr/>
            <p:nvPr/>
          </p:nvSpPr>
          <p:spPr>
            <a:xfrm>
              <a:off x="84966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97" name="Google Shape;797;p36"/>
            <p:cNvSpPr/>
            <p:nvPr/>
          </p:nvSpPr>
          <p:spPr>
            <a:xfrm>
              <a:off x="81918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98" name="Google Shape;798;p36"/>
            <p:cNvSpPr/>
            <p:nvPr/>
          </p:nvSpPr>
          <p:spPr>
            <a:xfrm>
              <a:off x="78870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799" name="Google Shape;799;p36"/>
            <p:cNvSpPr/>
            <p:nvPr/>
          </p:nvSpPr>
          <p:spPr>
            <a:xfrm>
              <a:off x="75822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00" name="Google Shape;800;p36"/>
            <p:cNvSpPr/>
            <p:nvPr/>
          </p:nvSpPr>
          <p:spPr>
            <a:xfrm>
              <a:off x="72774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01" name="Google Shape;801;p36"/>
            <p:cNvSpPr/>
            <p:nvPr/>
          </p:nvSpPr>
          <p:spPr>
            <a:xfrm>
              <a:off x="69726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02" name="Google Shape;802;p36"/>
            <p:cNvSpPr/>
            <p:nvPr/>
          </p:nvSpPr>
          <p:spPr>
            <a:xfrm>
              <a:off x="66678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03" name="Google Shape;803;p36"/>
            <p:cNvSpPr/>
            <p:nvPr/>
          </p:nvSpPr>
          <p:spPr>
            <a:xfrm>
              <a:off x="8801400" y="4211467"/>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04" name="Google Shape;804;p36"/>
            <p:cNvSpPr/>
            <p:nvPr/>
          </p:nvSpPr>
          <p:spPr>
            <a:xfrm>
              <a:off x="84966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05" name="Google Shape;805;p36"/>
            <p:cNvSpPr/>
            <p:nvPr/>
          </p:nvSpPr>
          <p:spPr>
            <a:xfrm>
              <a:off x="81918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06" name="Google Shape;806;p36"/>
            <p:cNvSpPr/>
            <p:nvPr/>
          </p:nvSpPr>
          <p:spPr>
            <a:xfrm>
              <a:off x="78870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07" name="Google Shape;807;p36"/>
            <p:cNvSpPr/>
            <p:nvPr/>
          </p:nvSpPr>
          <p:spPr>
            <a:xfrm>
              <a:off x="75822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08" name="Google Shape;808;p36"/>
            <p:cNvSpPr/>
            <p:nvPr/>
          </p:nvSpPr>
          <p:spPr>
            <a:xfrm>
              <a:off x="72774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09" name="Google Shape;809;p36"/>
            <p:cNvSpPr/>
            <p:nvPr/>
          </p:nvSpPr>
          <p:spPr>
            <a:xfrm>
              <a:off x="69726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10" name="Google Shape;810;p36"/>
            <p:cNvSpPr/>
            <p:nvPr/>
          </p:nvSpPr>
          <p:spPr>
            <a:xfrm>
              <a:off x="66678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11" name="Google Shape;811;p36"/>
            <p:cNvSpPr/>
            <p:nvPr/>
          </p:nvSpPr>
          <p:spPr>
            <a:xfrm>
              <a:off x="8801400" y="449051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12" name="Google Shape;812;p36"/>
            <p:cNvSpPr/>
            <p:nvPr/>
          </p:nvSpPr>
          <p:spPr>
            <a:xfrm>
              <a:off x="84966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13" name="Google Shape;813;p36"/>
            <p:cNvSpPr/>
            <p:nvPr/>
          </p:nvSpPr>
          <p:spPr>
            <a:xfrm>
              <a:off x="81918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14" name="Google Shape;814;p36"/>
            <p:cNvSpPr/>
            <p:nvPr/>
          </p:nvSpPr>
          <p:spPr>
            <a:xfrm>
              <a:off x="78870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15" name="Google Shape;815;p36"/>
            <p:cNvSpPr/>
            <p:nvPr/>
          </p:nvSpPr>
          <p:spPr>
            <a:xfrm>
              <a:off x="75822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16" name="Google Shape;816;p36"/>
            <p:cNvSpPr/>
            <p:nvPr/>
          </p:nvSpPr>
          <p:spPr>
            <a:xfrm>
              <a:off x="72774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17" name="Google Shape;817;p36"/>
            <p:cNvSpPr/>
            <p:nvPr/>
          </p:nvSpPr>
          <p:spPr>
            <a:xfrm>
              <a:off x="69726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18" name="Google Shape;818;p36"/>
            <p:cNvSpPr/>
            <p:nvPr/>
          </p:nvSpPr>
          <p:spPr>
            <a:xfrm>
              <a:off x="66678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19" name="Google Shape;819;p36"/>
            <p:cNvSpPr/>
            <p:nvPr/>
          </p:nvSpPr>
          <p:spPr>
            <a:xfrm>
              <a:off x="88014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20" name="Google Shape;820;p36"/>
            <p:cNvSpPr/>
            <p:nvPr/>
          </p:nvSpPr>
          <p:spPr>
            <a:xfrm>
              <a:off x="84966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21" name="Google Shape;821;p36"/>
            <p:cNvSpPr/>
            <p:nvPr/>
          </p:nvSpPr>
          <p:spPr>
            <a:xfrm>
              <a:off x="81918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22" name="Google Shape;822;p36"/>
            <p:cNvSpPr/>
            <p:nvPr/>
          </p:nvSpPr>
          <p:spPr>
            <a:xfrm>
              <a:off x="78870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23" name="Google Shape;823;p36"/>
            <p:cNvSpPr/>
            <p:nvPr/>
          </p:nvSpPr>
          <p:spPr>
            <a:xfrm>
              <a:off x="75822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24" name="Google Shape;824;p36"/>
            <p:cNvSpPr/>
            <p:nvPr/>
          </p:nvSpPr>
          <p:spPr>
            <a:xfrm>
              <a:off x="72774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25" name="Google Shape;825;p36"/>
            <p:cNvSpPr/>
            <p:nvPr/>
          </p:nvSpPr>
          <p:spPr>
            <a:xfrm>
              <a:off x="69726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26" name="Google Shape;826;p36"/>
            <p:cNvSpPr/>
            <p:nvPr/>
          </p:nvSpPr>
          <p:spPr>
            <a:xfrm>
              <a:off x="66678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grpSp>
          <p:nvGrpSpPr>
            <p:cNvPr id="827" name="Google Shape;827;p36"/>
            <p:cNvGrpSpPr/>
            <p:nvPr/>
          </p:nvGrpSpPr>
          <p:grpSpPr>
            <a:xfrm>
              <a:off x="8420436" y="478739"/>
              <a:ext cx="190087" cy="210146"/>
              <a:chOff x="15581576" y="8145021"/>
              <a:chExt cx="291723" cy="322458"/>
            </a:xfrm>
          </p:grpSpPr>
          <p:sp>
            <p:nvSpPr>
              <p:cNvPr id="828" name="Google Shape;828;p36"/>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20775" lIns="41575" spcFirstLastPara="1" rIns="41575" wrap="square" tIns="20775">
                <a:noAutofit/>
              </a:bodyPr>
              <a:lstStyle/>
              <a:p>
                <a:pPr indent="0" lvl="0" marL="0" marR="0" rtl="0" algn="l">
                  <a:spcBef>
                    <a:spcPts val="0"/>
                  </a:spcBef>
                  <a:spcAft>
                    <a:spcPts val="0"/>
                  </a:spcAft>
                  <a:buClr>
                    <a:schemeClr val="lt1"/>
                  </a:buClr>
                  <a:buSzPts val="800"/>
                  <a:buFont typeface="Calibri"/>
                  <a:buNone/>
                </a:pPr>
                <a:r>
                  <a:t/>
                </a:r>
                <a:endParaRPr b="0" i="0" sz="800">
                  <a:solidFill>
                    <a:srgbClr val="455550"/>
                  </a:solidFill>
                  <a:latin typeface="Outfit"/>
                  <a:ea typeface="Outfit"/>
                  <a:cs typeface="Outfit"/>
                  <a:sym typeface="Outfit"/>
                </a:endParaRPr>
              </a:p>
            </p:txBody>
          </p:sp>
          <p:sp>
            <p:nvSpPr>
              <p:cNvPr id="829" name="Google Shape;829;p36"/>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20775" lIns="41575" spcFirstLastPara="1" rIns="41575" wrap="square" tIns="20775">
                <a:noAutofit/>
              </a:bodyPr>
              <a:lstStyle/>
              <a:p>
                <a:pPr indent="0" lvl="0" marL="0" marR="0" rtl="0" algn="l">
                  <a:spcBef>
                    <a:spcPts val="0"/>
                  </a:spcBef>
                  <a:spcAft>
                    <a:spcPts val="0"/>
                  </a:spcAft>
                  <a:buClr>
                    <a:schemeClr val="lt1"/>
                  </a:buClr>
                  <a:buSzPts val="800"/>
                  <a:buFont typeface="Calibri"/>
                  <a:buNone/>
                </a:pPr>
                <a:r>
                  <a:t/>
                </a:r>
                <a:endParaRPr b="0" i="0" sz="800">
                  <a:solidFill>
                    <a:srgbClr val="455550"/>
                  </a:solidFill>
                  <a:latin typeface="Outfit"/>
                  <a:ea typeface="Outfit"/>
                  <a:cs typeface="Outfit"/>
                  <a:sym typeface="Outfit"/>
                </a:endParaRPr>
              </a:p>
            </p:txBody>
          </p:sp>
        </p:grpSp>
      </p:grpSp>
      <p:cxnSp>
        <p:nvCxnSpPr>
          <p:cNvPr id="830" name="Google Shape;830;p36"/>
          <p:cNvCxnSpPr/>
          <p:nvPr/>
        </p:nvCxnSpPr>
        <p:spPr>
          <a:xfrm>
            <a:off x="1032932" y="0"/>
            <a:ext cx="0" cy="6846900"/>
          </a:xfrm>
          <a:prstGeom prst="straightConnector1">
            <a:avLst/>
          </a:prstGeom>
          <a:noFill/>
          <a:ln cap="flat" cmpd="sng" w="12700">
            <a:solidFill>
              <a:schemeClr val="accent1"/>
            </a:solidFill>
            <a:prstDash val="solid"/>
            <a:miter lim="800000"/>
            <a:headEnd len="sm" w="sm" type="none"/>
            <a:tailEnd len="sm" w="sm" type="none"/>
          </a:ln>
        </p:spPr>
      </p:cxnSp>
      <p:sp>
        <p:nvSpPr>
          <p:cNvPr id="831" name="Google Shape;831;p36"/>
          <p:cNvSpPr txBox="1"/>
          <p:nvPr>
            <p:ph type="title"/>
          </p:nvPr>
        </p:nvSpPr>
        <p:spPr>
          <a:xfrm>
            <a:off x="1395618" y="1856143"/>
            <a:ext cx="7280100" cy="3093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7200"/>
              <a:buFont typeface="Work Sans"/>
              <a:buNone/>
              <a:defRPr b="1" i="0" sz="7200">
                <a:solidFill>
                  <a:schemeClr val="lt1"/>
                </a:solidFill>
                <a:latin typeface="Work Sans"/>
                <a:ea typeface="Work Sans"/>
                <a:cs typeface="Work Sans"/>
                <a:sym typeface="Work Sans"/>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832" name="Google Shape;832;p36"/>
          <p:cNvSpPr txBox="1"/>
          <p:nvPr>
            <p:ph idx="11" type="ftr"/>
          </p:nvPr>
        </p:nvSpPr>
        <p:spPr>
          <a:xfrm>
            <a:off x="4038600" y="6472523"/>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sz="1100">
                <a:solidFill>
                  <a:schemeClr val="accent1"/>
                </a:solidFill>
                <a:latin typeface="Outfit"/>
                <a:ea typeface="Outfit"/>
                <a:cs typeface="Outfit"/>
                <a:sym typeface="Outfit"/>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833" name="Google Shape;833;p36"/>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accent1"/>
                </a:solidFill>
                <a:latin typeface="Outfit"/>
                <a:ea typeface="Outfit"/>
                <a:cs typeface="Outfit"/>
                <a:sym typeface="Outfit"/>
              </a:defRPr>
            </a:lvl1pPr>
            <a:lvl2pPr indent="0" lvl="1" marL="0" algn="l">
              <a:spcBef>
                <a:spcPts val="0"/>
              </a:spcBef>
              <a:buNone/>
              <a:defRPr sz="1200">
                <a:solidFill>
                  <a:schemeClr val="accent1"/>
                </a:solidFill>
                <a:latin typeface="Outfit"/>
                <a:ea typeface="Outfit"/>
                <a:cs typeface="Outfit"/>
                <a:sym typeface="Outfit"/>
              </a:defRPr>
            </a:lvl2pPr>
            <a:lvl3pPr indent="0" lvl="2" marL="0" algn="l">
              <a:spcBef>
                <a:spcPts val="0"/>
              </a:spcBef>
              <a:buNone/>
              <a:defRPr sz="1200">
                <a:solidFill>
                  <a:schemeClr val="accent1"/>
                </a:solidFill>
                <a:latin typeface="Outfit"/>
                <a:ea typeface="Outfit"/>
                <a:cs typeface="Outfit"/>
                <a:sym typeface="Outfit"/>
              </a:defRPr>
            </a:lvl3pPr>
            <a:lvl4pPr indent="0" lvl="3" marL="0" algn="l">
              <a:spcBef>
                <a:spcPts val="0"/>
              </a:spcBef>
              <a:buNone/>
              <a:defRPr sz="1200">
                <a:solidFill>
                  <a:schemeClr val="accent1"/>
                </a:solidFill>
                <a:latin typeface="Outfit"/>
                <a:ea typeface="Outfit"/>
                <a:cs typeface="Outfit"/>
                <a:sym typeface="Outfit"/>
              </a:defRPr>
            </a:lvl4pPr>
            <a:lvl5pPr indent="0" lvl="4" marL="0" algn="l">
              <a:spcBef>
                <a:spcPts val="0"/>
              </a:spcBef>
              <a:buNone/>
              <a:defRPr sz="1200">
                <a:solidFill>
                  <a:schemeClr val="accent1"/>
                </a:solidFill>
                <a:latin typeface="Outfit"/>
                <a:ea typeface="Outfit"/>
                <a:cs typeface="Outfit"/>
                <a:sym typeface="Outfit"/>
              </a:defRPr>
            </a:lvl5pPr>
            <a:lvl6pPr indent="0" lvl="5" marL="0" algn="l">
              <a:spcBef>
                <a:spcPts val="0"/>
              </a:spcBef>
              <a:buNone/>
              <a:defRPr sz="1200">
                <a:solidFill>
                  <a:schemeClr val="accent1"/>
                </a:solidFill>
                <a:latin typeface="Outfit"/>
                <a:ea typeface="Outfit"/>
                <a:cs typeface="Outfit"/>
                <a:sym typeface="Outfit"/>
              </a:defRPr>
            </a:lvl6pPr>
            <a:lvl7pPr indent="0" lvl="6" marL="0" algn="l">
              <a:spcBef>
                <a:spcPts val="0"/>
              </a:spcBef>
              <a:buNone/>
              <a:defRPr sz="1200">
                <a:solidFill>
                  <a:schemeClr val="accent1"/>
                </a:solidFill>
                <a:latin typeface="Outfit"/>
                <a:ea typeface="Outfit"/>
                <a:cs typeface="Outfit"/>
                <a:sym typeface="Outfit"/>
              </a:defRPr>
            </a:lvl7pPr>
            <a:lvl8pPr indent="0" lvl="7" marL="0" algn="l">
              <a:spcBef>
                <a:spcPts val="0"/>
              </a:spcBef>
              <a:buNone/>
              <a:defRPr sz="1200">
                <a:solidFill>
                  <a:schemeClr val="accent1"/>
                </a:solidFill>
                <a:latin typeface="Outfit"/>
                <a:ea typeface="Outfit"/>
                <a:cs typeface="Outfit"/>
                <a:sym typeface="Outfit"/>
              </a:defRPr>
            </a:lvl8pPr>
            <a:lvl9pPr indent="0" lvl="8" marL="0" algn="l">
              <a:spcBef>
                <a:spcPts val="0"/>
              </a:spcBef>
              <a:buNone/>
              <a:defRPr sz="1200">
                <a:solidFill>
                  <a:schemeClr val="accen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Green">
  <p:cSld name="Transition - Green">
    <p:bg>
      <p:bgPr>
        <a:solidFill>
          <a:schemeClr val="dk2"/>
        </a:solidFill>
      </p:bgPr>
    </p:bg>
    <p:spTree>
      <p:nvGrpSpPr>
        <p:cNvPr id="834" name="Shape 834"/>
        <p:cNvGrpSpPr/>
        <p:nvPr/>
      </p:nvGrpSpPr>
      <p:grpSpPr>
        <a:xfrm>
          <a:off x="0" y="0"/>
          <a:ext cx="0" cy="0"/>
          <a:chOff x="0" y="0"/>
          <a:chExt cx="0" cy="0"/>
        </a:xfrm>
      </p:grpSpPr>
      <p:grpSp>
        <p:nvGrpSpPr>
          <p:cNvPr id="835" name="Google Shape;835;p37"/>
          <p:cNvGrpSpPr/>
          <p:nvPr/>
        </p:nvGrpSpPr>
        <p:grpSpPr>
          <a:xfrm>
            <a:off x="11274234" y="6577513"/>
            <a:ext cx="637223" cy="132732"/>
            <a:chOff x="238125" y="1729525"/>
            <a:chExt cx="7143750" cy="1488025"/>
          </a:xfrm>
        </p:grpSpPr>
        <p:sp>
          <p:nvSpPr>
            <p:cNvPr id="836" name="Google Shape;836;p37"/>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837" name="Google Shape;837;p37"/>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838" name="Google Shape;838;p37"/>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839" name="Google Shape;839;p37"/>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840" name="Google Shape;840;p37"/>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841" name="Google Shape;841;p37"/>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842" name="Google Shape;842;p37"/>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grpSp>
      <p:grpSp>
        <p:nvGrpSpPr>
          <p:cNvPr id="843" name="Google Shape;843;p37"/>
          <p:cNvGrpSpPr/>
          <p:nvPr/>
        </p:nvGrpSpPr>
        <p:grpSpPr>
          <a:xfrm>
            <a:off x="8880282" y="400750"/>
            <a:ext cx="2885356" cy="5983006"/>
            <a:chOff x="6667800" y="304800"/>
            <a:chExt cx="2171400" cy="4502563"/>
          </a:xfrm>
        </p:grpSpPr>
        <p:sp>
          <p:nvSpPr>
            <p:cNvPr id="844" name="Google Shape;844;p37"/>
            <p:cNvSpPr/>
            <p:nvPr/>
          </p:nvSpPr>
          <p:spPr>
            <a:xfrm>
              <a:off x="88014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45" name="Google Shape;845;p37"/>
            <p:cNvSpPr/>
            <p:nvPr/>
          </p:nvSpPr>
          <p:spPr>
            <a:xfrm>
              <a:off x="84966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46" name="Google Shape;846;p37"/>
            <p:cNvSpPr/>
            <p:nvPr/>
          </p:nvSpPr>
          <p:spPr>
            <a:xfrm>
              <a:off x="81918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47" name="Google Shape;847;p37"/>
            <p:cNvSpPr/>
            <p:nvPr/>
          </p:nvSpPr>
          <p:spPr>
            <a:xfrm>
              <a:off x="78870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48" name="Google Shape;848;p37"/>
            <p:cNvSpPr/>
            <p:nvPr/>
          </p:nvSpPr>
          <p:spPr>
            <a:xfrm>
              <a:off x="75822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49" name="Google Shape;849;p37"/>
            <p:cNvSpPr/>
            <p:nvPr/>
          </p:nvSpPr>
          <p:spPr>
            <a:xfrm>
              <a:off x="72774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50" name="Google Shape;850;p37"/>
            <p:cNvSpPr/>
            <p:nvPr/>
          </p:nvSpPr>
          <p:spPr>
            <a:xfrm>
              <a:off x="69726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51" name="Google Shape;851;p37"/>
            <p:cNvSpPr/>
            <p:nvPr/>
          </p:nvSpPr>
          <p:spPr>
            <a:xfrm>
              <a:off x="66678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52" name="Google Shape;852;p37"/>
            <p:cNvSpPr/>
            <p:nvPr/>
          </p:nvSpPr>
          <p:spPr>
            <a:xfrm>
              <a:off x="88014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53" name="Google Shape;853;p37"/>
            <p:cNvSpPr/>
            <p:nvPr/>
          </p:nvSpPr>
          <p:spPr>
            <a:xfrm>
              <a:off x="81918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54" name="Google Shape;854;p37"/>
            <p:cNvSpPr/>
            <p:nvPr/>
          </p:nvSpPr>
          <p:spPr>
            <a:xfrm>
              <a:off x="78870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55" name="Google Shape;855;p37"/>
            <p:cNvSpPr/>
            <p:nvPr/>
          </p:nvSpPr>
          <p:spPr>
            <a:xfrm>
              <a:off x="75822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56" name="Google Shape;856;p37"/>
            <p:cNvSpPr/>
            <p:nvPr/>
          </p:nvSpPr>
          <p:spPr>
            <a:xfrm>
              <a:off x="72774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57" name="Google Shape;857;p37"/>
            <p:cNvSpPr/>
            <p:nvPr/>
          </p:nvSpPr>
          <p:spPr>
            <a:xfrm>
              <a:off x="69726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58" name="Google Shape;858;p37"/>
            <p:cNvSpPr/>
            <p:nvPr/>
          </p:nvSpPr>
          <p:spPr>
            <a:xfrm>
              <a:off x="66678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59" name="Google Shape;859;p37"/>
            <p:cNvSpPr/>
            <p:nvPr/>
          </p:nvSpPr>
          <p:spPr>
            <a:xfrm>
              <a:off x="8801400" y="86289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60" name="Google Shape;860;p37"/>
            <p:cNvSpPr/>
            <p:nvPr/>
          </p:nvSpPr>
          <p:spPr>
            <a:xfrm>
              <a:off x="84966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61" name="Google Shape;861;p37"/>
            <p:cNvSpPr/>
            <p:nvPr/>
          </p:nvSpPr>
          <p:spPr>
            <a:xfrm>
              <a:off x="81918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62" name="Google Shape;862;p37"/>
            <p:cNvSpPr/>
            <p:nvPr/>
          </p:nvSpPr>
          <p:spPr>
            <a:xfrm>
              <a:off x="78870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63" name="Google Shape;863;p37"/>
            <p:cNvSpPr/>
            <p:nvPr/>
          </p:nvSpPr>
          <p:spPr>
            <a:xfrm>
              <a:off x="75822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64" name="Google Shape;864;p37"/>
            <p:cNvSpPr/>
            <p:nvPr/>
          </p:nvSpPr>
          <p:spPr>
            <a:xfrm>
              <a:off x="72774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65" name="Google Shape;865;p37"/>
            <p:cNvSpPr/>
            <p:nvPr/>
          </p:nvSpPr>
          <p:spPr>
            <a:xfrm>
              <a:off x="69726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66" name="Google Shape;866;p37"/>
            <p:cNvSpPr/>
            <p:nvPr/>
          </p:nvSpPr>
          <p:spPr>
            <a:xfrm>
              <a:off x="66678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67" name="Google Shape;867;p37"/>
            <p:cNvSpPr/>
            <p:nvPr/>
          </p:nvSpPr>
          <p:spPr>
            <a:xfrm>
              <a:off x="8801400" y="114194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68" name="Google Shape;868;p37"/>
            <p:cNvSpPr/>
            <p:nvPr/>
          </p:nvSpPr>
          <p:spPr>
            <a:xfrm>
              <a:off x="84966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69" name="Google Shape;869;p37"/>
            <p:cNvSpPr/>
            <p:nvPr/>
          </p:nvSpPr>
          <p:spPr>
            <a:xfrm>
              <a:off x="81918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70" name="Google Shape;870;p37"/>
            <p:cNvSpPr/>
            <p:nvPr/>
          </p:nvSpPr>
          <p:spPr>
            <a:xfrm>
              <a:off x="78870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71" name="Google Shape;871;p37"/>
            <p:cNvSpPr/>
            <p:nvPr/>
          </p:nvSpPr>
          <p:spPr>
            <a:xfrm>
              <a:off x="75822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72" name="Google Shape;872;p37"/>
            <p:cNvSpPr/>
            <p:nvPr/>
          </p:nvSpPr>
          <p:spPr>
            <a:xfrm>
              <a:off x="72774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73" name="Google Shape;873;p37"/>
            <p:cNvSpPr/>
            <p:nvPr/>
          </p:nvSpPr>
          <p:spPr>
            <a:xfrm>
              <a:off x="69726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74" name="Google Shape;874;p37"/>
            <p:cNvSpPr/>
            <p:nvPr/>
          </p:nvSpPr>
          <p:spPr>
            <a:xfrm>
              <a:off x="66678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75" name="Google Shape;875;p37"/>
            <p:cNvSpPr/>
            <p:nvPr/>
          </p:nvSpPr>
          <p:spPr>
            <a:xfrm>
              <a:off x="8801400" y="1420991"/>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76" name="Google Shape;876;p37"/>
            <p:cNvSpPr/>
            <p:nvPr/>
          </p:nvSpPr>
          <p:spPr>
            <a:xfrm>
              <a:off x="84966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77" name="Google Shape;877;p37"/>
            <p:cNvSpPr/>
            <p:nvPr/>
          </p:nvSpPr>
          <p:spPr>
            <a:xfrm>
              <a:off x="81918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78" name="Google Shape;878;p37"/>
            <p:cNvSpPr/>
            <p:nvPr/>
          </p:nvSpPr>
          <p:spPr>
            <a:xfrm>
              <a:off x="78870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79" name="Google Shape;879;p37"/>
            <p:cNvSpPr/>
            <p:nvPr/>
          </p:nvSpPr>
          <p:spPr>
            <a:xfrm>
              <a:off x="75822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80" name="Google Shape;880;p37"/>
            <p:cNvSpPr/>
            <p:nvPr/>
          </p:nvSpPr>
          <p:spPr>
            <a:xfrm>
              <a:off x="72774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81" name="Google Shape;881;p37"/>
            <p:cNvSpPr/>
            <p:nvPr/>
          </p:nvSpPr>
          <p:spPr>
            <a:xfrm>
              <a:off x="69726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82" name="Google Shape;882;p37"/>
            <p:cNvSpPr/>
            <p:nvPr/>
          </p:nvSpPr>
          <p:spPr>
            <a:xfrm>
              <a:off x="66678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83" name="Google Shape;883;p37"/>
            <p:cNvSpPr/>
            <p:nvPr/>
          </p:nvSpPr>
          <p:spPr>
            <a:xfrm>
              <a:off x="8801400" y="170003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84" name="Google Shape;884;p37"/>
            <p:cNvSpPr/>
            <p:nvPr/>
          </p:nvSpPr>
          <p:spPr>
            <a:xfrm>
              <a:off x="84966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85" name="Google Shape;885;p37"/>
            <p:cNvSpPr/>
            <p:nvPr/>
          </p:nvSpPr>
          <p:spPr>
            <a:xfrm>
              <a:off x="81918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86" name="Google Shape;886;p37"/>
            <p:cNvSpPr/>
            <p:nvPr/>
          </p:nvSpPr>
          <p:spPr>
            <a:xfrm>
              <a:off x="78870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87" name="Google Shape;887;p37"/>
            <p:cNvSpPr/>
            <p:nvPr/>
          </p:nvSpPr>
          <p:spPr>
            <a:xfrm>
              <a:off x="75822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88" name="Google Shape;888;p37"/>
            <p:cNvSpPr/>
            <p:nvPr/>
          </p:nvSpPr>
          <p:spPr>
            <a:xfrm>
              <a:off x="72774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89" name="Google Shape;889;p37"/>
            <p:cNvSpPr/>
            <p:nvPr/>
          </p:nvSpPr>
          <p:spPr>
            <a:xfrm>
              <a:off x="69726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90" name="Google Shape;890;p37"/>
            <p:cNvSpPr/>
            <p:nvPr/>
          </p:nvSpPr>
          <p:spPr>
            <a:xfrm>
              <a:off x="66678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91" name="Google Shape;891;p37"/>
            <p:cNvSpPr/>
            <p:nvPr/>
          </p:nvSpPr>
          <p:spPr>
            <a:xfrm>
              <a:off x="8801400" y="1979086"/>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92" name="Google Shape;892;p37"/>
            <p:cNvSpPr/>
            <p:nvPr/>
          </p:nvSpPr>
          <p:spPr>
            <a:xfrm>
              <a:off x="84966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93" name="Google Shape;893;p37"/>
            <p:cNvSpPr/>
            <p:nvPr/>
          </p:nvSpPr>
          <p:spPr>
            <a:xfrm>
              <a:off x="81918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94" name="Google Shape;894;p37"/>
            <p:cNvSpPr/>
            <p:nvPr/>
          </p:nvSpPr>
          <p:spPr>
            <a:xfrm>
              <a:off x="78870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95" name="Google Shape;895;p37"/>
            <p:cNvSpPr/>
            <p:nvPr/>
          </p:nvSpPr>
          <p:spPr>
            <a:xfrm>
              <a:off x="75822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96" name="Google Shape;896;p37"/>
            <p:cNvSpPr/>
            <p:nvPr/>
          </p:nvSpPr>
          <p:spPr>
            <a:xfrm>
              <a:off x="72774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97" name="Google Shape;897;p37"/>
            <p:cNvSpPr/>
            <p:nvPr/>
          </p:nvSpPr>
          <p:spPr>
            <a:xfrm>
              <a:off x="69726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98" name="Google Shape;898;p37"/>
            <p:cNvSpPr/>
            <p:nvPr/>
          </p:nvSpPr>
          <p:spPr>
            <a:xfrm>
              <a:off x="66678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899" name="Google Shape;899;p37"/>
            <p:cNvSpPr/>
            <p:nvPr/>
          </p:nvSpPr>
          <p:spPr>
            <a:xfrm>
              <a:off x="8801400" y="2258134"/>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00" name="Google Shape;900;p37"/>
            <p:cNvSpPr/>
            <p:nvPr/>
          </p:nvSpPr>
          <p:spPr>
            <a:xfrm>
              <a:off x="84966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01" name="Google Shape;901;p37"/>
            <p:cNvSpPr/>
            <p:nvPr/>
          </p:nvSpPr>
          <p:spPr>
            <a:xfrm>
              <a:off x="81918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02" name="Google Shape;902;p37"/>
            <p:cNvSpPr/>
            <p:nvPr/>
          </p:nvSpPr>
          <p:spPr>
            <a:xfrm>
              <a:off x="78870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03" name="Google Shape;903;p37"/>
            <p:cNvSpPr/>
            <p:nvPr/>
          </p:nvSpPr>
          <p:spPr>
            <a:xfrm>
              <a:off x="75822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04" name="Google Shape;904;p37"/>
            <p:cNvSpPr/>
            <p:nvPr/>
          </p:nvSpPr>
          <p:spPr>
            <a:xfrm>
              <a:off x="72774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05" name="Google Shape;905;p37"/>
            <p:cNvSpPr/>
            <p:nvPr/>
          </p:nvSpPr>
          <p:spPr>
            <a:xfrm>
              <a:off x="69726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06" name="Google Shape;906;p37"/>
            <p:cNvSpPr/>
            <p:nvPr/>
          </p:nvSpPr>
          <p:spPr>
            <a:xfrm>
              <a:off x="66678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07" name="Google Shape;907;p37"/>
            <p:cNvSpPr/>
            <p:nvPr/>
          </p:nvSpPr>
          <p:spPr>
            <a:xfrm>
              <a:off x="8801400" y="2537181"/>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08" name="Google Shape;908;p37"/>
            <p:cNvSpPr/>
            <p:nvPr/>
          </p:nvSpPr>
          <p:spPr>
            <a:xfrm>
              <a:off x="84966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09" name="Google Shape;909;p37"/>
            <p:cNvSpPr/>
            <p:nvPr/>
          </p:nvSpPr>
          <p:spPr>
            <a:xfrm>
              <a:off x="81918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10" name="Google Shape;910;p37"/>
            <p:cNvSpPr/>
            <p:nvPr/>
          </p:nvSpPr>
          <p:spPr>
            <a:xfrm>
              <a:off x="78870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11" name="Google Shape;911;p37"/>
            <p:cNvSpPr/>
            <p:nvPr/>
          </p:nvSpPr>
          <p:spPr>
            <a:xfrm>
              <a:off x="75822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12" name="Google Shape;912;p37"/>
            <p:cNvSpPr/>
            <p:nvPr/>
          </p:nvSpPr>
          <p:spPr>
            <a:xfrm>
              <a:off x="72774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13" name="Google Shape;913;p37"/>
            <p:cNvSpPr/>
            <p:nvPr/>
          </p:nvSpPr>
          <p:spPr>
            <a:xfrm>
              <a:off x="69726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14" name="Google Shape;914;p37"/>
            <p:cNvSpPr/>
            <p:nvPr/>
          </p:nvSpPr>
          <p:spPr>
            <a:xfrm>
              <a:off x="66678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15" name="Google Shape;915;p37"/>
            <p:cNvSpPr/>
            <p:nvPr/>
          </p:nvSpPr>
          <p:spPr>
            <a:xfrm>
              <a:off x="8801400" y="2816229"/>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16" name="Google Shape;916;p37"/>
            <p:cNvSpPr/>
            <p:nvPr/>
          </p:nvSpPr>
          <p:spPr>
            <a:xfrm>
              <a:off x="84966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17" name="Google Shape;917;p37"/>
            <p:cNvSpPr/>
            <p:nvPr/>
          </p:nvSpPr>
          <p:spPr>
            <a:xfrm>
              <a:off x="81918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18" name="Google Shape;918;p37"/>
            <p:cNvSpPr/>
            <p:nvPr/>
          </p:nvSpPr>
          <p:spPr>
            <a:xfrm>
              <a:off x="78870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19" name="Google Shape;919;p37"/>
            <p:cNvSpPr/>
            <p:nvPr/>
          </p:nvSpPr>
          <p:spPr>
            <a:xfrm>
              <a:off x="75822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20" name="Google Shape;920;p37"/>
            <p:cNvSpPr/>
            <p:nvPr/>
          </p:nvSpPr>
          <p:spPr>
            <a:xfrm>
              <a:off x="72774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21" name="Google Shape;921;p37"/>
            <p:cNvSpPr/>
            <p:nvPr/>
          </p:nvSpPr>
          <p:spPr>
            <a:xfrm>
              <a:off x="69726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22" name="Google Shape;922;p37"/>
            <p:cNvSpPr/>
            <p:nvPr/>
          </p:nvSpPr>
          <p:spPr>
            <a:xfrm>
              <a:off x="66678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23" name="Google Shape;923;p37"/>
            <p:cNvSpPr/>
            <p:nvPr/>
          </p:nvSpPr>
          <p:spPr>
            <a:xfrm>
              <a:off x="8801400" y="3095277"/>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24" name="Google Shape;924;p37"/>
            <p:cNvSpPr/>
            <p:nvPr/>
          </p:nvSpPr>
          <p:spPr>
            <a:xfrm>
              <a:off x="84966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25" name="Google Shape;925;p37"/>
            <p:cNvSpPr/>
            <p:nvPr/>
          </p:nvSpPr>
          <p:spPr>
            <a:xfrm>
              <a:off x="81918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26" name="Google Shape;926;p37"/>
            <p:cNvSpPr/>
            <p:nvPr/>
          </p:nvSpPr>
          <p:spPr>
            <a:xfrm>
              <a:off x="78870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27" name="Google Shape;927;p37"/>
            <p:cNvSpPr/>
            <p:nvPr/>
          </p:nvSpPr>
          <p:spPr>
            <a:xfrm>
              <a:off x="75822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28" name="Google Shape;928;p37"/>
            <p:cNvSpPr/>
            <p:nvPr/>
          </p:nvSpPr>
          <p:spPr>
            <a:xfrm>
              <a:off x="72774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29" name="Google Shape;929;p37"/>
            <p:cNvSpPr/>
            <p:nvPr/>
          </p:nvSpPr>
          <p:spPr>
            <a:xfrm>
              <a:off x="69726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30" name="Google Shape;930;p37"/>
            <p:cNvSpPr/>
            <p:nvPr/>
          </p:nvSpPr>
          <p:spPr>
            <a:xfrm>
              <a:off x="66678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31" name="Google Shape;931;p37"/>
            <p:cNvSpPr/>
            <p:nvPr/>
          </p:nvSpPr>
          <p:spPr>
            <a:xfrm>
              <a:off x="8801400" y="3374324"/>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32" name="Google Shape;932;p37"/>
            <p:cNvSpPr/>
            <p:nvPr/>
          </p:nvSpPr>
          <p:spPr>
            <a:xfrm>
              <a:off x="84966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33" name="Google Shape;933;p37"/>
            <p:cNvSpPr/>
            <p:nvPr/>
          </p:nvSpPr>
          <p:spPr>
            <a:xfrm>
              <a:off x="81918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34" name="Google Shape;934;p37"/>
            <p:cNvSpPr/>
            <p:nvPr/>
          </p:nvSpPr>
          <p:spPr>
            <a:xfrm>
              <a:off x="78870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35" name="Google Shape;935;p37"/>
            <p:cNvSpPr/>
            <p:nvPr/>
          </p:nvSpPr>
          <p:spPr>
            <a:xfrm>
              <a:off x="75822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36" name="Google Shape;936;p37"/>
            <p:cNvSpPr/>
            <p:nvPr/>
          </p:nvSpPr>
          <p:spPr>
            <a:xfrm>
              <a:off x="72774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37" name="Google Shape;937;p37"/>
            <p:cNvSpPr/>
            <p:nvPr/>
          </p:nvSpPr>
          <p:spPr>
            <a:xfrm>
              <a:off x="69726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38" name="Google Shape;938;p37"/>
            <p:cNvSpPr/>
            <p:nvPr/>
          </p:nvSpPr>
          <p:spPr>
            <a:xfrm>
              <a:off x="66678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39" name="Google Shape;939;p37"/>
            <p:cNvSpPr/>
            <p:nvPr/>
          </p:nvSpPr>
          <p:spPr>
            <a:xfrm>
              <a:off x="8801400" y="3653372"/>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40" name="Google Shape;940;p37"/>
            <p:cNvSpPr/>
            <p:nvPr/>
          </p:nvSpPr>
          <p:spPr>
            <a:xfrm>
              <a:off x="84966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41" name="Google Shape;941;p37"/>
            <p:cNvSpPr/>
            <p:nvPr/>
          </p:nvSpPr>
          <p:spPr>
            <a:xfrm>
              <a:off x="81918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42" name="Google Shape;942;p37"/>
            <p:cNvSpPr/>
            <p:nvPr/>
          </p:nvSpPr>
          <p:spPr>
            <a:xfrm>
              <a:off x="78870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43" name="Google Shape;943;p37"/>
            <p:cNvSpPr/>
            <p:nvPr/>
          </p:nvSpPr>
          <p:spPr>
            <a:xfrm>
              <a:off x="75822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44" name="Google Shape;944;p37"/>
            <p:cNvSpPr/>
            <p:nvPr/>
          </p:nvSpPr>
          <p:spPr>
            <a:xfrm>
              <a:off x="72774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45" name="Google Shape;945;p37"/>
            <p:cNvSpPr/>
            <p:nvPr/>
          </p:nvSpPr>
          <p:spPr>
            <a:xfrm>
              <a:off x="69726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46" name="Google Shape;946;p37"/>
            <p:cNvSpPr/>
            <p:nvPr/>
          </p:nvSpPr>
          <p:spPr>
            <a:xfrm>
              <a:off x="66678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47" name="Google Shape;947;p37"/>
            <p:cNvSpPr/>
            <p:nvPr/>
          </p:nvSpPr>
          <p:spPr>
            <a:xfrm>
              <a:off x="8801400" y="393242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48" name="Google Shape;948;p37"/>
            <p:cNvSpPr/>
            <p:nvPr/>
          </p:nvSpPr>
          <p:spPr>
            <a:xfrm>
              <a:off x="84966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49" name="Google Shape;949;p37"/>
            <p:cNvSpPr/>
            <p:nvPr/>
          </p:nvSpPr>
          <p:spPr>
            <a:xfrm>
              <a:off x="81918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50" name="Google Shape;950;p37"/>
            <p:cNvSpPr/>
            <p:nvPr/>
          </p:nvSpPr>
          <p:spPr>
            <a:xfrm>
              <a:off x="78870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51" name="Google Shape;951;p37"/>
            <p:cNvSpPr/>
            <p:nvPr/>
          </p:nvSpPr>
          <p:spPr>
            <a:xfrm>
              <a:off x="75822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52" name="Google Shape;952;p37"/>
            <p:cNvSpPr/>
            <p:nvPr/>
          </p:nvSpPr>
          <p:spPr>
            <a:xfrm>
              <a:off x="72774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53" name="Google Shape;953;p37"/>
            <p:cNvSpPr/>
            <p:nvPr/>
          </p:nvSpPr>
          <p:spPr>
            <a:xfrm>
              <a:off x="69726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54" name="Google Shape;954;p37"/>
            <p:cNvSpPr/>
            <p:nvPr/>
          </p:nvSpPr>
          <p:spPr>
            <a:xfrm>
              <a:off x="66678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55" name="Google Shape;955;p37"/>
            <p:cNvSpPr/>
            <p:nvPr/>
          </p:nvSpPr>
          <p:spPr>
            <a:xfrm>
              <a:off x="8801400" y="4211467"/>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56" name="Google Shape;956;p37"/>
            <p:cNvSpPr/>
            <p:nvPr/>
          </p:nvSpPr>
          <p:spPr>
            <a:xfrm>
              <a:off x="84966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57" name="Google Shape;957;p37"/>
            <p:cNvSpPr/>
            <p:nvPr/>
          </p:nvSpPr>
          <p:spPr>
            <a:xfrm>
              <a:off x="81918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58" name="Google Shape;958;p37"/>
            <p:cNvSpPr/>
            <p:nvPr/>
          </p:nvSpPr>
          <p:spPr>
            <a:xfrm>
              <a:off x="78870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59" name="Google Shape;959;p37"/>
            <p:cNvSpPr/>
            <p:nvPr/>
          </p:nvSpPr>
          <p:spPr>
            <a:xfrm>
              <a:off x="75822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60" name="Google Shape;960;p37"/>
            <p:cNvSpPr/>
            <p:nvPr/>
          </p:nvSpPr>
          <p:spPr>
            <a:xfrm>
              <a:off x="72774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61" name="Google Shape;961;p37"/>
            <p:cNvSpPr/>
            <p:nvPr/>
          </p:nvSpPr>
          <p:spPr>
            <a:xfrm>
              <a:off x="69726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62" name="Google Shape;962;p37"/>
            <p:cNvSpPr/>
            <p:nvPr/>
          </p:nvSpPr>
          <p:spPr>
            <a:xfrm>
              <a:off x="66678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63" name="Google Shape;963;p37"/>
            <p:cNvSpPr/>
            <p:nvPr/>
          </p:nvSpPr>
          <p:spPr>
            <a:xfrm>
              <a:off x="8801400" y="449051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64" name="Google Shape;964;p37"/>
            <p:cNvSpPr/>
            <p:nvPr/>
          </p:nvSpPr>
          <p:spPr>
            <a:xfrm>
              <a:off x="84966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65" name="Google Shape;965;p37"/>
            <p:cNvSpPr/>
            <p:nvPr/>
          </p:nvSpPr>
          <p:spPr>
            <a:xfrm>
              <a:off x="81918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66" name="Google Shape;966;p37"/>
            <p:cNvSpPr/>
            <p:nvPr/>
          </p:nvSpPr>
          <p:spPr>
            <a:xfrm>
              <a:off x="78870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67" name="Google Shape;967;p37"/>
            <p:cNvSpPr/>
            <p:nvPr/>
          </p:nvSpPr>
          <p:spPr>
            <a:xfrm>
              <a:off x="75822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68" name="Google Shape;968;p37"/>
            <p:cNvSpPr/>
            <p:nvPr/>
          </p:nvSpPr>
          <p:spPr>
            <a:xfrm>
              <a:off x="72774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69" name="Google Shape;969;p37"/>
            <p:cNvSpPr/>
            <p:nvPr/>
          </p:nvSpPr>
          <p:spPr>
            <a:xfrm>
              <a:off x="69726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70" name="Google Shape;970;p37"/>
            <p:cNvSpPr/>
            <p:nvPr/>
          </p:nvSpPr>
          <p:spPr>
            <a:xfrm>
              <a:off x="66678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71" name="Google Shape;971;p37"/>
            <p:cNvSpPr/>
            <p:nvPr/>
          </p:nvSpPr>
          <p:spPr>
            <a:xfrm>
              <a:off x="88014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72" name="Google Shape;972;p37"/>
            <p:cNvSpPr/>
            <p:nvPr/>
          </p:nvSpPr>
          <p:spPr>
            <a:xfrm>
              <a:off x="84966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73" name="Google Shape;973;p37"/>
            <p:cNvSpPr/>
            <p:nvPr/>
          </p:nvSpPr>
          <p:spPr>
            <a:xfrm>
              <a:off x="81918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74" name="Google Shape;974;p37"/>
            <p:cNvSpPr/>
            <p:nvPr/>
          </p:nvSpPr>
          <p:spPr>
            <a:xfrm>
              <a:off x="78870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75" name="Google Shape;975;p37"/>
            <p:cNvSpPr/>
            <p:nvPr/>
          </p:nvSpPr>
          <p:spPr>
            <a:xfrm>
              <a:off x="75822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76" name="Google Shape;976;p37"/>
            <p:cNvSpPr/>
            <p:nvPr/>
          </p:nvSpPr>
          <p:spPr>
            <a:xfrm>
              <a:off x="72774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77" name="Google Shape;977;p37"/>
            <p:cNvSpPr/>
            <p:nvPr/>
          </p:nvSpPr>
          <p:spPr>
            <a:xfrm>
              <a:off x="69726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978" name="Google Shape;978;p37"/>
            <p:cNvSpPr/>
            <p:nvPr/>
          </p:nvSpPr>
          <p:spPr>
            <a:xfrm>
              <a:off x="66678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grpSp>
          <p:nvGrpSpPr>
            <p:cNvPr id="979" name="Google Shape;979;p37"/>
            <p:cNvGrpSpPr/>
            <p:nvPr/>
          </p:nvGrpSpPr>
          <p:grpSpPr>
            <a:xfrm>
              <a:off x="8420436" y="478739"/>
              <a:ext cx="190087" cy="210146"/>
              <a:chOff x="15581576" y="8145021"/>
              <a:chExt cx="291723" cy="322458"/>
            </a:xfrm>
          </p:grpSpPr>
          <p:sp>
            <p:nvSpPr>
              <p:cNvPr id="980" name="Google Shape;980;p37"/>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20775" lIns="41575" spcFirstLastPara="1" rIns="41575" wrap="square" tIns="20775">
                <a:noAutofit/>
              </a:bodyPr>
              <a:lstStyle/>
              <a:p>
                <a:pPr indent="0" lvl="0" marL="0" marR="0" rtl="0" algn="l">
                  <a:spcBef>
                    <a:spcPts val="0"/>
                  </a:spcBef>
                  <a:spcAft>
                    <a:spcPts val="0"/>
                  </a:spcAft>
                  <a:buClr>
                    <a:schemeClr val="lt1"/>
                  </a:buClr>
                  <a:buSzPts val="800"/>
                  <a:buFont typeface="Calibri"/>
                  <a:buNone/>
                </a:pPr>
                <a:r>
                  <a:t/>
                </a:r>
                <a:endParaRPr b="0" i="0" sz="800">
                  <a:solidFill>
                    <a:srgbClr val="455550"/>
                  </a:solidFill>
                  <a:latin typeface="Outfit"/>
                  <a:ea typeface="Outfit"/>
                  <a:cs typeface="Outfit"/>
                  <a:sym typeface="Outfit"/>
                </a:endParaRPr>
              </a:p>
            </p:txBody>
          </p:sp>
          <p:sp>
            <p:nvSpPr>
              <p:cNvPr id="981" name="Google Shape;981;p37"/>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20775" lIns="41575" spcFirstLastPara="1" rIns="41575" wrap="square" tIns="20775">
                <a:noAutofit/>
              </a:bodyPr>
              <a:lstStyle/>
              <a:p>
                <a:pPr indent="0" lvl="0" marL="0" marR="0" rtl="0" algn="l">
                  <a:spcBef>
                    <a:spcPts val="0"/>
                  </a:spcBef>
                  <a:spcAft>
                    <a:spcPts val="0"/>
                  </a:spcAft>
                  <a:buClr>
                    <a:schemeClr val="lt1"/>
                  </a:buClr>
                  <a:buSzPts val="800"/>
                  <a:buFont typeface="Calibri"/>
                  <a:buNone/>
                </a:pPr>
                <a:r>
                  <a:t/>
                </a:r>
                <a:endParaRPr b="0" i="0" sz="800">
                  <a:solidFill>
                    <a:srgbClr val="455550"/>
                  </a:solidFill>
                  <a:latin typeface="Outfit"/>
                  <a:ea typeface="Outfit"/>
                  <a:cs typeface="Outfit"/>
                  <a:sym typeface="Outfit"/>
                </a:endParaRPr>
              </a:p>
            </p:txBody>
          </p:sp>
        </p:grpSp>
      </p:grpSp>
      <p:cxnSp>
        <p:nvCxnSpPr>
          <p:cNvPr id="982" name="Google Shape;982;p37"/>
          <p:cNvCxnSpPr/>
          <p:nvPr/>
        </p:nvCxnSpPr>
        <p:spPr>
          <a:xfrm>
            <a:off x="1032932" y="0"/>
            <a:ext cx="0" cy="6846900"/>
          </a:xfrm>
          <a:prstGeom prst="straightConnector1">
            <a:avLst/>
          </a:prstGeom>
          <a:noFill/>
          <a:ln cap="flat" cmpd="sng" w="12700">
            <a:solidFill>
              <a:schemeClr val="accent1"/>
            </a:solidFill>
            <a:prstDash val="solid"/>
            <a:miter lim="800000"/>
            <a:headEnd len="sm" w="sm" type="none"/>
            <a:tailEnd len="sm" w="sm" type="none"/>
          </a:ln>
        </p:spPr>
      </p:cxnSp>
      <p:sp>
        <p:nvSpPr>
          <p:cNvPr id="983" name="Google Shape;983;p37"/>
          <p:cNvSpPr txBox="1"/>
          <p:nvPr>
            <p:ph type="title"/>
          </p:nvPr>
        </p:nvSpPr>
        <p:spPr>
          <a:xfrm>
            <a:off x="1395618" y="1856143"/>
            <a:ext cx="7280100" cy="3093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7200"/>
              <a:buFont typeface="Work Sans"/>
              <a:buNone/>
              <a:defRPr b="1" i="0" sz="7200">
                <a:solidFill>
                  <a:schemeClr val="lt1"/>
                </a:solidFill>
                <a:latin typeface="Work Sans"/>
                <a:ea typeface="Work Sans"/>
                <a:cs typeface="Work Sans"/>
                <a:sym typeface="Work Sans"/>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984" name="Google Shape;984;p37"/>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solidFill>
                  <a:schemeClr val="lt1"/>
                </a:solidFill>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985" name="Google Shape;985;p37"/>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Outfit"/>
                <a:ea typeface="Outfit"/>
                <a:cs typeface="Outfit"/>
                <a:sym typeface="Outfit"/>
              </a:defRPr>
            </a:lvl1pPr>
            <a:lvl2pPr indent="0" lvl="1" marL="0" algn="l">
              <a:spcBef>
                <a:spcPts val="0"/>
              </a:spcBef>
              <a:buNone/>
              <a:defRPr sz="1200">
                <a:solidFill>
                  <a:schemeClr val="lt1"/>
                </a:solidFill>
                <a:latin typeface="Outfit"/>
                <a:ea typeface="Outfit"/>
                <a:cs typeface="Outfit"/>
                <a:sym typeface="Outfit"/>
              </a:defRPr>
            </a:lvl2pPr>
            <a:lvl3pPr indent="0" lvl="2" marL="0" algn="l">
              <a:spcBef>
                <a:spcPts val="0"/>
              </a:spcBef>
              <a:buNone/>
              <a:defRPr sz="1200">
                <a:solidFill>
                  <a:schemeClr val="lt1"/>
                </a:solidFill>
                <a:latin typeface="Outfit"/>
                <a:ea typeface="Outfit"/>
                <a:cs typeface="Outfit"/>
                <a:sym typeface="Outfit"/>
              </a:defRPr>
            </a:lvl3pPr>
            <a:lvl4pPr indent="0" lvl="3" marL="0" algn="l">
              <a:spcBef>
                <a:spcPts val="0"/>
              </a:spcBef>
              <a:buNone/>
              <a:defRPr sz="1200">
                <a:solidFill>
                  <a:schemeClr val="lt1"/>
                </a:solidFill>
                <a:latin typeface="Outfit"/>
                <a:ea typeface="Outfit"/>
                <a:cs typeface="Outfit"/>
                <a:sym typeface="Outfit"/>
              </a:defRPr>
            </a:lvl4pPr>
            <a:lvl5pPr indent="0" lvl="4" marL="0" algn="l">
              <a:spcBef>
                <a:spcPts val="0"/>
              </a:spcBef>
              <a:buNone/>
              <a:defRPr sz="1200">
                <a:solidFill>
                  <a:schemeClr val="lt1"/>
                </a:solidFill>
                <a:latin typeface="Outfit"/>
                <a:ea typeface="Outfit"/>
                <a:cs typeface="Outfit"/>
                <a:sym typeface="Outfit"/>
              </a:defRPr>
            </a:lvl5pPr>
            <a:lvl6pPr indent="0" lvl="5" marL="0" algn="l">
              <a:spcBef>
                <a:spcPts val="0"/>
              </a:spcBef>
              <a:buNone/>
              <a:defRPr sz="1200">
                <a:solidFill>
                  <a:schemeClr val="lt1"/>
                </a:solidFill>
                <a:latin typeface="Outfit"/>
                <a:ea typeface="Outfit"/>
                <a:cs typeface="Outfit"/>
                <a:sym typeface="Outfit"/>
              </a:defRPr>
            </a:lvl6pPr>
            <a:lvl7pPr indent="0" lvl="6" marL="0" algn="l">
              <a:spcBef>
                <a:spcPts val="0"/>
              </a:spcBef>
              <a:buNone/>
              <a:defRPr sz="1200">
                <a:solidFill>
                  <a:schemeClr val="lt1"/>
                </a:solidFill>
                <a:latin typeface="Outfit"/>
                <a:ea typeface="Outfit"/>
                <a:cs typeface="Outfit"/>
                <a:sym typeface="Outfit"/>
              </a:defRPr>
            </a:lvl7pPr>
            <a:lvl8pPr indent="0" lvl="7" marL="0" algn="l">
              <a:spcBef>
                <a:spcPts val="0"/>
              </a:spcBef>
              <a:buNone/>
              <a:defRPr sz="1200">
                <a:solidFill>
                  <a:schemeClr val="lt1"/>
                </a:solidFill>
                <a:latin typeface="Outfit"/>
                <a:ea typeface="Outfit"/>
                <a:cs typeface="Outfit"/>
                <a:sym typeface="Outfit"/>
              </a:defRPr>
            </a:lvl8pPr>
            <a:lvl9pPr indent="0" lvl="8" marL="0" algn="l">
              <a:spcBef>
                <a:spcPts val="0"/>
              </a:spcBef>
              <a:buNone/>
              <a:defRPr sz="1200">
                <a:solidFill>
                  <a:schemeClr val="l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y">
  <p:cSld name="Content - Grey">
    <p:bg>
      <p:bgPr>
        <a:solidFill>
          <a:srgbClr val="E9E9E9"/>
        </a:solidFill>
      </p:bgPr>
    </p:bg>
    <p:spTree>
      <p:nvGrpSpPr>
        <p:cNvPr id="986" name="Shape 986"/>
        <p:cNvGrpSpPr/>
        <p:nvPr/>
      </p:nvGrpSpPr>
      <p:grpSpPr>
        <a:xfrm>
          <a:off x="0" y="0"/>
          <a:ext cx="0" cy="0"/>
          <a:chOff x="0" y="0"/>
          <a:chExt cx="0" cy="0"/>
        </a:xfrm>
      </p:grpSpPr>
      <p:sp>
        <p:nvSpPr>
          <p:cNvPr id="987" name="Google Shape;987;p38"/>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988" name="Google Shape;988;p38"/>
          <p:cNvSpPr txBox="1"/>
          <p:nvPr>
            <p:ph type="title"/>
          </p:nvPr>
        </p:nvSpPr>
        <p:spPr>
          <a:xfrm>
            <a:off x="197555" y="190148"/>
            <a:ext cx="10515600" cy="537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989" name="Google Shape;989;p38"/>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990" name="Google Shape;990;p38"/>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91" name="Google Shape;991;p38"/>
          <p:cNvSpPr txBox="1"/>
          <p:nvPr>
            <p:ph idx="1" type="body"/>
          </p:nvPr>
        </p:nvSpPr>
        <p:spPr>
          <a:xfrm>
            <a:off x="405872" y="1526381"/>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992" name="Google Shape;992;p38"/>
          <p:cNvGrpSpPr/>
          <p:nvPr/>
        </p:nvGrpSpPr>
        <p:grpSpPr>
          <a:xfrm>
            <a:off x="11254145" y="6577492"/>
            <a:ext cx="657225" cy="136898"/>
            <a:chOff x="238125" y="1729525"/>
            <a:chExt cx="7143750" cy="1488025"/>
          </a:xfrm>
        </p:grpSpPr>
        <p:sp>
          <p:nvSpPr>
            <p:cNvPr id="993" name="Google Shape;993;p38"/>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994" name="Google Shape;994;p38"/>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995" name="Google Shape;995;p38"/>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996" name="Google Shape;996;p38"/>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997" name="Google Shape;997;p38"/>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998" name="Google Shape;998;p38"/>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999" name="Google Shape;999;p38"/>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en">
  <p:cSld name="Content - Green">
    <p:bg>
      <p:bgPr>
        <a:solidFill>
          <a:schemeClr val="accent2"/>
        </a:solidFill>
      </p:bgPr>
    </p:bg>
    <p:spTree>
      <p:nvGrpSpPr>
        <p:cNvPr id="1000" name="Shape 1000"/>
        <p:cNvGrpSpPr/>
        <p:nvPr/>
      </p:nvGrpSpPr>
      <p:grpSpPr>
        <a:xfrm>
          <a:off x="0" y="0"/>
          <a:ext cx="0" cy="0"/>
          <a:chOff x="0" y="0"/>
          <a:chExt cx="0" cy="0"/>
        </a:xfrm>
      </p:grpSpPr>
      <p:sp>
        <p:nvSpPr>
          <p:cNvPr id="1001" name="Google Shape;1001;p39"/>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002" name="Google Shape;1002;p39"/>
          <p:cNvSpPr txBox="1"/>
          <p:nvPr>
            <p:ph type="title"/>
          </p:nvPr>
        </p:nvSpPr>
        <p:spPr>
          <a:xfrm>
            <a:off x="197555" y="190148"/>
            <a:ext cx="10515600" cy="537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003" name="Google Shape;1003;p39"/>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004" name="Google Shape;1004;p39"/>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05" name="Google Shape;1005;p39"/>
          <p:cNvSpPr txBox="1"/>
          <p:nvPr>
            <p:ph idx="1" type="body"/>
          </p:nvPr>
        </p:nvSpPr>
        <p:spPr>
          <a:xfrm>
            <a:off x="405872" y="1526381"/>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006" name="Google Shape;1006;p39"/>
          <p:cNvGrpSpPr/>
          <p:nvPr/>
        </p:nvGrpSpPr>
        <p:grpSpPr>
          <a:xfrm>
            <a:off x="11254145" y="6577492"/>
            <a:ext cx="657225" cy="136898"/>
            <a:chOff x="238125" y="1729525"/>
            <a:chExt cx="7143750" cy="1488025"/>
          </a:xfrm>
        </p:grpSpPr>
        <p:sp>
          <p:nvSpPr>
            <p:cNvPr id="1007" name="Google Shape;1007;p39"/>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08" name="Google Shape;1008;p39"/>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09" name="Google Shape;1009;p39"/>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10" name="Google Shape;1010;p39"/>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11" name="Google Shape;1011;p39"/>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12" name="Google Shape;1012;p39"/>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13" name="Google Shape;1013;p39"/>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014" name="Shape 1014"/>
        <p:cNvGrpSpPr/>
        <p:nvPr/>
      </p:nvGrpSpPr>
      <p:grpSpPr>
        <a:xfrm>
          <a:off x="0" y="0"/>
          <a:ext cx="0" cy="0"/>
          <a:chOff x="0" y="0"/>
          <a:chExt cx="0" cy="0"/>
        </a:xfrm>
      </p:grpSpPr>
      <p:sp>
        <p:nvSpPr>
          <p:cNvPr id="1015" name="Google Shape;1015;p40"/>
          <p:cNvSpPr/>
          <p:nvPr/>
        </p:nvSpPr>
        <p:spPr>
          <a:xfrm>
            <a:off x="0" y="385"/>
            <a:ext cx="3447945" cy="6870044"/>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00">
              <a:solidFill>
                <a:schemeClr val="dk1"/>
              </a:solidFill>
              <a:latin typeface="Century Gothic"/>
              <a:ea typeface="Century Gothic"/>
              <a:cs typeface="Century Gothic"/>
              <a:sym typeface="Century Gothic"/>
            </a:endParaRPr>
          </a:p>
        </p:txBody>
      </p:sp>
      <p:grpSp>
        <p:nvGrpSpPr>
          <p:cNvPr id="1016" name="Google Shape;1016;p40"/>
          <p:cNvGrpSpPr/>
          <p:nvPr/>
        </p:nvGrpSpPr>
        <p:grpSpPr>
          <a:xfrm>
            <a:off x="-6059" y="5704656"/>
            <a:ext cx="12198772" cy="1155740"/>
            <a:chOff x="-9992" y="9387571"/>
            <a:chExt cx="20116709" cy="1905904"/>
          </a:xfrm>
        </p:grpSpPr>
        <p:grpSp>
          <p:nvGrpSpPr>
            <p:cNvPr id="1017" name="Google Shape;1017;p40"/>
            <p:cNvGrpSpPr/>
            <p:nvPr/>
          </p:nvGrpSpPr>
          <p:grpSpPr>
            <a:xfrm>
              <a:off x="-9992" y="9387571"/>
              <a:ext cx="20116709" cy="1905904"/>
              <a:chOff x="-9992" y="9387571"/>
              <a:chExt cx="20116709" cy="1905904"/>
            </a:xfrm>
          </p:grpSpPr>
          <p:sp>
            <p:nvSpPr>
              <p:cNvPr id="1018" name="Google Shape;1018;p40"/>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7700" lIns="55425" spcFirstLastPara="1" rIns="55425" wrap="square" tIns="27700">
                <a:noAutofit/>
              </a:bodyPr>
              <a:lstStyle/>
              <a:p>
                <a:pPr indent="0" lvl="0" marL="0" marR="0" rtl="0" algn="l">
                  <a:spcBef>
                    <a:spcPts val="0"/>
                  </a:spcBef>
                  <a:spcAft>
                    <a:spcPts val="0"/>
                  </a:spcAft>
                  <a:buNone/>
                </a:pPr>
                <a:r>
                  <a:t/>
                </a:r>
                <a:endParaRPr sz="1100">
                  <a:solidFill>
                    <a:schemeClr val="dk1"/>
                  </a:solidFill>
                  <a:latin typeface="Century Gothic"/>
                  <a:ea typeface="Century Gothic"/>
                  <a:cs typeface="Century Gothic"/>
                  <a:sym typeface="Century Gothic"/>
                </a:endParaRPr>
              </a:p>
            </p:txBody>
          </p:sp>
          <p:grpSp>
            <p:nvGrpSpPr>
              <p:cNvPr id="1019" name="Google Shape;1019;p40"/>
              <p:cNvGrpSpPr/>
              <p:nvPr/>
            </p:nvGrpSpPr>
            <p:grpSpPr>
              <a:xfrm>
                <a:off x="19347601" y="10743921"/>
                <a:ext cx="291723" cy="322458"/>
                <a:chOff x="19347601" y="10743921"/>
                <a:chExt cx="291723" cy="322458"/>
              </a:xfrm>
            </p:grpSpPr>
            <p:sp>
              <p:nvSpPr>
                <p:cNvPr id="1020" name="Google Shape;1020;p40"/>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7700" lIns="55425" spcFirstLastPara="1" rIns="55425" wrap="square" tIns="27700">
                  <a:noAutofit/>
                </a:bodyPr>
                <a:lstStyle/>
                <a:p>
                  <a:pPr indent="0" lvl="0" marL="0" marR="0" rtl="0" algn="l">
                    <a:spcBef>
                      <a:spcPts val="0"/>
                    </a:spcBef>
                    <a:spcAft>
                      <a:spcPts val="0"/>
                    </a:spcAft>
                    <a:buNone/>
                  </a:pPr>
                  <a:r>
                    <a:t/>
                  </a:r>
                  <a:endParaRPr sz="1100">
                    <a:solidFill>
                      <a:schemeClr val="dk1"/>
                    </a:solidFill>
                    <a:latin typeface="Century Gothic"/>
                    <a:ea typeface="Century Gothic"/>
                    <a:cs typeface="Century Gothic"/>
                    <a:sym typeface="Century Gothic"/>
                  </a:endParaRPr>
                </a:p>
              </p:txBody>
            </p:sp>
            <p:sp>
              <p:nvSpPr>
                <p:cNvPr id="1021" name="Google Shape;1021;p40"/>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7700" lIns="55425" spcFirstLastPara="1" rIns="55425" wrap="square" tIns="27700">
                  <a:noAutofit/>
                </a:bodyPr>
                <a:lstStyle/>
                <a:p>
                  <a:pPr indent="0" lvl="0" marL="0" marR="0" rtl="0" algn="l">
                    <a:spcBef>
                      <a:spcPts val="0"/>
                    </a:spcBef>
                    <a:spcAft>
                      <a:spcPts val="0"/>
                    </a:spcAft>
                    <a:buNone/>
                  </a:pPr>
                  <a:r>
                    <a:t/>
                  </a:r>
                  <a:endParaRPr sz="1100">
                    <a:solidFill>
                      <a:schemeClr val="dk1"/>
                    </a:solidFill>
                    <a:latin typeface="Century Gothic"/>
                    <a:ea typeface="Century Gothic"/>
                    <a:cs typeface="Century Gothic"/>
                    <a:sym typeface="Century Gothic"/>
                  </a:endParaRPr>
                </a:p>
              </p:txBody>
            </p:sp>
          </p:grpSp>
        </p:grpSp>
        <p:pic>
          <p:nvPicPr>
            <p:cNvPr id="1022" name="Google Shape;1022;p40"/>
            <p:cNvPicPr preferRelativeResize="0"/>
            <p:nvPr/>
          </p:nvPicPr>
          <p:blipFill rotWithShape="1">
            <a:blip r:embed="rId2">
              <a:alphaModFix/>
            </a:blip>
            <a:srcRect b="0" l="0" r="0" t="0"/>
            <a:stretch/>
          </p:blipFill>
          <p:spPr>
            <a:xfrm>
              <a:off x="942383" y="10836275"/>
              <a:ext cx="1056637" cy="229893"/>
            </a:xfrm>
            <a:prstGeom prst="rect">
              <a:avLst/>
            </a:prstGeom>
            <a:noFill/>
            <a:ln>
              <a:noFill/>
            </a:ln>
          </p:spPr>
        </p:pic>
      </p:grpSp>
      <p:sp>
        <p:nvSpPr>
          <p:cNvPr id="1023" name="Google Shape;1023;p40"/>
          <p:cNvSpPr txBox="1"/>
          <p:nvPr>
            <p:ph idx="1" type="body"/>
          </p:nvPr>
        </p:nvSpPr>
        <p:spPr>
          <a:xfrm>
            <a:off x="3944905" y="1399003"/>
            <a:ext cx="7742700" cy="228000"/>
          </a:xfrm>
          <a:prstGeom prst="rect">
            <a:avLst/>
          </a:prstGeom>
          <a:noFill/>
          <a:ln>
            <a:noFill/>
          </a:ln>
        </p:spPr>
        <p:txBody>
          <a:bodyPr anchorCtr="0" anchor="t" bIns="0" lIns="0" spcFirstLastPara="1" rIns="0" wrap="square" tIns="0">
            <a:normAutofit/>
          </a:bodyPr>
          <a:lstStyle>
            <a:lvl1pPr indent="-323850" lvl="0" marL="457200" algn="l">
              <a:lnSpc>
                <a:spcPct val="90000"/>
              </a:lnSpc>
              <a:spcBef>
                <a:spcPts val="1100"/>
              </a:spcBef>
              <a:spcAft>
                <a:spcPts val="0"/>
              </a:spcAft>
              <a:buClr>
                <a:srgbClr val="415651"/>
              </a:buClr>
              <a:buSzPts val="1500"/>
              <a:buChar char="•"/>
              <a:defRPr b="0" i="0" sz="1500">
                <a:solidFill>
                  <a:srgbClr val="415651"/>
                </a:solidFill>
                <a:latin typeface="Century Gothic"/>
                <a:ea typeface="Century Gothic"/>
                <a:cs typeface="Century Gothic"/>
                <a:sym typeface="Century Gothic"/>
              </a:defRPr>
            </a:lvl1pPr>
            <a:lvl2pPr indent="-298450" lvl="1" marL="914400" algn="l">
              <a:lnSpc>
                <a:spcPct val="90000"/>
              </a:lnSpc>
              <a:spcBef>
                <a:spcPts val="500"/>
              </a:spcBef>
              <a:spcAft>
                <a:spcPts val="0"/>
              </a:spcAft>
              <a:buClr>
                <a:schemeClr val="dk1"/>
              </a:buClr>
              <a:buSzPts val="1100"/>
              <a:buChar char="•"/>
              <a:defRPr/>
            </a:lvl2pPr>
            <a:lvl3pPr indent="-298450" lvl="2" marL="1371600" algn="l">
              <a:lnSpc>
                <a:spcPct val="90000"/>
              </a:lnSpc>
              <a:spcBef>
                <a:spcPts val="500"/>
              </a:spcBef>
              <a:spcAft>
                <a:spcPts val="0"/>
              </a:spcAft>
              <a:buClr>
                <a:schemeClr val="dk1"/>
              </a:buClr>
              <a:buSzPts val="1100"/>
              <a:buChar char="•"/>
              <a:defRPr/>
            </a:lvl3pPr>
            <a:lvl4pPr indent="-298450" lvl="3" marL="1828800" algn="l">
              <a:lnSpc>
                <a:spcPct val="90000"/>
              </a:lnSpc>
              <a:spcBef>
                <a:spcPts val="500"/>
              </a:spcBef>
              <a:spcAft>
                <a:spcPts val="0"/>
              </a:spcAft>
              <a:buClr>
                <a:schemeClr val="dk1"/>
              </a:buClr>
              <a:buSzPts val="1100"/>
              <a:buChar char="•"/>
              <a:defRPr/>
            </a:lvl4pPr>
            <a:lvl5pPr indent="-298450" lvl="4" marL="2286000" algn="l">
              <a:lnSpc>
                <a:spcPct val="90000"/>
              </a:lnSpc>
              <a:spcBef>
                <a:spcPts val="500"/>
              </a:spcBef>
              <a:spcAft>
                <a:spcPts val="0"/>
              </a:spcAft>
              <a:buClr>
                <a:schemeClr val="dk1"/>
              </a:buClr>
              <a:buSzPts val="1100"/>
              <a:buChar char="•"/>
              <a:defRPr/>
            </a:lvl5pPr>
            <a:lvl6pPr indent="-298450" lvl="5" marL="2743200" algn="l">
              <a:lnSpc>
                <a:spcPct val="90000"/>
              </a:lnSpc>
              <a:spcBef>
                <a:spcPts val="500"/>
              </a:spcBef>
              <a:spcAft>
                <a:spcPts val="0"/>
              </a:spcAft>
              <a:buClr>
                <a:schemeClr val="dk1"/>
              </a:buClr>
              <a:buSzPts val="1100"/>
              <a:buChar char="•"/>
              <a:defRPr/>
            </a:lvl6pPr>
            <a:lvl7pPr indent="-298450" lvl="6" marL="3200400" algn="l">
              <a:lnSpc>
                <a:spcPct val="90000"/>
              </a:lnSpc>
              <a:spcBef>
                <a:spcPts val="500"/>
              </a:spcBef>
              <a:spcAft>
                <a:spcPts val="0"/>
              </a:spcAft>
              <a:buClr>
                <a:schemeClr val="dk1"/>
              </a:buClr>
              <a:buSzPts val="1100"/>
              <a:buChar char="•"/>
              <a:defRPr/>
            </a:lvl7pPr>
            <a:lvl8pPr indent="-298450" lvl="7" marL="3657600" algn="l">
              <a:lnSpc>
                <a:spcPct val="90000"/>
              </a:lnSpc>
              <a:spcBef>
                <a:spcPts val="500"/>
              </a:spcBef>
              <a:spcAft>
                <a:spcPts val="0"/>
              </a:spcAft>
              <a:buClr>
                <a:schemeClr val="dk1"/>
              </a:buClr>
              <a:buSzPts val="1100"/>
              <a:buChar char="•"/>
              <a:defRPr/>
            </a:lvl8pPr>
            <a:lvl9pPr indent="-298450" lvl="8" marL="4114800" algn="l">
              <a:lnSpc>
                <a:spcPct val="90000"/>
              </a:lnSpc>
              <a:spcBef>
                <a:spcPts val="500"/>
              </a:spcBef>
              <a:spcAft>
                <a:spcPts val="0"/>
              </a:spcAft>
              <a:buClr>
                <a:schemeClr val="dk1"/>
              </a:buClr>
              <a:buSzPts val="1100"/>
              <a:buChar char="•"/>
              <a:defRPr/>
            </a:lvl9pPr>
          </a:lstStyle>
          <a:p/>
        </p:txBody>
      </p:sp>
      <p:sp>
        <p:nvSpPr>
          <p:cNvPr id="1024" name="Google Shape;1024;p40"/>
          <p:cNvSpPr txBox="1"/>
          <p:nvPr>
            <p:ph type="title"/>
          </p:nvPr>
        </p:nvSpPr>
        <p:spPr>
          <a:xfrm>
            <a:off x="3937199" y="455009"/>
            <a:ext cx="7750500" cy="499200"/>
          </a:xfrm>
          <a:prstGeom prst="rect">
            <a:avLst/>
          </a:prstGeom>
          <a:noFill/>
          <a:ln>
            <a:noFill/>
          </a:ln>
        </p:spPr>
        <p:txBody>
          <a:bodyPr anchorCtr="0" anchor="b" bIns="27700" lIns="55425" spcFirstLastPara="1" rIns="55425" wrap="square" tIns="27700">
            <a:spAutoFit/>
          </a:bodyPr>
          <a:lstStyle>
            <a:lvl1pPr lvl="0" algn="l">
              <a:lnSpc>
                <a:spcPct val="90000"/>
              </a:lnSpc>
              <a:spcBef>
                <a:spcPts val="0"/>
              </a:spcBef>
              <a:spcAft>
                <a:spcPts val="0"/>
              </a:spcAft>
              <a:buClr>
                <a:schemeClr val="dk1"/>
              </a:buClr>
              <a:buSzPts val="3200"/>
              <a:buFont typeface="Century Gothic"/>
              <a:buNone/>
              <a:defRPr b="1">
                <a:latin typeface="Century Gothic"/>
                <a:ea typeface="Century Gothic"/>
                <a:cs typeface="Century Gothic"/>
                <a:sym typeface="Century Gothic"/>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025" name="Google Shape;1025;p40"/>
          <p:cNvSpPr txBox="1"/>
          <p:nvPr>
            <p:ph idx="12" type="sldNum"/>
          </p:nvPr>
        </p:nvSpPr>
        <p:spPr>
          <a:xfrm>
            <a:off x="11317842" y="6564267"/>
            <a:ext cx="306000" cy="189900"/>
          </a:xfrm>
          <a:prstGeom prst="rect">
            <a:avLst/>
          </a:prstGeom>
          <a:noFill/>
          <a:ln>
            <a:noFill/>
          </a:ln>
        </p:spPr>
        <p:txBody>
          <a:bodyPr anchorCtr="0" anchor="ctr" bIns="27700" lIns="55425" spcFirstLastPara="1" rIns="55425" wrap="square" tIns="27700">
            <a:noAutofit/>
          </a:bodyPr>
          <a:lstStyle>
            <a:lvl1pPr indent="0" lvl="0" marL="0" algn="r">
              <a:spcBef>
                <a:spcPts val="0"/>
              </a:spcBef>
              <a:buNone/>
              <a:defRPr b="1" sz="1100">
                <a:solidFill>
                  <a:srgbClr val="B5E5DC"/>
                </a:solidFill>
                <a:latin typeface="Century Gothic"/>
                <a:ea typeface="Century Gothic"/>
                <a:cs typeface="Century Gothic"/>
                <a:sym typeface="Century Gothic"/>
              </a:defRPr>
            </a:lvl1pPr>
            <a:lvl2pPr indent="0" lvl="1" marL="0" algn="r">
              <a:spcBef>
                <a:spcPts val="0"/>
              </a:spcBef>
              <a:buNone/>
              <a:defRPr b="1" sz="1100">
                <a:solidFill>
                  <a:srgbClr val="B5E5DC"/>
                </a:solidFill>
                <a:latin typeface="Century Gothic"/>
                <a:ea typeface="Century Gothic"/>
                <a:cs typeface="Century Gothic"/>
                <a:sym typeface="Century Gothic"/>
              </a:defRPr>
            </a:lvl2pPr>
            <a:lvl3pPr indent="0" lvl="2" marL="0" algn="r">
              <a:spcBef>
                <a:spcPts val="0"/>
              </a:spcBef>
              <a:buNone/>
              <a:defRPr b="1" sz="1100">
                <a:solidFill>
                  <a:srgbClr val="B5E5DC"/>
                </a:solidFill>
                <a:latin typeface="Century Gothic"/>
                <a:ea typeface="Century Gothic"/>
                <a:cs typeface="Century Gothic"/>
                <a:sym typeface="Century Gothic"/>
              </a:defRPr>
            </a:lvl3pPr>
            <a:lvl4pPr indent="0" lvl="3" marL="0" algn="r">
              <a:spcBef>
                <a:spcPts val="0"/>
              </a:spcBef>
              <a:buNone/>
              <a:defRPr b="1" sz="1100">
                <a:solidFill>
                  <a:srgbClr val="B5E5DC"/>
                </a:solidFill>
                <a:latin typeface="Century Gothic"/>
                <a:ea typeface="Century Gothic"/>
                <a:cs typeface="Century Gothic"/>
                <a:sym typeface="Century Gothic"/>
              </a:defRPr>
            </a:lvl4pPr>
            <a:lvl5pPr indent="0" lvl="4" marL="0" algn="r">
              <a:spcBef>
                <a:spcPts val="0"/>
              </a:spcBef>
              <a:buNone/>
              <a:defRPr b="1" sz="1100">
                <a:solidFill>
                  <a:srgbClr val="B5E5DC"/>
                </a:solidFill>
                <a:latin typeface="Century Gothic"/>
                <a:ea typeface="Century Gothic"/>
                <a:cs typeface="Century Gothic"/>
                <a:sym typeface="Century Gothic"/>
              </a:defRPr>
            </a:lvl5pPr>
            <a:lvl6pPr indent="0" lvl="5" marL="0" algn="r">
              <a:spcBef>
                <a:spcPts val="0"/>
              </a:spcBef>
              <a:buNone/>
              <a:defRPr b="1" sz="1100">
                <a:solidFill>
                  <a:srgbClr val="B5E5DC"/>
                </a:solidFill>
                <a:latin typeface="Century Gothic"/>
                <a:ea typeface="Century Gothic"/>
                <a:cs typeface="Century Gothic"/>
                <a:sym typeface="Century Gothic"/>
              </a:defRPr>
            </a:lvl6pPr>
            <a:lvl7pPr indent="0" lvl="6" marL="0" algn="r">
              <a:spcBef>
                <a:spcPts val="0"/>
              </a:spcBef>
              <a:buNone/>
              <a:defRPr b="1" sz="1100">
                <a:solidFill>
                  <a:srgbClr val="B5E5DC"/>
                </a:solidFill>
                <a:latin typeface="Century Gothic"/>
                <a:ea typeface="Century Gothic"/>
                <a:cs typeface="Century Gothic"/>
                <a:sym typeface="Century Gothic"/>
              </a:defRPr>
            </a:lvl7pPr>
            <a:lvl8pPr indent="0" lvl="7" marL="0" algn="r">
              <a:spcBef>
                <a:spcPts val="0"/>
              </a:spcBef>
              <a:buNone/>
              <a:defRPr b="1" sz="1100">
                <a:solidFill>
                  <a:srgbClr val="B5E5DC"/>
                </a:solidFill>
                <a:latin typeface="Century Gothic"/>
                <a:ea typeface="Century Gothic"/>
                <a:cs typeface="Century Gothic"/>
                <a:sym typeface="Century Gothic"/>
              </a:defRPr>
            </a:lvl8pPr>
            <a:lvl9pPr indent="0" lvl="8" marL="0" algn="r">
              <a:spcBef>
                <a:spcPts val="0"/>
              </a:spcBef>
              <a:buNone/>
              <a:defRPr b="1" sz="11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026" name="Google Shape;1026;p40"/>
          <p:cNvSpPr txBox="1"/>
          <p:nvPr>
            <p:ph idx="11" type="ftr"/>
          </p:nvPr>
        </p:nvSpPr>
        <p:spPr>
          <a:xfrm>
            <a:off x="4055152" y="6564267"/>
            <a:ext cx="4098300" cy="191700"/>
          </a:xfrm>
          <a:prstGeom prst="rect">
            <a:avLst/>
          </a:prstGeom>
          <a:noFill/>
          <a:ln>
            <a:noFill/>
          </a:ln>
        </p:spPr>
        <p:txBody>
          <a:bodyPr anchorCtr="0" anchor="ctr" bIns="27700" lIns="55425" spcFirstLastPara="1" rIns="55425" wrap="square" tIns="27700">
            <a:noAutofit/>
          </a:bodyPr>
          <a:lstStyle>
            <a:lvl1pPr lvl="0" algn="ctr">
              <a:spcBef>
                <a:spcPts val="0"/>
              </a:spcBef>
              <a:spcAft>
                <a:spcPts val="0"/>
              </a:spcAft>
              <a:buSzPts val="1500"/>
              <a:buNone/>
              <a:defRPr b="1" sz="1100">
                <a:solidFill>
                  <a:srgbClr val="B5E5DC"/>
                </a:solidFill>
                <a:latin typeface="Century Gothic"/>
                <a:ea typeface="Century Gothic"/>
                <a:cs typeface="Century Gothic"/>
                <a:sym typeface="Century Gothic"/>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White">
  <p:cSld name="Content - White">
    <p:spTree>
      <p:nvGrpSpPr>
        <p:cNvPr id="1027" name="Shape 1027"/>
        <p:cNvGrpSpPr/>
        <p:nvPr/>
      </p:nvGrpSpPr>
      <p:grpSpPr>
        <a:xfrm>
          <a:off x="0" y="0"/>
          <a:ext cx="0" cy="0"/>
          <a:chOff x="0" y="0"/>
          <a:chExt cx="0" cy="0"/>
        </a:xfrm>
      </p:grpSpPr>
      <p:sp>
        <p:nvSpPr>
          <p:cNvPr id="1028" name="Google Shape;1028;p41"/>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Outfit"/>
              <a:ea typeface="Outfit"/>
              <a:cs typeface="Outfit"/>
              <a:sym typeface="Outfit"/>
            </a:endParaRPr>
          </a:p>
        </p:txBody>
      </p:sp>
      <p:sp>
        <p:nvSpPr>
          <p:cNvPr id="1029" name="Google Shape;1029;p41"/>
          <p:cNvSpPr txBox="1"/>
          <p:nvPr>
            <p:ph type="title"/>
          </p:nvPr>
        </p:nvSpPr>
        <p:spPr>
          <a:xfrm>
            <a:off x="405872" y="342900"/>
            <a:ext cx="11367300" cy="4032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030" name="Google Shape;1030;p41"/>
          <p:cNvSpPr txBox="1"/>
          <p:nvPr>
            <p:ph idx="1" type="body"/>
          </p:nvPr>
        </p:nvSpPr>
        <p:spPr>
          <a:xfrm>
            <a:off x="402336" y="1527048"/>
            <a:ext cx="11367300" cy="42645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Clr>
                <a:schemeClr val="dk1"/>
              </a:buClr>
              <a:buSzPts val="2800"/>
              <a:buChar char="•"/>
              <a:defRPr b="0" i="0">
                <a:latin typeface="Outfit"/>
                <a:ea typeface="Outfit"/>
                <a:cs typeface="Outfit"/>
                <a:sym typeface="Outfit"/>
              </a:defRPr>
            </a:lvl1pPr>
            <a:lvl2pPr indent="-381000" lvl="1" marL="914400" algn="l">
              <a:lnSpc>
                <a:spcPct val="90000"/>
              </a:lnSpc>
              <a:spcBef>
                <a:spcPts val="500"/>
              </a:spcBef>
              <a:spcAft>
                <a:spcPts val="0"/>
              </a:spcAft>
              <a:buClr>
                <a:schemeClr val="dk1"/>
              </a:buClr>
              <a:buSzPts val="2400"/>
              <a:buChar char="•"/>
              <a:defRPr b="0" i="0">
                <a:latin typeface="Outfit"/>
                <a:ea typeface="Outfit"/>
                <a:cs typeface="Outfit"/>
                <a:sym typeface="Outfit"/>
              </a:defRPr>
            </a:lvl2pPr>
            <a:lvl3pPr indent="-355600" lvl="2" marL="1371600" algn="l">
              <a:lnSpc>
                <a:spcPct val="90000"/>
              </a:lnSpc>
              <a:spcBef>
                <a:spcPts val="500"/>
              </a:spcBef>
              <a:spcAft>
                <a:spcPts val="0"/>
              </a:spcAft>
              <a:buClr>
                <a:schemeClr val="dk1"/>
              </a:buClr>
              <a:buSzPts val="2000"/>
              <a:buChar char="•"/>
              <a:defRPr b="0" i="0">
                <a:latin typeface="Outfit"/>
                <a:ea typeface="Outfit"/>
                <a:cs typeface="Outfit"/>
                <a:sym typeface="Outfit"/>
              </a:defRPr>
            </a:lvl3pPr>
            <a:lvl4pPr indent="-349250" lvl="3" marL="1828800" algn="l">
              <a:lnSpc>
                <a:spcPct val="90000"/>
              </a:lnSpc>
              <a:spcBef>
                <a:spcPts val="500"/>
              </a:spcBef>
              <a:spcAft>
                <a:spcPts val="0"/>
              </a:spcAft>
              <a:buClr>
                <a:schemeClr val="dk1"/>
              </a:buClr>
              <a:buSzPts val="1900"/>
              <a:buChar char="•"/>
              <a:defRPr b="0" i="0">
                <a:latin typeface="Outfit"/>
                <a:ea typeface="Outfit"/>
                <a:cs typeface="Outfit"/>
                <a:sym typeface="Outfit"/>
              </a:defRPr>
            </a:lvl4pPr>
            <a:lvl5pPr indent="-349250" lvl="4" marL="2286000" algn="l">
              <a:lnSpc>
                <a:spcPct val="90000"/>
              </a:lnSpc>
              <a:spcBef>
                <a:spcPts val="500"/>
              </a:spcBef>
              <a:spcAft>
                <a:spcPts val="0"/>
              </a:spcAft>
              <a:buClr>
                <a:schemeClr val="dk1"/>
              </a:buClr>
              <a:buSzPts val="1900"/>
              <a:buChar char="•"/>
              <a:defRPr b="0" i="0">
                <a:latin typeface="Outfit"/>
                <a:ea typeface="Outfit"/>
                <a:cs typeface="Outfit"/>
                <a:sym typeface="Outfit"/>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031" name="Google Shape;1031;p41"/>
          <p:cNvGrpSpPr/>
          <p:nvPr/>
        </p:nvGrpSpPr>
        <p:grpSpPr>
          <a:xfrm>
            <a:off x="11254145" y="6577492"/>
            <a:ext cx="657225" cy="136898"/>
            <a:chOff x="238125" y="1729525"/>
            <a:chExt cx="7143750" cy="1488025"/>
          </a:xfrm>
        </p:grpSpPr>
        <p:sp>
          <p:nvSpPr>
            <p:cNvPr id="1032" name="Google Shape;1032;p41"/>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033" name="Google Shape;1033;p41"/>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034" name="Google Shape;1034;p41"/>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035" name="Google Shape;1035;p41"/>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036" name="Google Shape;1036;p41"/>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037" name="Google Shape;1037;p41"/>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038" name="Google Shape;1038;p41"/>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Green" type="secHead">
  <p:cSld name="SECTION_HEADER">
    <p:bg>
      <p:bgPr>
        <a:solidFill>
          <a:schemeClr val="dk2"/>
        </a:solidFill>
      </p:bgPr>
    </p:bg>
    <p:spTree>
      <p:nvGrpSpPr>
        <p:cNvPr id="67" name="Shape 67"/>
        <p:cNvGrpSpPr/>
        <p:nvPr/>
      </p:nvGrpSpPr>
      <p:grpSpPr>
        <a:xfrm>
          <a:off x="0" y="0"/>
          <a:ext cx="0" cy="0"/>
          <a:chOff x="0" y="0"/>
          <a:chExt cx="0" cy="0"/>
        </a:xfrm>
      </p:grpSpPr>
      <p:sp>
        <p:nvSpPr>
          <p:cNvPr id="68" name="Google Shape;68;p5"/>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chemeClr val="accent2"/>
                </a:solidFill>
                <a:latin typeface="Outfit"/>
                <a:ea typeface="Outfit"/>
                <a:cs typeface="Outfit"/>
                <a:sym typeface="Outfit"/>
              </a:rPr>
              <a:t>CONFIDENTIAL</a:t>
            </a:r>
            <a:endParaRPr sz="1100">
              <a:solidFill>
                <a:schemeClr val="accent2"/>
              </a:solidFill>
              <a:latin typeface="Outfit"/>
              <a:ea typeface="Outfit"/>
              <a:cs typeface="Outfit"/>
              <a:sym typeface="Outfit"/>
            </a:endParaRPr>
          </a:p>
        </p:txBody>
      </p:sp>
      <p:sp>
        <p:nvSpPr>
          <p:cNvPr id="69" name="Google Shape;69;p5"/>
          <p:cNvSpPr txBox="1"/>
          <p:nvPr>
            <p:ph type="title"/>
          </p:nvPr>
        </p:nvSpPr>
        <p:spPr>
          <a:xfrm>
            <a:off x="1442800" y="1877917"/>
            <a:ext cx="7241700" cy="30603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1pPr>
            <a:lvl2pPr lvl="1"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2pPr>
            <a:lvl3pPr lvl="2"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3pPr>
            <a:lvl4pPr lvl="3"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4pPr>
            <a:lvl5pPr lvl="4"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5pPr>
            <a:lvl6pPr lvl="5"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6pPr>
            <a:lvl7pPr lvl="6"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7pPr>
            <a:lvl8pPr lvl="7"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8pPr>
            <a:lvl9pPr lvl="8"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9pPr>
          </a:lstStyle>
          <a:p/>
        </p:txBody>
      </p:sp>
      <p:sp>
        <p:nvSpPr>
          <p:cNvPr id="70" name="Google Shape;70;p5"/>
          <p:cNvSpPr txBox="1"/>
          <p:nvPr/>
        </p:nvSpPr>
        <p:spPr>
          <a:xfrm>
            <a:off x="304800" y="6472530"/>
            <a:ext cx="731700" cy="3756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sz="1300">
                <a:solidFill>
                  <a:schemeClr val="accent2"/>
                </a:solidFill>
                <a:latin typeface="Outfit"/>
                <a:ea typeface="Outfit"/>
                <a:cs typeface="Outfit"/>
                <a:sym typeface="Outfit"/>
              </a:rPr>
              <a:t>‹#›</a:t>
            </a:fld>
            <a:endParaRPr sz="1100">
              <a:solidFill>
                <a:schemeClr val="accent2"/>
              </a:solidFill>
              <a:latin typeface="Outfit"/>
              <a:ea typeface="Outfit"/>
              <a:cs typeface="Outfit"/>
              <a:sym typeface="Outfit"/>
            </a:endParaRPr>
          </a:p>
        </p:txBody>
      </p:sp>
      <p:cxnSp>
        <p:nvCxnSpPr>
          <p:cNvPr id="71" name="Google Shape;71;p5"/>
          <p:cNvCxnSpPr/>
          <p:nvPr/>
        </p:nvCxnSpPr>
        <p:spPr>
          <a:xfrm>
            <a:off x="1036400" y="0"/>
            <a:ext cx="0" cy="6849600"/>
          </a:xfrm>
          <a:prstGeom prst="straightConnector1">
            <a:avLst/>
          </a:prstGeom>
          <a:noFill/>
          <a:ln cap="flat" cmpd="sng" w="9525">
            <a:solidFill>
              <a:schemeClr val="accent2"/>
            </a:solidFill>
            <a:prstDash val="solid"/>
            <a:round/>
            <a:headEnd len="med" w="med" type="none"/>
            <a:tailEnd len="med" w="med" type="none"/>
          </a:ln>
        </p:spPr>
      </p:cxnSp>
      <p:grpSp>
        <p:nvGrpSpPr>
          <p:cNvPr id="72" name="Google Shape;72;p5"/>
          <p:cNvGrpSpPr/>
          <p:nvPr/>
        </p:nvGrpSpPr>
        <p:grpSpPr>
          <a:xfrm>
            <a:off x="8890178" y="406390"/>
            <a:ext cx="2895128" cy="6003267"/>
            <a:chOff x="6667800" y="304800"/>
            <a:chExt cx="2171400" cy="4502563"/>
          </a:xfrm>
        </p:grpSpPr>
        <p:sp>
          <p:nvSpPr>
            <p:cNvPr id="73" name="Google Shape;73;p5"/>
            <p:cNvSpPr/>
            <p:nvPr/>
          </p:nvSpPr>
          <p:spPr>
            <a:xfrm>
              <a:off x="8801400" y="304800"/>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5"/>
            <p:cNvSpPr/>
            <p:nvPr/>
          </p:nvSpPr>
          <p:spPr>
            <a:xfrm>
              <a:off x="8496600" y="304800"/>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5"/>
            <p:cNvSpPr/>
            <p:nvPr/>
          </p:nvSpPr>
          <p:spPr>
            <a:xfrm>
              <a:off x="8191800" y="304800"/>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5"/>
            <p:cNvSpPr/>
            <p:nvPr/>
          </p:nvSpPr>
          <p:spPr>
            <a:xfrm>
              <a:off x="7887000" y="304800"/>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5"/>
            <p:cNvSpPr/>
            <p:nvPr/>
          </p:nvSpPr>
          <p:spPr>
            <a:xfrm>
              <a:off x="7582200" y="304800"/>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5"/>
            <p:cNvSpPr/>
            <p:nvPr/>
          </p:nvSpPr>
          <p:spPr>
            <a:xfrm>
              <a:off x="7277400" y="304800"/>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p5"/>
            <p:cNvSpPr/>
            <p:nvPr/>
          </p:nvSpPr>
          <p:spPr>
            <a:xfrm>
              <a:off x="6972600" y="304800"/>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5"/>
            <p:cNvSpPr/>
            <p:nvPr/>
          </p:nvSpPr>
          <p:spPr>
            <a:xfrm>
              <a:off x="6667800" y="304800"/>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5"/>
            <p:cNvSpPr/>
            <p:nvPr/>
          </p:nvSpPr>
          <p:spPr>
            <a:xfrm>
              <a:off x="8801400" y="583848"/>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5"/>
            <p:cNvSpPr/>
            <p:nvPr/>
          </p:nvSpPr>
          <p:spPr>
            <a:xfrm>
              <a:off x="8191800" y="583848"/>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5"/>
            <p:cNvSpPr/>
            <p:nvPr/>
          </p:nvSpPr>
          <p:spPr>
            <a:xfrm>
              <a:off x="7887000" y="583848"/>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5"/>
            <p:cNvSpPr/>
            <p:nvPr/>
          </p:nvSpPr>
          <p:spPr>
            <a:xfrm>
              <a:off x="7582200" y="583848"/>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p5"/>
            <p:cNvSpPr/>
            <p:nvPr/>
          </p:nvSpPr>
          <p:spPr>
            <a:xfrm>
              <a:off x="7277400" y="583848"/>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5"/>
            <p:cNvSpPr/>
            <p:nvPr/>
          </p:nvSpPr>
          <p:spPr>
            <a:xfrm>
              <a:off x="6972600" y="583848"/>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5"/>
            <p:cNvSpPr/>
            <p:nvPr/>
          </p:nvSpPr>
          <p:spPr>
            <a:xfrm>
              <a:off x="6667800" y="583848"/>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5"/>
            <p:cNvSpPr/>
            <p:nvPr/>
          </p:nvSpPr>
          <p:spPr>
            <a:xfrm>
              <a:off x="8801400" y="862895"/>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 name="Google Shape;89;p5"/>
            <p:cNvSpPr/>
            <p:nvPr/>
          </p:nvSpPr>
          <p:spPr>
            <a:xfrm>
              <a:off x="8496600" y="862875"/>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5"/>
            <p:cNvSpPr/>
            <p:nvPr/>
          </p:nvSpPr>
          <p:spPr>
            <a:xfrm>
              <a:off x="8191800" y="862875"/>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p5"/>
            <p:cNvSpPr/>
            <p:nvPr/>
          </p:nvSpPr>
          <p:spPr>
            <a:xfrm>
              <a:off x="7887000" y="862875"/>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p5"/>
            <p:cNvSpPr/>
            <p:nvPr/>
          </p:nvSpPr>
          <p:spPr>
            <a:xfrm>
              <a:off x="7582200" y="862875"/>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p5"/>
            <p:cNvSpPr/>
            <p:nvPr/>
          </p:nvSpPr>
          <p:spPr>
            <a:xfrm>
              <a:off x="7277400" y="862875"/>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5"/>
            <p:cNvSpPr/>
            <p:nvPr/>
          </p:nvSpPr>
          <p:spPr>
            <a:xfrm>
              <a:off x="6972600" y="862875"/>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 name="Google Shape;95;p5"/>
            <p:cNvSpPr/>
            <p:nvPr/>
          </p:nvSpPr>
          <p:spPr>
            <a:xfrm>
              <a:off x="6667800" y="862875"/>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5"/>
            <p:cNvSpPr/>
            <p:nvPr/>
          </p:nvSpPr>
          <p:spPr>
            <a:xfrm>
              <a:off x="8801400" y="114194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p5"/>
            <p:cNvSpPr/>
            <p:nvPr/>
          </p:nvSpPr>
          <p:spPr>
            <a:xfrm>
              <a:off x="8496600" y="11419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p5"/>
            <p:cNvSpPr/>
            <p:nvPr/>
          </p:nvSpPr>
          <p:spPr>
            <a:xfrm>
              <a:off x="8191800" y="11419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 name="Google Shape;99;p5"/>
            <p:cNvSpPr/>
            <p:nvPr/>
          </p:nvSpPr>
          <p:spPr>
            <a:xfrm>
              <a:off x="7887000" y="11419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p5"/>
            <p:cNvSpPr/>
            <p:nvPr/>
          </p:nvSpPr>
          <p:spPr>
            <a:xfrm>
              <a:off x="7582200" y="11419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p5"/>
            <p:cNvSpPr/>
            <p:nvPr/>
          </p:nvSpPr>
          <p:spPr>
            <a:xfrm>
              <a:off x="7277400" y="11419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5"/>
            <p:cNvSpPr/>
            <p:nvPr/>
          </p:nvSpPr>
          <p:spPr>
            <a:xfrm>
              <a:off x="6972600" y="11419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p5"/>
            <p:cNvSpPr/>
            <p:nvPr/>
          </p:nvSpPr>
          <p:spPr>
            <a:xfrm>
              <a:off x="6667800" y="11419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p5"/>
            <p:cNvSpPr/>
            <p:nvPr/>
          </p:nvSpPr>
          <p:spPr>
            <a:xfrm>
              <a:off x="8801400" y="1420991"/>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5"/>
            <p:cNvSpPr/>
            <p:nvPr/>
          </p:nvSpPr>
          <p:spPr>
            <a:xfrm>
              <a:off x="8496600" y="14209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5"/>
            <p:cNvSpPr/>
            <p:nvPr/>
          </p:nvSpPr>
          <p:spPr>
            <a:xfrm>
              <a:off x="8191800" y="14209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5"/>
            <p:cNvSpPr/>
            <p:nvPr/>
          </p:nvSpPr>
          <p:spPr>
            <a:xfrm>
              <a:off x="7887000" y="14209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5"/>
            <p:cNvSpPr/>
            <p:nvPr/>
          </p:nvSpPr>
          <p:spPr>
            <a:xfrm>
              <a:off x="7582200" y="14209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5"/>
            <p:cNvSpPr/>
            <p:nvPr/>
          </p:nvSpPr>
          <p:spPr>
            <a:xfrm>
              <a:off x="7277400" y="14209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5"/>
            <p:cNvSpPr/>
            <p:nvPr/>
          </p:nvSpPr>
          <p:spPr>
            <a:xfrm>
              <a:off x="6972600" y="14209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5"/>
            <p:cNvSpPr/>
            <p:nvPr/>
          </p:nvSpPr>
          <p:spPr>
            <a:xfrm>
              <a:off x="6667800" y="14209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5"/>
            <p:cNvSpPr/>
            <p:nvPr/>
          </p:nvSpPr>
          <p:spPr>
            <a:xfrm>
              <a:off x="8801400" y="1700038"/>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5"/>
            <p:cNvSpPr/>
            <p:nvPr/>
          </p:nvSpPr>
          <p:spPr>
            <a:xfrm>
              <a:off x="8496600" y="17000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5"/>
            <p:cNvSpPr/>
            <p:nvPr/>
          </p:nvSpPr>
          <p:spPr>
            <a:xfrm>
              <a:off x="8191800" y="17000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5"/>
            <p:cNvSpPr/>
            <p:nvPr/>
          </p:nvSpPr>
          <p:spPr>
            <a:xfrm>
              <a:off x="7887000" y="17000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5"/>
            <p:cNvSpPr/>
            <p:nvPr/>
          </p:nvSpPr>
          <p:spPr>
            <a:xfrm>
              <a:off x="7582200" y="17000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5"/>
            <p:cNvSpPr/>
            <p:nvPr/>
          </p:nvSpPr>
          <p:spPr>
            <a:xfrm>
              <a:off x="7277400" y="17000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5"/>
            <p:cNvSpPr/>
            <p:nvPr/>
          </p:nvSpPr>
          <p:spPr>
            <a:xfrm>
              <a:off x="6972600" y="17000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5"/>
            <p:cNvSpPr/>
            <p:nvPr/>
          </p:nvSpPr>
          <p:spPr>
            <a:xfrm>
              <a:off x="6667800" y="17000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5"/>
            <p:cNvSpPr/>
            <p:nvPr/>
          </p:nvSpPr>
          <p:spPr>
            <a:xfrm>
              <a:off x="8801400" y="1979086"/>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5"/>
            <p:cNvSpPr/>
            <p:nvPr/>
          </p:nvSpPr>
          <p:spPr>
            <a:xfrm>
              <a:off x="8496600" y="19790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p5"/>
            <p:cNvSpPr/>
            <p:nvPr/>
          </p:nvSpPr>
          <p:spPr>
            <a:xfrm>
              <a:off x="8191800" y="19790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p5"/>
            <p:cNvSpPr/>
            <p:nvPr/>
          </p:nvSpPr>
          <p:spPr>
            <a:xfrm>
              <a:off x="7887000" y="19790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5"/>
            <p:cNvSpPr/>
            <p:nvPr/>
          </p:nvSpPr>
          <p:spPr>
            <a:xfrm>
              <a:off x="7582200" y="19790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p5"/>
            <p:cNvSpPr/>
            <p:nvPr/>
          </p:nvSpPr>
          <p:spPr>
            <a:xfrm>
              <a:off x="7277400" y="19790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p5"/>
            <p:cNvSpPr/>
            <p:nvPr/>
          </p:nvSpPr>
          <p:spPr>
            <a:xfrm>
              <a:off x="6972600" y="19790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p5"/>
            <p:cNvSpPr/>
            <p:nvPr/>
          </p:nvSpPr>
          <p:spPr>
            <a:xfrm>
              <a:off x="6667800" y="19790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p5"/>
            <p:cNvSpPr/>
            <p:nvPr/>
          </p:nvSpPr>
          <p:spPr>
            <a:xfrm>
              <a:off x="8801400" y="2258134"/>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5"/>
            <p:cNvSpPr/>
            <p:nvPr/>
          </p:nvSpPr>
          <p:spPr>
            <a:xfrm>
              <a:off x="8496600" y="22581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5"/>
            <p:cNvSpPr/>
            <p:nvPr/>
          </p:nvSpPr>
          <p:spPr>
            <a:xfrm>
              <a:off x="8191800" y="22581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p5"/>
            <p:cNvSpPr/>
            <p:nvPr/>
          </p:nvSpPr>
          <p:spPr>
            <a:xfrm>
              <a:off x="7887000" y="22581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p5"/>
            <p:cNvSpPr/>
            <p:nvPr/>
          </p:nvSpPr>
          <p:spPr>
            <a:xfrm>
              <a:off x="7582200" y="22581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p5"/>
            <p:cNvSpPr/>
            <p:nvPr/>
          </p:nvSpPr>
          <p:spPr>
            <a:xfrm>
              <a:off x="7277400" y="22581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5"/>
            <p:cNvSpPr/>
            <p:nvPr/>
          </p:nvSpPr>
          <p:spPr>
            <a:xfrm>
              <a:off x="6972600" y="22581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5"/>
            <p:cNvSpPr/>
            <p:nvPr/>
          </p:nvSpPr>
          <p:spPr>
            <a:xfrm>
              <a:off x="6667800" y="22581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p5"/>
            <p:cNvSpPr/>
            <p:nvPr/>
          </p:nvSpPr>
          <p:spPr>
            <a:xfrm>
              <a:off x="8801400" y="2537181"/>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p5"/>
            <p:cNvSpPr/>
            <p:nvPr/>
          </p:nvSpPr>
          <p:spPr>
            <a:xfrm>
              <a:off x="8496600" y="25371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p5"/>
            <p:cNvSpPr/>
            <p:nvPr/>
          </p:nvSpPr>
          <p:spPr>
            <a:xfrm>
              <a:off x="8191800" y="25371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p5"/>
            <p:cNvSpPr/>
            <p:nvPr/>
          </p:nvSpPr>
          <p:spPr>
            <a:xfrm>
              <a:off x="7887000" y="25371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p5"/>
            <p:cNvSpPr/>
            <p:nvPr/>
          </p:nvSpPr>
          <p:spPr>
            <a:xfrm>
              <a:off x="7582200" y="25371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p5"/>
            <p:cNvSpPr/>
            <p:nvPr/>
          </p:nvSpPr>
          <p:spPr>
            <a:xfrm>
              <a:off x="7277400" y="25371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p5"/>
            <p:cNvSpPr/>
            <p:nvPr/>
          </p:nvSpPr>
          <p:spPr>
            <a:xfrm>
              <a:off x="6972600" y="25371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5"/>
            <p:cNvSpPr/>
            <p:nvPr/>
          </p:nvSpPr>
          <p:spPr>
            <a:xfrm>
              <a:off x="6667800" y="25371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5"/>
            <p:cNvSpPr/>
            <p:nvPr/>
          </p:nvSpPr>
          <p:spPr>
            <a:xfrm>
              <a:off x="8801400" y="2816229"/>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5"/>
            <p:cNvSpPr/>
            <p:nvPr/>
          </p:nvSpPr>
          <p:spPr>
            <a:xfrm>
              <a:off x="8496600" y="28162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5"/>
            <p:cNvSpPr/>
            <p:nvPr/>
          </p:nvSpPr>
          <p:spPr>
            <a:xfrm>
              <a:off x="8191800" y="28162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5"/>
            <p:cNvSpPr/>
            <p:nvPr/>
          </p:nvSpPr>
          <p:spPr>
            <a:xfrm>
              <a:off x="7887000" y="28162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5"/>
            <p:cNvSpPr/>
            <p:nvPr/>
          </p:nvSpPr>
          <p:spPr>
            <a:xfrm>
              <a:off x="7582200" y="28162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5"/>
            <p:cNvSpPr/>
            <p:nvPr/>
          </p:nvSpPr>
          <p:spPr>
            <a:xfrm>
              <a:off x="7277400" y="28162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5"/>
            <p:cNvSpPr/>
            <p:nvPr/>
          </p:nvSpPr>
          <p:spPr>
            <a:xfrm>
              <a:off x="6972600" y="28162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p5"/>
            <p:cNvSpPr/>
            <p:nvPr/>
          </p:nvSpPr>
          <p:spPr>
            <a:xfrm>
              <a:off x="6667800" y="28162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p5"/>
            <p:cNvSpPr/>
            <p:nvPr/>
          </p:nvSpPr>
          <p:spPr>
            <a:xfrm>
              <a:off x="8801400" y="3095277"/>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p5"/>
            <p:cNvSpPr/>
            <p:nvPr/>
          </p:nvSpPr>
          <p:spPr>
            <a:xfrm>
              <a:off x="8496600" y="30952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p5"/>
            <p:cNvSpPr/>
            <p:nvPr/>
          </p:nvSpPr>
          <p:spPr>
            <a:xfrm>
              <a:off x="8191800" y="30952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5"/>
            <p:cNvSpPr/>
            <p:nvPr/>
          </p:nvSpPr>
          <p:spPr>
            <a:xfrm>
              <a:off x="7887000" y="30952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5"/>
            <p:cNvSpPr/>
            <p:nvPr/>
          </p:nvSpPr>
          <p:spPr>
            <a:xfrm>
              <a:off x="7582200" y="30952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5"/>
            <p:cNvSpPr/>
            <p:nvPr/>
          </p:nvSpPr>
          <p:spPr>
            <a:xfrm>
              <a:off x="7277400" y="30952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5"/>
            <p:cNvSpPr/>
            <p:nvPr/>
          </p:nvSpPr>
          <p:spPr>
            <a:xfrm>
              <a:off x="6972600" y="30952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5"/>
            <p:cNvSpPr/>
            <p:nvPr/>
          </p:nvSpPr>
          <p:spPr>
            <a:xfrm>
              <a:off x="6667800" y="30952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5"/>
            <p:cNvSpPr/>
            <p:nvPr/>
          </p:nvSpPr>
          <p:spPr>
            <a:xfrm>
              <a:off x="8801400" y="3374324"/>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p5"/>
            <p:cNvSpPr/>
            <p:nvPr/>
          </p:nvSpPr>
          <p:spPr>
            <a:xfrm>
              <a:off x="8496600" y="33743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p5"/>
            <p:cNvSpPr/>
            <p:nvPr/>
          </p:nvSpPr>
          <p:spPr>
            <a:xfrm>
              <a:off x="8191800" y="33743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 name="Google Shape;163;p5"/>
            <p:cNvSpPr/>
            <p:nvPr/>
          </p:nvSpPr>
          <p:spPr>
            <a:xfrm>
              <a:off x="7887000" y="33743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 name="Google Shape;164;p5"/>
            <p:cNvSpPr/>
            <p:nvPr/>
          </p:nvSpPr>
          <p:spPr>
            <a:xfrm>
              <a:off x="7582200" y="33743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p5"/>
            <p:cNvSpPr/>
            <p:nvPr/>
          </p:nvSpPr>
          <p:spPr>
            <a:xfrm>
              <a:off x="7277400" y="33743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p5"/>
            <p:cNvSpPr/>
            <p:nvPr/>
          </p:nvSpPr>
          <p:spPr>
            <a:xfrm>
              <a:off x="6972600" y="33743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 name="Google Shape;167;p5"/>
            <p:cNvSpPr/>
            <p:nvPr/>
          </p:nvSpPr>
          <p:spPr>
            <a:xfrm>
              <a:off x="6667800" y="33743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 name="Google Shape;168;p5"/>
            <p:cNvSpPr/>
            <p:nvPr/>
          </p:nvSpPr>
          <p:spPr>
            <a:xfrm>
              <a:off x="8801400" y="3653372"/>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 name="Google Shape;169;p5"/>
            <p:cNvSpPr/>
            <p:nvPr/>
          </p:nvSpPr>
          <p:spPr>
            <a:xfrm>
              <a:off x="8496600" y="36533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 name="Google Shape;170;p5"/>
            <p:cNvSpPr/>
            <p:nvPr/>
          </p:nvSpPr>
          <p:spPr>
            <a:xfrm>
              <a:off x="8191800" y="36533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p5"/>
            <p:cNvSpPr/>
            <p:nvPr/>
          </p:nvSpPr>
          <p:spPr>
            <a:xfrm>
              <a:off x="7887000" y="36533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p5"/>
            <p:cNvSpPr/>
            <p:nvPr/>
          </p:nvSpPr>
          <p:spPr>
            <a:xfrm>
              <a:off x="7582200" y="36533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 name="Google Shape;173;p5"/>
            <p:cNvSpPr/>
            <p:nvPr/>
          </p:nvSpPr>
          <p:spPr>
            <a:xfrm>
              <a:off x="7277400" y="36533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 name="Google Shape;174;p5"/>
            <p:cNvSpPr/>
            <p:nvPr/>
          </p:nvSpPr>
          <p:spPr>
            <a:xfrm>
              <a:off x="6972600" y="36533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 name="Google Shape;175;p5"/>
            <p:cNvSpPr/>
            <p:nvPr/>
          </p:nvSpPr>
          <p:spPr>
            <a:xfrm>
              <a:off x="6667800" y="36533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p5"/>
            <p:cNvSpPr/>
            <p:nvPr/>
          </p:nvSpPr>
          <p:spPr>
            <a:xfrm>
              <a:off x="8801400" y="3932420"/>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 name="Google Shape;177;p5"/>
            <p:cNvSpPr/>
            <p:nvPr/>
          </p:nvSpPr>
          <p:spPr>
            <a:xfrm>
              <a:off x="8496600" y="39324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 name="Google Shape;178;p5"/>
            <p:cNvSpPr/>
            <p:nvPr/>
          </p:nvSpPr>
          <p:spPr>
            <a:xfrm>
              <a:off x="8191800" y="39324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 name="Google Shape;179;p5"/>
            <p:cNvSpPr/>
            <p:nvPr/>
          </p:nvSpPr>
          <p:spPr>
            <a:xfrm>
              <a:off x="7887000" y="39324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 name="Google Shape;180;p5"/>
            <p:cNvSpPr/>
            <p:nvPr/>
          </p:nvSpPr>
          <p:spPr>
            <a:xfrm>
              <a:off x="7582200" y="39324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p5"/>
            <p:cNvSpPr/>
            <p:nvPr/>
          </p:nvSpPr>
          <p:spPr>
            <a:xfrm>
              <a:off x="7277400" y="39324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p5"/>
            <p:cNvSpPr/>
            <p:nvPr/>
          </p:nvSpPr>
          <p:spPr>
            <a:xfrm>
              <a:off x="6972600" y="39324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 name="Google Shape;183;p5"/>
            <p:cNvSpPr/>
            <p:nvPr/>
          </p:nvSpPr>
          <p:spPr>
            <a:xfrm>
              <a:off x="6667800" y="39324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 name="Google Shape;184;p5"/>
            <p:cNvSpPr/>
            <p:nvPr/>
          </p:nvSpPr>
          <p:spPr>
            <a:xfrm>
              <a:off x="8801400" y="4211467"/>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 name="Google Shape;185;p5"/>
            <p:cNvSpPr/>
            <p:nvPr/>
          </p:nvSpPr>
          <p:spPr>
            <a:xfrm>
              <a:off x="8496600" y="4236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 name="Google Shape;186;p5"/>
            <p:cNvSpPr/>
            <p:nvPr/>
          </p:nvSpPr>
          <p:spPr>
            <a:xfrm>
              <a:off x="8191800" y="4236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p5"/>
            <p:cNvSpPr/>
            <p:nvPr/>
          </p:nvSpPr>
          <p:spPr>
            <a:xfrm>
              <a:off x="7887000" y="4236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p5"/>
            <p:cNvSpPr/>
            <p:nvPr/>
          </p:nvSpPr>
          <p:spPr>
            <a:xfrm>
              <a:off x="7582200" y="4236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 name="Google Shape;189;p5"/>
            <p:cNvSpPr/>
            <p:nvPr/>
          </p:nvSpPr>
          <p:spPr>
            <a:xfrm>
              <a:off x="7277400" y="4236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 name="Google Shape;190;p5"/>
            <p:cNvSpPr/>
            <p:nvPr/>
          </p:nvSpPr>
          <p:spPr>
            <a:xfrm>
              <a:off x="6972600" y="4236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 name="Google Shape;191;p5"/>
            <p:cNvSpPr/>
            <p:nvPr/>
          </p:nvSpPr>
          <p:spPr>
            <a:xfrm>
              <a:off x="6667800" y="4236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 name="Google Shape;192;p5"/>
            <p:cNvSpPr/>
            <p:nvPr/>
          </p:nvSpPr>
          <p:spPr>
            <a:xfrm>
              <a:off x="8801400" y="4490515"/>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 name="Google Shape;193;p5"/>
            <p:cNvSpPr/>
            <p:nvPr/>
          </p:nvSpPr>
          <p:spPr>
            <a:xfrm>
              <a:off x="8496600" y="4490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 name="Google Shape;194;p5"/>
            <p:cNvSpPr/>
            <p:nvPr/>
          </p:nvSpPr>
          <p:spPr>
            <a:xfrm>
              <a:off x="8191800" y="4490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 name="Google Shape;195;p5"/>
            <p:cNvSpPr/>
            <p:nvPr/>
          </p:nvSpPr>
          <p:spPr>
            <a:xfrm>
              <a:off x="7887000" y="4490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 name="Google Shape;196;p5"/>
            <p:cNvSpPr/>
            <p:nvPr/>
          </p:nvSpPr>
          <p:spPr>
            <a:xfrm>
              <a:off x="7582200" y="4490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p5"/>
            <p:cNvSpPr/>
            <p:nvPr/>
          </p:nvSpPr>
          <p:spPr>
            <a:xfrm>
              <a:off x="7277400" y="4490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 name="Google Shape;198;p5"/>
            <p:cNvSpPr/>
            <p:nvPr/>
          </p:nvSpPr>
          <p:spPr>
            <a:xfrm>
              <a:off x="6972600" y="4490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 name="Google Shape;199;p5"/>
            <p:cNvSpPr/>
            <p:nvPr/>
          </p:nvSpPr>
          <p:spPr>
            <a:xfrm>
              <a:off x="6667800" y="449051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 name="Google Shape;200;p5"/>
            <p:cNvSpPr/>
            <p:nvPr/>
          </p:nvSpPr>
          <p:spPr>
            <a:xfrm>
              <a:off x="8801400" y="47695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p5"/>
            <p:cNvSpPr/>
            <p:nvPr/>
          </p:nvSpPr>
          <p:spPr>
            <a:xfrm>
              <a:off x="8496600" y="47695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 name="Google Shape;202;p5"/>
            <p:cNvSpPr/>
            <p:nvPr/>
          </p:nvSpPr>
          <p:spPr>
            <a:xfrm>
              <a:off x="8191800" y="47695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 name="Google Shape;203;p5"/>
            <p:cNvSpPr/>
            <p:nvPr/>
          </p:nvSpPr>
          <p:spPr>
            <a:xfrm>
              <a:off x="7887000" y="47695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 name="Google Shape;204;p5"/>
            <p:cNvSpPr/>
            <p:nvPr/>
          </p:nvSpPr>
          <p:spPr>
            <a:xfrm>
              <a:off x="7582200" y="47695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 name="Google Shape;205;p5"/>
            <p:cNvSpPr/>
            <p:nvPr/>
          </p:nvSpPr>
          <p:spPr>
            <a:xfrm>
              <a:off x="7277400" y="47695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 name="Google Shape;206;p5"/>
            <p:cNvSpPr/>
            <p:nvPr/>
          </p:nvSpPr>
          <p:spPr>
            <a:xfrm>
              <a:off x="6972600" y="47695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 name="Google Shape;207;p5"/>
            <p:cNvSpPr/>
            <p:nvPr/>
          </p:nvSpPr>
          <p:spPr>
            <a:xfrm>
              <a:off x="6667800" y="4769563"/>
              <a:ext cx="37800" cy="37800"/>
            </a:xfrm>
            <a:prstGeom prst="rect">
              <a:avLst/>
            </a:prstGeom>
            <a:solidFill>
              <a:srgbClr val="7DA39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8" name="Google Shape;208;p5"/>
            <p:cNvGrpSpPr/>
            <p:nvPr/>
          </p:nvGrpSpPr>
          <p:grpSpPr>
            <a:xfrm>
              <a:off x="8420452" y="478742"/>
              <a:ext cx="190087" cy="210146"/>
              <a:chOff x="15581576" y="8145021"/>
              <a:chExt cx="291723" cy="322458"/>
            </a:xfrm>
          </p:grpSpPr>
          <p:sp>
            <p:nvSpPr>
              <p:cNvPr id="209" name="Google Shape;209;p5"/>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27700" lIns="55425" spcFirstLastPara="1" rIns="55425" wrap="square" tIns="27700">
                <a:noAutofit/>
              </a:bodyPr>
              <a:lstStyle/>
              <a:p>
                <a:pPr indent="0" lvl="0" marL="0" marR="0" rtl="0" algn="l">
                  <a:spcBef>
                    <a:spcPts val="0"/>
                  </a:spcBef>
                  <a:spcAft>
                    <a:spcPts val="0"/>
                  </a:spcAft>
                  <a:buNone/>
                </a:pPr>
                <a:r>
                  <a:t/>
                </a:r>
                <a:endParaRPr sz="1100">
                  <a:solidFill>
                    <a:srgbClr val="455550"/>
                  </a:solidFill>
                  <a:latin typeface="Century Gothic"/>
                  <a:ea typeface="Century Gothic"/>
                  <a:cs typeface="Century Gothic"/>
                  <a:sym typeface="Century Gothic"/>
                </a:endParaRPr>
              </a:p>
            </p:txBody>
          </p:sp>
          <p:sp>
            <p:nvSpPr>
              <p:cNvPr id="210" name="Google Shape;210;p5"/>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27700" lIns="55425" spcFirstLastPara="1" rIns="55425" wrap="square" tIns="27700">
                <a:noAutofit/>
              </a:bodyPr>
              <a:lstStyle/>
              <a:p>
                <a:pPr indent="0" lvl="0" marL="0" marR="0" rtl="0" algn="l">
                  <a:spcBef>
                    <a:spcPts val="0"/>
                  </a:spcBef>
                  <a:spcAft>
                    <a:spcPts val="0"/>
                  </a:spcAft>
                  <a:buNone/>
                </a:pPr>
                <a:r>
                  <a:t/>
                </a:r>
                <a:endParaRPr sz="1100">
                  <a:solidFill>
                    <a:srgbClr val="455550"/>
                  </a:solidFill>
                  <a:latin typeface="Century Gothic"/>
                  <a:ea typeface="Century Gothic"/>
                  <a:cs typeface="Century Gothic"/>
                  <a:sym typeface="Century Gothic"/>
                </a:endParaRPr>
              </a:p>
            </p:txBody>
          </p:sp>
        </p:grpSp>
      </p:grpSp>
      <p:grpSp>
        <p:nvGrpSpPr>
          <p:cNvPr id="211" name="Google Shape;211;p5"/>
          <p:cNvGrpSpPr/>
          <p:nvPr/>
        </p:nvGrpSpPr>
        <p:grpSpPr>
          <a:xfrm>
            <a:off x="11331860" y="6591877"/>
            <a:ext cx="657225" cy="136898"/>
            <a:chOff x="238125" y="1729525"/>
            <a:chExt cx="7143750" cy="1488025"/>
          </a:xfrm>
        </p:grpSpPr>
        <p:sp>
          <p:nvSpPr>
            <p:cNvPr id="212" name="Google Shape;212;p5"/>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3" name="Google Shape;213;p5"/>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4" name="Google Shape;214;p5"/>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5" name="Google Shape;215;p5"/>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6" name="Google Shape;216;p5"/>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7" name="Google Shape;217;p5"/>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218" name="Google Shape;218;p5"/>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grpSp>
      <p:sp>
        <p:nvSpPr>
          <p:cNvPr id="219" name="Google Shape;219;p5"/>
          <p:cNvSpPr txBox="1"/>
          <p:nvPr>
            <p:ph idx="12" type="sldNum"/>
          </p:nvPr>
        </p:nvSpPr>
        <p:spPr>
          <a:xfrm>
            <a:off x="11409045" y="6333134"/>
            <a:ext cx="731700" cy="5250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plit Green">
  <p:cSld name="Content - Split Green">
    <p:spTree>
      <p:nvGrpSpPr>
        <p:cNvPr id="1039" name="Shape 1039"/>
        <p:cNvGrpSpPr/>
        <p:nvPr/>
      </p:nvGrpSpPr>
      <p:grpSpPr>
        <a:xfrm>
          <a:off x="0" y="0"/>
          <a:ext cx="0" cy="0"/>
          <a:chOff x="0" y="0"/>
          <a:chExt cx="0" cy="0"/>
        </a:xfrm>
      </p:grpSpPr>
      <p:sp>
        <p:nvSpPr>
          <p:cNvPr id="1040" name="Google Shape;1040;p42"/>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041" name="Google Shape;1041;p42"/>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042" name="Google Shape;1042;p42"/>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043" name="Google Shape;1043;p42"/>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grpSp>
        <p:nvGrpSpPr>
          <p:cNvPr id="1044" name="Google Shape;1044;p42"/>
          <p:cNvGrpSpPr/>
          <p:nvPr/>
        </p:nvGrpSpPr>
        <p:grpSpPr>
          <a:xfrm>
            <a:off x="11254145" y="6577492"/>
            <a:ext cx="657225" cy="136898"/>
            <a:chOff x="238125" y="1729525"/>
            <a:chExt cx="7143750" cy="1488025"/>
          </a:xfrm>
        </p:grpSpPr>
        <p:sp>
          <p:nvSpPr>
            <p:cNvPr id="1045" name="Google Shape;1045;p42"/>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46" name="Google Shape;1046;p4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47" name="Google Shape;1047;p4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48" name="Google Shape;1048;p4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49" name="Google Shape;1049;p4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50" name="Google Shape;1050;p4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51" name="Google Shape;1051;p4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cxnSp>
        <p:nvCxnSpPr>
          <p:cNvPr id="1052" name="Google Shape;1052;p42"/>
          <p:cNvCxnSpPr/>
          <p:nvPr/>
        </p:nvCxnSpPr>
        <p:spPr>
          <a:xfrm>
            <a:off x="0" y="6456273"/>
            <a:ext cx="12192000" cy="0"/>
          </a:xfrm>
          <a:prstGeom prst="straightConnector1">
            <a:avLst/>
          </a:prstGeom>
          <a:noFill/>
          <a:ln cap="flat" cmpd="sng" w="12700">
            <a:solidFill>
              <a:srgbClr val="528577"/>
            </a:solidFill>
            <a:prstDash val="solid"/>
            <a:miter lim="800000"/>
            <a:headEnd len="sm" w="sm" type="none"/>
            <a:tailEnd len="sm" w="sm" type="none"/>
          </a:ln>
        </p:spPr>
      </p:cxnSp>
      <p:sp>
        <p:nvSpPr>
          <p:cNvPr id="1053" name="Google Shape;1053;p42"/>
          <p:cNvSpPr/>
          <p:nvPr/>
        </p:nvSpPr>
        <p:spPr>
          <a:xfrm>
            <a:off x="-1" y="0"/>
            <a:ext cx="5003700" cy="6456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cxnSp>
        <p:nvCxnSpPr>
          <p:cNvPr id="1054" name="Google Shape;1054;p42"/>
          <p:cNvCxnSpPr/>
          <p:nvPr/>
        </p:nvCxnSpPr>
        <p:spPr>
          <a:xfrm>
            <a:off x="0" y="6456273"/>
            <a:ext cx="12192000" cy="0"/>
          </a:xfrm>
          <a:prstGeom prst="straightConnector1">
            <a:avLst/>
          </a:prstGeom>
          <a:noFill/>
          <a:ln cap="flat" cmpd="sng" w="12700">
            <a:solidFill>
              <a:srgbClr val="528577"/>
            </a:solidFill>
            <a:prstDash val="solid"/>
            <a:miter lim="800000"/>
            <a:headEnd len="sm" w="sm" type="none"/>
            <a:tailEnd len="sm" w="sm" type="none"/>
          </a:ln>
        </p:spPr>
      </p:cxnSp>
      <p:grpSp>
        <p:nvGrpSpPr>
          <p:cNvPr id="1055" name="Google Shape;1055;p42"/>
          <p:cNvGrpSpPr/>
          <p:nvPr/>
        </p:nvGrpSpPr>
        <p:grpSpPr>
          <a:xfrm>
            <a:off x="404070" y="453218"/>
            <a:ext cx="4193835" cy="1191282"/>
            <a:chOff x="5568225" y="321282"/>
            <a:chExt cx="4193835" cy="1191282"/>
          </a:xfrm>
        </p:grpSpPr>
        <p:sp>
          <p:nvSpPr>
            <p:cNvPr id="1056" name="Google Shape;1056;p42"/>
            <p:cNvSpPr/>
            <p:nvPr/>
          </p:nvSpPr>
          <p:spPr>
            <a:xfrm>
              <a:off x="846930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57" name="Google Shape;1057;p42"/>
            <p:cNvSpPr/>
            <p:nvPr/>
          </p:nvSpPr>
          <p:spPr>
            <a:xfrm>
              <a:off x="805486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58" name="Google Shape;1058;p42"/>
            <p:cNvSpPr/>
            <p:nvPr/>
          </p:nvSpPr>
          <p:spPr>
            <a:xfrm>
              <a:off x="764042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59" name="Google Shape;1059;p42"/>
            <p:cNvSpPr/>
            <p:nvPr/>
          </p:nvSpPr>
          <p:spPr>
            <a:xfrm>
              <a:off x="722598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60" name="Google Shape;1060;p42"/>
            <p:cNvSpPr/>
            <p:nvPr/>
          </p:nvSpPr>
          <p:spPr>
            <a:xfrm>
              <a:off x="681154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61" name="Google Shape;1061;p42"/>
            <p:cNvSpPr/>
            <p:nvPr/>
          </p:nvSpPr>
          <p:spPr>
            <a:xfrm>
              <a:off x="639710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62" name="Google Shape;1062;p42"/>
            <p:cNvSpPr/>
            <p:nvPr/>
          </p:nvSpPr>
          <p:spPr>
            <a:xfrm>
              <a:off x="598266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63" name="Google Shape;1063;p42"/>
            <p:cNvSpPr/>
            <p:nvPr/>
          </p:nvSpPr>
          <p:spPr>
            <a:xfrm>
              <a:off x="556822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64" name="Google Shape;1064;p42"/>
            <p:cNvSpPr/>
            <p:nvPr/>
          </p:nvSpPr>
          <p:spPr>
            <a:xfrm>
              <a:off x="846930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65" name="Google Shape;1065;p42"/>
            <p:cNvSpPr/>
            <p:nvPr/>
          </p:nvSpPr>
          <p:spPr>
            <a:xfrm>
              <a:off x="764042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66" name="Google Shape;1066;p42"/>
            <p:cNvSpPr/>
            <p:nvPr/>
          </p:nvSpPr>
          <p:spPr>
            <a:xfrm>
              <a:off x="722598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67" name="Google Shape;1067;p42"/>
            <p:cNvSpPr/>
            <p:nvPr/>
          </p:nvSpPr>
          <p:spPr>
            <a:xfrm>
              <a:off x="681154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68" name="Google Shape;1068;p42"/>
            <p:cNvSpPr/>
            <p:nvPr/>
          </p:nvSpPr>
          <p:spPr>
            <a:xfrm>
              <a:off x="639710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69" name="Google Shape;1069;p42"/>
            <p:cNvSpPr/>
            <p:nvPr/>
          </p:nvSpPr>
          <p:spPr>
            <a:xfrm>
              <a:off x="598266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70" name="Google Shape;1070;p42"/>
            <p:cNvSpPr/>
            <p:nvPr/>
          </p:nvSpPr>
          <p:spPr>
            <a:xfrm>
              <a:off x="556822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71" name="Google Shape;1071;p42"/>
            <p:cNvSpPr/>
            <p:nvPr/>
          </p:nvSpPr>
          <p:spPr>
            <a:xfrm>
              <a:off x="8469303" y="108184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72" name="Google Shape;1072;p42"/>
            <p:cNvSpPr/>
            <p:nvPr/>
          </p:nvSpPr>
          <p:spPr>
            <a:xfrm>
              <a:off x="8054863"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73" name="Google Shape;1073;p42"/>
            <p:cNvSpPr/>
            <p:nvPr/>
          </p:nvSpPr>
          <p:spPr>
            <a:xfrm>
              <a:off x="764042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74" name="Google Shape;1074;p42"/>
            <p:cNvSpPr/>
            <p:nvPr/>
          </p:nvSpPr>
          <p:spPr>
            <a:xfrm>
              <a:off x="722598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75" name="Google Shape;1075;p42"/>
            <p:cNvSpPr/>
            <p:nvPr/>
          </p:nvSpPr>
          <p:spPr>
            <a:xfrm>
              <a:off x="681154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76" name="Google Shape;1076;p42"/>
            <p:cNvSpPr/>
            <p:nvPr/>
          </p:nvSpPr>
          <p:spPr>
            <a:xfrm>
              <a:off x="639710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77" name="Google Shape;1077;p42"/>
            <p:cNvSpPr/>
            <p:nvPr/>
          </p:nvSpPr>
          <p:spPr>
            <a:xfrm>
              <a:off x="598266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78" name="Google Shape;1078;p42"/>
            <p:cNvSpPr/>
            <p:nvPr/>
          </p:nvSpPr>
          <p:spPr>
            <a:xfrm>
              <a:off x="556822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79" name="Google Shape;1079;p42"/>
            <p:cNvSpPr/>
            <p:nvPr/>
          </p:nvSpPr>
          <p:spPr>
            <a:xfrm>
              <a:off x="8469303" y="146126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80" name="Google Shape;1080;p42"/>
            <p:cNvSpPr/>
            <p:nvPr/>
          </p:nvSpPr>
          <p:spPr>
            <a:xfrm>
              <a:off x="8054863"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81" name="Google Shape;1081;p42"/>
            <p:cNvSpPr/>
            <p:nvPr/>
          </p:nvSpPr>
          <p:spPr>
            <a:xfrm>
              <a:off x="764042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82" name="Google Shape;1082;p42"/>
            <p:cNvSpPr/>
            <p:nvPr/>
          </p:nvSpPr>
          <p:spPr>
            <a:xfrm>
              <a:off x="722598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83" name="Google Shape;1083;p42"/>
            <p:cNvSpPr/>
            <p:nvPr/>
          </p:nvSpPr>
          <p:spPr>
            <a:xfrm>
              <a:off x="681154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84" name="Google Shape;1084;p42"/>
            <p:cNvSpPr/>
            <p:nvPr/>
          </p:nvSpPr>
          <p:spPr>
            <a:xfrm>
              <a:off x="639710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85" name="Google Shape;1085;p42"/>
            <p:cNvSpPr/>
            <p:nvPr/>
          </p:nvSpPr>
          <p:spPr>
            <a:xfrm>
              <a:off x="598266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86" name="Google Shape;1086;p42"/>
            <p:cNvSpPr/>
            <p:nvPr/>
          </p:nvSpPr>
          <p:spPr>
            <a:xfrm>
              <a:off x="556822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87" name="Google Shape;1087;p42"/>
            <p:cNvSpPr/>
            <p:nvPr/>
          </p:nvSpPr>
          <p:spPr>
            <a:xfrm>
              <a:off x="805486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88" name="Google Shape;1088;p42"/>
            <p:cNvSpPr/>
            <p:nvPr/>
          </p:nvSpPr>
          <p:spPr>
            <a:xfrm>
              <a:off x="971076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89" name="Google Shape;1089;p42"/>
            <p:cNvSpPr/>
            <p:nvPr/>
          </p:nvSpPr>
          <p:spPr>
            <a:xfrm>
              <a:off x="929632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90" name="Google Shape;1090;p42"/>
            <p:cNvSpPr/>
            <p:nvPr/>
          </p:nvSpPr>
          <p:spPr>
            <a:xfrm>
              <a:off x="8881881"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91" name="Google Shape;1091;p42"/>
            <p:cNvSpPr/>
            <p:nvPr/>
          </p:nvSpPr>
          <p:spPr>
            <a:xfrm>
              <a:off x="971076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92" name="Google Shape;1092;p42"/>
            <p:cNvSpPr/>
            <p:nvPr/>
          </p:nvSpPr>
          <p:spPr>
            <a:xfrm>
              <a:off x="8881881"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93" name="Google Shape;1093;p42"/>
            <p:cNvSpPr/>
            <p:nvPr/>
          </p:nvSpPr>
          <p:spPr>
            <a:xfrm>
              <a:off x="9710760" y="108013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94" name="Google Shape;1094;p42"/>
            <p:cNvSpPr/>
            <p:nvPr/>
          </p:nvSpPr>
          <p:spPr>
            <a:xfrm>
              <a:off x="9296320"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95" name="Google Shape;1095;p42"/>
            <p:cNvSpPr/>
            <p:nvPr/>
          </p:nvSpPr>
          <p:spPr>
            <a:xfrm>
              <a:off x="8881881"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96" name="Google Shape;1096;p42"/>
            <p:cNvSpPr/>
            <p:nvPr/>
          </p:nvSpPr>
          <p:spPr>
            <a:xfrm>
              <a:off x="9710760" y="145955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97" name="Google Shape;1097;p42"/>
            <p:cNvSpPr/>
            <p:nvPr/>
          </p:nvSpPr>
          <p:spPr>
            <a:xfrm>
              <a:off x="9296320"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98" name="Google Shape;1098;p42"/>
            <p:cNvSpPr/>
            <p:nvPr/>
          </p:nvSpPr>
          <p:spPr>
            <a:xfrm>
              <a:off x="8881881"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099" name="Google Shape;1099;p42"/>
            <p:cNvSpPr/>
            <p:nvPr/>
          </p:nvSpPr>
          <p:spPr>
            <a:xfrm>
              <a:off x="929632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grpSp>
        <p:nvGrpSpPr>
          <p:cNvPr id="1100" name="Google Shape;1100;p42"/>
          <p:cNvGrpSpPr/>
          <p:nvPr/>
        </p:nvGrpSpPr>
        <p:grpSpPr>
          <a:xfrm>
            <a:off x="404070" y="4872734"/>
            <a:ext cx="4193835" cy="1191282"/>
            <a:chOff x="5568225" y="321282"/>
            <a:chExt cx="4193835" cy="1191282"/>
          </a:xfrm>
        </p:grpSpPr>
        <p:sp>
          <p:nvSpPr>
            <p:cNvPr id="1101" name="Google Shape;1101;p42"/>
            <p:cNvSpPr/>
            <p:nvPr/>
          </p:nvSpPr>
          <p:spPr>
            <a:xfrm>
              <a:off x="846930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02" name="Google Shape;1102;p42"/>
            <p:cNvSpPr/>
            <p:nvPr/>
          </p:nvSpPr>
          <p:spPr>
            <a:xfrm>
              <a:off x="805486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03" name="Google Shape;1103;p42"/>
            <p:cNvSpPr/>
            <p:nvPr/>
          </p:nvSpPr>
          <p:spPr>
            <a:xfrm>
              <a:off x="764042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04" name="Google Shape;1104;p42"/>
            <p:cNvSpPr/>
            <p:nvPr/>
          </p:nvSpPr>
          <p:spPr>
            <a:xfrm>
              <a:off x="722598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05" name="Google Shape;1105;p42"/>
            <p:cNvSpPr/>
            <p:nvPr/>
          </p:nvSpPr>
          <p:spPr>
            <a:xfrm>
              <a:off x="681154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06" name="Google Shape;1106;p42"/>
            <p:cNvSpPr/>
            <p:nvPr/>
          </p:nvSpPr>
          <p:spPr>
            <a:xfrm>
              <a:off x="639710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07" name="Google Shape;1107;p42"/>
            <p:cNvSpPr/>
            <p:nvPr/>
          </p:nvSpPr>
          <p:spPr>
            <a:xfrm>
              <a:off x="598266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08" name="Google Shape;1108;p42"/>
            <p:cNvSpPr/>
            <p:nvPr/>
          </p:nvSpPr>
          <p:spPr>
            <a:xfrm>
              <a:off x="556822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09" name="Google Shape;1109;p42"/>
            <p:cNvSpPr/>
            <p:nvPr/>
          </p:nvSpPr>
          <p:spPr>
            <a:xfrm>
              <a:off x="846930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10" name="Google Shape;1110;p42"/>
            <p:cNvSpPr/>
            <p:nvPr/>
          </p:nvSpPr>
          <p:spPr>
            <a:xfrm>
              <a:off x="764042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11" name="Google Shape;1111;p42"/>
            <p:cNvSpPr/>
            <p:nvPr/>
          </p:nvSpPr>
          <p:spPr>
            <a:xfrm>
              <a:off x="722598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12" name="Google Shape;1112;p42"/>
            <p:cNvSpPr/>
            <p:nvPr/>
          </p:nvSpPr>
          <p:spPr>
            <a:xfrm>
              <a:off x="681154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13" name="Google Shape;1113;p42"/>
            <p:cNvSpPr/>
            <p:nvPr/>
          </p:nvSpPr>
          <p:spPr>
            <a:xfrm>
              <a:off x="639710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14" name="Google Shape;1114;p42"/>
            <p:cNvSpPr/>
            <p:nvPr/>
          </p:nvSpPr>
          <p:spPr>
            <a:xfrm>
              <a:off x="598266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15" name="Google Shape;1115;p42"/>
            <p:cNvSpPr/>
            <p:nvPr/>
          </p:nvSpPr>
          <p:spPr>
            <a:xfrm>
              <a:off x="556822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16" name="Google Shape;1116;p42"/>
            <p:cNvSpPr/>
            <p:nvPr/>
          </p:nvSpPr>
          <p:spPr>
            <a:xfrm>
              <a:off x="8469303" y="108184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17" name="Google Shape;1117;p42"/>
            <p:cNvSpPr/>
            <p:nvPr/>
          </p:nvSpPr>
          <p:spPr>
            <a:xfrm>
              <a:off x="8054863"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18" name="Google Shape;1118;p42"/>
            <p:cNvSpPr/>
            <p:nvPr/>
          </p:nvSpPr>
          <p:spPr>
            <a:xfrm>
              <a:off x="764042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19" name="Google Shape;1119;p42"/>
            <p:cNvSpPr/>
            <p:nvPr/>
          </p:nvSpPr>
          <p:spPr>
            <a:xfrm>
              <a:off x="722598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20" name="Google Shape;1120;p42"/>
            <p:cNvSpPr/>
            <p:nvPr/>
          </p:nvSpPr>
          <p:spPr>
            <a:xfrm>
              <a:off x="681154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21" name="Google Shape;1121;p42"/>
            <p:cNvSpPr/>
            <p:nvPr/>
          </p:nvSpPr>
          <p:spPr>
            <a:xfrm>
              <a:off x="639710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22" name="Google Shape;1122;p42"/>
            <p:cNvSpPr/>
            <p:nvPr/>
          </p:nvSpPr>
          <p:spPr>
            <a:xfrm>
              <a:off x="598266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23" name="Google Shape;1123;p42"/>
            <p:cNvSpPr/>
            <p:nvPr/>
          </p:nvSpPr>
          <p:spPr>
            <a:xfrm>
              <a:off x="556822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24" name="Google Shape;1124;p42"/>
            <p:cNvSpPr/>
            <p:nvPr/>
          </p:nvSpPr>
          <p:spPr>
            <a:xfrm>
              <a:off x="8469303" y="146126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25" name="Google Shape;1125;p42"/>
            <p:cNvSpPr/>
            <p:nvPr/>
          </p:nvSpPr>
          <p:spPr>
            <a:xfrm>
              <a:off x="8054863"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26" name="Google Shape;1126;p42"/>
            <p:cNvSpPr/>
            <p:nvPr/>
          </p:nvSpPr>
          <p:spPr>
            <a:xfrm>
              <a:off x="764042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27" name="Google Shape;1127;p42"/>
            <p:cNvSpPr/>
            <p:nvPr/>
          </p:nvSpPr>
          <p:spPr>
            <a:xfrm>
              <a:off x="722598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28" name="Google Shape;1128;p42"/>
            <p:cNvSpPr/>
            <p:nvPr/>
          </p:nvSpPr>
          <p:spPr>
            <a:xfrm>
              <a:off x="681154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29" name="Google Shape;1129;p42"/>
            <p:cNvSpPr/>
            <p:nvPr/>
          </p:nvSpPr>
          <p:spPr>
            <a:xfrm>
              <a:off x="639710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30" name="Google Shape;1130;p42"/>
            <p:cNvSpPr/>
            <p:nvPr/>
          </p:nvSpPr>
          <p:spPr>
            <a:xfrm>
              <a:off x="598266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31" name="Google Shape;1131;p42"/>
            <p:cNvSpPr/>
            <p:nvPr/>
          </p:nvSpPr>
          <p:spPr>
            <a:xfrm>
              <a:off x="556822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32" name="Google Shape;1132;p42"/>
            <p:cNvSpPr/>
            <p:nvPr/>
          </p:nvSpPr>
          <p:spPr>
            <a:xfrm>
              <a:off x="805486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33" name="Google Shape;1133;p42"/>
            <p:cNvSpPr/>
            <p:nvPr/>
          </p:nvSpPr>
          <p:spPr>
            <a:xfrm>
              <a:off x="971076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34" name="Google Shape;1134;p42"/>
            <p:cNvSpPr/>
            <p:nvPr/>
          </p:nvSpPr>
          <p:spPr>
            <a:xfrm>
              <a:off x="929632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35" name="Google Shape;1135;p42"/>
            <p:cNvSpPr/>
            <p:nvPr/>
          </p:nvSpPr>
          <p:spPr>
            <a:xfrm>
              <a:off x="8881881"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36" name="Google Shape;1136;p42"/>
            <p:cNvSpPr/>
            <p:nvPr/>
          </p:nvSpPr>
          <p:spPr>
            <a:xfrm>
              <a:off x="971076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37" name="Google Shape;1137;p42"/>
            <p:cNvSpPr/>
            <p:nvPr/>
          </p:nvSpPr>
          <p:spPr>
            <a:xfrm>
              <a:off x="8881881"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38" name="Google Shape;1138;p42"/>
            <p:cNvSpPr/>
            <p:nvPr/>
          </p:nvSpPr>
          <p:spPr>
            <a:xfrm>
              <a:off x="9710760" y="108013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39" name="Google Shape;1139;p42"/>
            <p:cNvSpPr/>
            <p:nvPr/>
          </p:nvSpPr>
          <p:spPr>
            <a:xfrm>
              <a:off x="9296320"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40" name="Google Shape;1140;p42"/>
            <p:cNvSpPr/>
            <p:nvPr/>
          </p:nvSpPr>
          <p:spPr>
            <a:xfrm>
              <a:off x="8881881"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41" name="Google Shape;1141;p42"/>
            <p:cNvSpPr/>
            <p:nvPr/>
          </p:nvSpPr>
          <p:spPr>
            <a:xfrm>
              <a:off x="9710760" y="145955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42" name="Google Shape;1142;p42"/>
            <p:cNvSpPr/>
            <p:nvPr/>
          </p:nvSpPr>
          <p:spPr>
            <a:xfrm>
              <a:off x="9296320"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43" name="Google Shape;1143;p42"/>
            <p:cNvSpPr/>
            <p:nvPr/>
          </p:nvSpPr>
          <p:spPr>
            <a:xfrm>
              <a:off x="8881881"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44" name="Google Shape;1144;p42"/>
            <p:cNvSpPr/>
            <p:nvPr/>
          </p:nvSpPr>
          <p:spPr>
            <a:xfrm>
              <a:off x="929632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gs + titles">
  <p:cSld name="3 imgs + titles">
    <p:spTree>
      <p:nvGrpSpPr>
        <p:cNvPr id="1145" name="Shape 1145"/>
        <p:cNvGrpSpPr/>
        <p:nvPr/>
      </p:nvGrpSpPr>
      <p:grpSpPr>
        <a:xfrm>
          <a:off x="0" y="0"/>
          <a:ext cx="0" cy="0"/>
          <a:chOff x="0" y="0"/>
          <a:chExt cx="0" cy="0"/>
        </a:xfrm>
      </p:grpSpPr>
      <p:sp>
        <p:nvSpPr>
          <p:cNvPr id="1146" name="Google Shape;1146;p43"/>
          <p:cNvSpPr/>
          <p:nvPr>
            <p:ph idx="2" type="pic"/>
          </p:nvPr>
        </p:nvSpPr>
        <p:spPr>
          <a:xfrm>
            <a:off x="609600" y="304800"/>
            <a:ext cx="3664800" cy="4848900"/>
          </a:xfrm>
          <a:prstGeom prst="rect">
            <a:avLst/>
          </a:prstGeom>
          <a:noFill/>
          <a:ln>
            <a:noFill/>
          </a:ln>
        </p:spPr>
      </p:sp>
      <p:sp>
        <p:nvSpPr>
          <p:cNvPr id="1147" name="Google Shape;1147;p43"/>
          <p:cNvSpPr/>
          <p:nvPr>
            <p:ph idx="3" type="pic"/>
          </p:nvPr>
        </p:nvSpPr>
        <p:spPr>
          <a:xfrm>
            <a:off x="4416061" y="304800"/>
            <a:ext cx="3664800" cy="4848900"/>
          </a:xfrm>
          <a:prstGeom prst="rect">
            <a:avLst/>
          </a:prstGeom>
          <a:noFill/>
          <a:ln>
            <a:noFill/>
          </a:ln>
        </p:spPr>
      </p:sp>
      <p:sp>
        <p:nvSpPr>
          <p:cNvPr id="1148" name="Google Shape;1148;p43"/>
          <p:cNvSpPr/>
          <p:nvPr>
            <p:ph idx="4" type="pic"/>
          </p:nvPr>
        </p:nvSpPr>
        <p:spPr>
          <a:xfrm>
            <a:off x="8222522" y="304800"/>
            <a:ext cx="3664800" cy="4848900"/>
          </a:xfrm>
          <a:prstGeom prst="rect">
            <a:avLst/>
          </a:prstGeom>
          <a:noFill/>
          <a:ln>
            <a:noFill/>
          </a:ln>
        </p:spPr>
      </p:sp>
      <p:sp>
        <p:nvSpPr>
          <p:cNvPr id="1149" name="Google Shape;1149;p43"/>
          <p:cNvSpPr txBox="1"/>
          <p:nvPr/>
        </p:nvSpPr>
        <p:spPr>
          <a:xfrm rot="-5400000">
            <a:off x="-594863" y="5750633"/>
            <a:ext cx="1462800" cy="132900"/>
          </a:xfrm>
          <a:prstGeom prst="rect">
            <a:avLst/>
          </a:prstGeom>
          <a:noFill/>
          <a:ln>
            <a:noFill/>
          </a:ln>
        </p:spPr>
        <p:txBody>
          <a:bodyPr anchorCtr="0" anchor="t" bIns="0" lIns="0" spcFirstLastPara="1" rIns="0" wrap="square" tIns="0">
            <a:noAutofit/>
          </a:bodyPr>
          <a:lstStyle/>
          <a:p>
            <a:pPr indent="0" lvl="0" marL="0" rtl="0" algn="l">
              <a:lnSpc>
                <a:spcPct val="141643"/>
              </a:lnSpc>
              <a:spcBef>
                <a:spcPts val="0"/>
              </a:spcBef>
              <a:spcAft>
                <a:spcPts val="0"/>
              </a:spcAft>
              <a:buNone/>
            </a:pPr>
            <a:r>
              <a:rPr lang="en-US" sz="900">
                <a:solidFill>
                  <a:srgbClr val="000000"/>
                </a:solidFill>
                <a:latin typeface="Hanken Grotesk"/>
                <a:ea typeface="Hanken Grotesk"/>
                <a:cs typeface="Hanken Grotesk"/>
                <a:sym typeface="Hanken Grotesk"/>
              </a:rPr>
              <a:t>© DroneDeploy</a:t>
            </a:r>
            <a:endParaRPr sz="900">
              <a:solidFill>
                <a:srgbClr val="000000"/>
              </a:solidFill>
            </a:endParaRPr>
          </a:p>
        </p:txBody>
      </p:sp>
      <p:cxnSp>
        <p:nvCxnSpPr>
          <p:cNvPr id="1150" name="Google Shape;1150;p43"/>
          <p:cNvCxnSpPr/>
          <p:nvPr/>
        </p:nvCxnSpPr>
        <p:spPr>
          <a:xfrm>
            <a:off x="295451" y="0"/>
            <a:ext cx="0" cy="6876300"/>
          </a:xfrm>
          <a:prstGeom prst="straightConnector1">
            <a:avLst/>
          </a:prstGeom>
          <a:noFill/>
          <a:ln cap="flat" cmpd="sng" w="12700">
            <a:solidFill>
              <a:srgbClr val="000000"/>
            </a:solidFill>
            <a:prstDash val="solid"/>
            <a:round/>
            <a:headEnd len="med" w="med" type="none"/>
            <a:tailEnd len="med" w="med" type="none"/>
          </a:ln>
        </p:spPr>
      </p:cxnSp>
      <p:sp>
        <p:nvSpPr>
          <p:cNvPr id="1151" name="Google Shape;1151;p43"/>
          <p:cNvSpPr txBox="1"/>
          <p:nvPr/>
        </p:nvSpPr>
        <p:spPr>
          <a:xfrm>
            <a:off x="-102533" y="506526"/>
            <a:ext cx="496800" cy="344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fld id="{00000000-1234-1234-1234-123412341234}" type="slidenum">
              <a:rPr lang="en-US" sz="800">
                <a:solidFill>
                  <a:srgbClr val="000000"/>
                </a:solidFill>
                <a:latin typeface="DM Mono"/>
                <a:ea typeface="DM Mono"/>
                <a:cs typeface="DM Mono"/>
                <a:sym typeface="DM Mono"/>
              </a:rPr>
              <a:t>‹#›</a:t>
            </a:fld>
            <a:endParaRPr sz="800">
              <a:solidFill>
                <a:srgbClr val="000000"/>
              </a:solidFill>
              <a:latin typeface="DM Mono"/>
              <a:ea typeface="DM Mono"/>
              <a:cs typeface="DM Mono"/>
              <a:sym typeface="DM Mono"/>
            </a:endParaRPr>
          </a:p>
        </p:txBody>
      </p:sp>
      <p:pic>
        <p:nvPicPr>
          <p:cNvPr id="1152" name="Google Shape;1152;p43" title="DD ICON-RICH BLACK.png"/>
          <p:cNvPicPr preferRelativeResize="0"/>
          <p:nvPr/>
        </p:nvPicPr>
        <p:blipFill rotWithShape="1">
          <a:blip r:embed="rId2">
            <a:alphaModFix/>
          </a:blip>
          <a:srcRect b="9" l="0" r="0" t="9"/>
          <a:stretch/>
        </p:blipFill>
        <p:spPr>
          <a:xfrm>
            <a:off x="62268" y="304803"/>
            <a:ext cx="167167" cy="167134"/>
          </a:xfrm>
          <a:prstGeom prst="rect">
            <a:avLst/>
          </a:prstGeom>
          <a:noFill/>
          <a:ln>
            <a:noFill/>
          </a:ln>
        </p:spPr>
      </p:pic>
      <p:sp>
        <p:nvSpPr>
          <p:cNvPr id="1153" name="Google Shape;1153;p43"/>
          <p:cNvSpPr txBox="1"/>
          <p:nvPr>
            <p:ph type="title"/>
          </p:nvPr>
        </p:nvSpPr>
        <p:spPr>
          <a:xfrm>
            <a:off x="609600" y="5410700"/>
            <a:ext cx="3664800" cy="1137900"/>
          </a:xfrm>
          <a:prstGeom prst="rect">
            <a:avLst/>
          </a:prstGeom>
        </p:spPr>
        <p:txBody>
          <a:bodyPr anchorCtr="0" anchor="t" bIns="0" lIns="0" spcFirstLastPara="1" rIns="0" wrap="square" tIns="60925">
            <a:noAutofit/>
          </a:bodyPr>
          <a:lstStyle>
            <a:lvl1pPr lvl="0">
              <a:spcBef>
                <a:spcPts val="0"/>
              </a:spcBef>
              <a:spcAft>
                <a:spcPts val="0"/>
              </a:spcAft>
              <a:buSzPts val="4300"/>
              <a:buNone/>
              <a:defRPr sz="4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54" name="Google Shape;1154;p43"/>
          <p:cNvSpPr txBox="1"/>
          <p:nvPr>
            <p:ph idx="5" type="title"/>
          </p:nvPr>
        </p:nvSpPr>
        <p:spPr>
          <a:xfrm>
            <a:off x="4416067" y="5410700"/>
            <a:ext cx="3664800" cy="1137900"/>
          </a:xfrm>
          <a:prstGeom prst="rect">
            <a:avLst/>
          </a:prstGeom>
        </p:spPr>
        <p:txBody>
          <a:bodyPr anchorCtr="0" anchor="t" bIns="0" lIns="0" spcFirstLastPara="1" rIns="0" wrap="square" tIns="60925">
            <a:noAutofit/>
          </a:bodyPr>
          <a:lstStyle>
            <a:lvl1pPr lvl="0">
              <a:spcBef>
                <a:spcPts val="0"/>
              </a:spcBef>
              <a:spcAft>
                <a:spcPts val="0"/>
              </a:spcAft>
              <a:buSzPts val="4300"/>
              <a:buNone/>
              <a:defRPr sz="4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55" name="Google Shape;1155;p43"/>
          <p:cNvSpPr txBox="1"/>
          <p:nvPr>
            <p:ph idx="6" type="title"/>
          </p:nvPr>
        </p:nvSpPr>
        <p:spPr>
          <a:xfrm>
            <a:off x="8222533" y="5410700"/>
            <a:ext cx="3664800" cy="1137900"/>
          </a:xfrm>
          <a:prstGeom prst="rect">
            <a:avLst/>
          </a:prstGeom>
        </p:spPr>
        <p:txBody>
          <a:bodyPr anchorCtr="0" anchor="t" bIns="0" lIns="0" spcFirstLastPara="1" rIns="0" wrap="square" tIns="60925">
            <a:noAutofit/>
          </a:bodyPr>
          <a:lstStyle>
            <a:lvl1pPr lvl="0">
              <a:spcBef>
                <a:spcPts val="0"/>
              </a:spcBef>
              <a:spcAft>
                <a:spcPts val="0"/>
              </a:spcAft>
              <a:buSzPts val="4300"/>
              <a:buNone/>
              <a:defRPr sz="4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56" name="Shape 1156"/>
        <p:cNvGrpSpPr/>
        <p:nvPr/>
      </p:nvGrpSpPr>
      <p:grpSpPr>
        <a:xfrm>
          <a:off x="0" y="0"/>
          <a:ext cx="0" cy="0"/>
          <a:chOff x="0" y="0"/>
          <a:chExt cx="0" cy="0"/>
        </a:xfrm>
      </p:grpSpPr>
      <p:sp>
        <p:nvSpPr>
          <p:cNvPr id="1157" name="Google Shape;1157;p44"/>
          <p:cNvSpPr txBox="1"/>
          <p:nvPr>
            <p:ph type="title"/>
          </p:nvPr>
        </p:nvSpPr>
        <p:spPr>
          <a:xfrm>
            <a:off x="838203"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158" name="Google Shape;1158;p44"/>
          <p:cNvSpPr txBox="1"/>
          <p:nvPr>
            <p:ph idx="1" type="body"/>
          </p:nvPr>
        </p:nvSpPr>
        <p:spPr>
          <a:xfrm>
            <a:off x="838203" y="1825627"/>
            <a:ext cx="10515600" cy="4351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Clr>
                <a:srgbClr val="000000"/>
              </a:buClr>
              <a:buSzPts val="2800"/>
              <a:buChar char="•"/>
              <a:defRPr/>
            </a:lvl1pPr>
            <a:lvl2pPr indent="-381000" lvl="1" marL="914400" algn="l">
              <a:lnSpc>
                <a:spcPct val="90000"/>
              </a:lnSpc>
              <a:spcBef>
                <a:spcPts val="500"/>
              </a:spcBef>
              <a:spcAft>
                <a:spcPts val="0"/>
              </a:spcAft>
              <a:buClr>
                <a:srgbClr val="000000"/>
              </a:buClr>
              <a:buSzPts val="2400"/>
              <a:buChar char="•"/>
              <a:defRPr/>
            </a:lvl2pPr>
            <a:lvl3pPr indent="-355600" lvl="2" marL="1371600" algn="l">
              <a:lnSpc>
                <a:spcPct val="90000"/>
              </a:lnSpc>
              <a:spcBef>
                <a:spcPts val="500"/>
              </a:spcBef>
              <a:spcAft>
                <a:spcPts val="0"/>
              </a:spcAft>
              <a:buClr>
                <a:srgbClr val="000000"/>
              </a:buClr>
              <a:buSzPts val="2000"/>
              <a:buChar char="•"/>
              <a:defRPr/>
            </a:lvl3pPr>
            <a:lvl4pPr indent="-349250" lvl="3" marL="1828800" algn="l">
              <a:lnSpc>
                <a:spcPct val="90000"/>
              </a:lnSpc>
              <a:spcBef>
                <a:spcPts val="500"/>
              </a:spcBef>
              <a:spcAft>
                <a:spcPts val="0"/>
              </a:spcAft>
              <a:buClr>
                <a:srgbClr val="000000"/>
              </a:buClr>
              <a:buSzPts val="1900"/>
              <a:buChar char="•"/>
              <a:defRPr/>
            </a:lvl4pPr>
            <a:lvl5pPr indent="-349250" lvl="4" marL="2286000" algn="l">
              <a:lnSpc>
                <a:spcPct val="90000"/>
              </a:lnSpc>
              <a:spcBef>
                <a:spcPts val="500"/>
              </a:spcBef>
              <a:spcAft>
                <a:spcPts val="0"/>
              </a:spcAft>
              <a:buClr>
                <a:srgbClr val="000000"/>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9" name="Google Shape;1159;p44"/>
          <p:cNvSpPr txBox="1"/>
          <p:nvPr>
            <p:ph idx="10" type="dt"/>
          </p:nvPr>
        </p:nvSpPr>
        <p:spPr>
          <a:xfrm>
            <a:off x="838203"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98989"/>
              </a:buClr>
              <a:buSzPts val="1200"/>
              <a:buFont typeface="Calibri"/>
              <a:buChar char="●"/>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160" name="Google Shape;1160;p44"/>
          <p:cNvSpPr txBox="1"/>
          <p:nvPr>
            <p:ph idx="11" type="ftr"/>
          </p:nvPr>
        </p:nvSpPr>
        <p:spPr>
          <a:xfrm>
            <a:off x="4038603" y="6356351"/>
            <a:ext cx="4114800" cy="365100"/>
          </a:xfrm>
          <a:prstGeom prst="rect">
            <a:avLst/>
          </a:prstGeom>
          <a:noFill/>
          <a:ln>
            <a:noFill/>
          </a:ln>
        </p:spPr>
        <p:txBody>
          <a:bodyPr anchorCtr="1" anchor="ctr" bIns="45700" lIns="91425" spcFirstLastPara="1" rIns="91425" wrap="square" tIns="45700">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161" name="Google Shape;1161;p44"/>
          <p:cNvSpPr txBox="1"/>
          <p:nvPr>
            <p:ph idx="12" type="sldNum"/>
          </p:nvPr>
        </p:nvSpPr>
        <p:spPr>
          <a:xfrm>
            <a:off x="8610603"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a:lvl1pPr>
            <a:lvl2pPr indent="0" lvl="1" marL="0" marR="0" algn="r">
              <a:lnSpc>
                <a:spcPct val="100000"/>
              </a:lnSpc>
              <a:spcBef>
                <a:spcPts val="0"/>
              </a:spcBef>
              <a:spcAft>
                <a:spcPts val="0"/>
              </a:spcAft>
              <a:buClr>
                <a:srgbClr val="898989"/>
              </a:buClr>
              <a:buSzPts val="1200"/>
              <a:buFont typeface="Calibri"/>
              <a:buNone/>
              <a:defRPr/>
            </a:lvl2pPr>
            <a:lvl3pPr indent="0" lvl="2" marL="0" marR="0" algn="r">
              <a:lnSpc>
                <a:spcPct val="100000"/>
              </a:lnSpc>
              <a:spcBef>
                <a:spcPts val="0"/>
              </a:spcBef>
              <a:spcAft>
                <a:spcPts val="0"/>
              </a:spcAft>
              <a:buClr>
                <a:srgbClr val="898989"/>
              </a:buClr>
              <a:buSzPts val="1200"/>
              <a:buFont typeface="Calibri"/>
              <a:buNone/>
              <a:defRPr/>
            </a:lvl3pPr>
            <a:lvl4pPr indent="0" lvl="3" marL="0" marR="0" algn="r">
              <a:lnSpc>
                <a:spcPct val="100000"/>
              </a:lnSpc>
              <a:spcBef>
                <a:spcPts val="0"/>
              </a:spcBef>
              <a:spcAft>
                <a:spcPts val="0"/>
              </a:spcAft>
              <a:buClr>
                <a:srgbClr val="898989"/>
              </a:buClr>
              <a:buSzPts val="1200"/>
              <a:buFont typeface="Calibri"/>
              <a:buNone/>
              <a:defRPr/>
            </a:lvl4pPr>
            <a:lvl5pPr indent="0" lvl="4" marL="0" marR="0" algn="r">
              <a:lnSpc>
                <a:spcPct val="100000"/>
              </a:lnSpc>
              <a:spcBef>
                <a:spcPts val="0"/>
              </a:spcBef>
              <a:spcAft>
                <a:spcPts val="0"/>
              </a:spcAft>
              <a:buClr>
                <a:srgbClr val="898989"/>
              </a:buClr>
              <a:buSzPts val="1200"/>
              <a:buFont typeface="Calibri"/>
              <a:buNone/>
              <a:defRPr/>
            </a:lvl5pPr>
            <a:lvl6pPr indent="0" lvl="5" marL="0" marR="0" algn="r">
              <a:lnSpc>
                <a:spcPct val="100000"/>
              </a:lnSpc>
              <a:spcBef>
                <a:spcPts val="0"/>
              </a:spcBef>
              <a:spcAft>
                <a:spcPts val="0"/>
              </a:spcAft>
              <a:buClr>
                <a:srgbClr val="898989"/>
              </a:buClr>
              <a:buSzPts val="1200"/>
              <a:buFont typeface="Calibri"/>
              <a:buNone/>
              <a:defRPr/>
            </a:lvl6pPr>
            <a:lvl7pPr indent="0" lvl="6" marL="0" marR="0" algn="r">
              <a:lnSpc>
                <a:spcPct val="100000"/>
              </a:lnSpc>
              <a:spcBef>
                <a:spcPts val="0"/>
              </a:spcBef>
              <a:spcAft>
                <a:spcPts val="0"/>
              </a:spcAft>
              <a:buClr>
                <a:srgbClr val="898989"/>
              </a:buClr>
              <a:buSzPts val="1200"/>
              <a:buFont typeface="Calibri"/>
              <a:buNone/>
              <a:defRPr/>
            </a:lvl7pPr>
            <a:lvl8pPr indent="0" lvl="7" marL="0" marR="0" algn="r">
              <a:lnSpc>
                <a:spcPct val="100000"/>
              </a:lnSpc>
              <a:spcBef>
                <a:spcPts val="0"/>
              </a:spcBef>
              <a:spcAft>
                <a:spcPts val="0"/>
              </a:spcAft>
              <a:buClr>
                <a:srgbClr val="898989"/>
              </a:buClr>
              <a:buSzPts val="1200"/>
              <a:buFont typeface="Calibri"/>
              <a:buNone/>
              <a:defRPr/>
            </a:lvl8pPr>
            <a:lvl9pPr indent="0" lvl="8" marL="0" marR="0" algn="r">
              <a:lnSpc>
                <a:spcPct val="100000"/>
              </a:lnSpc>
              <a:spcBef>
                <a:spcPts val="0"/>
              </a:spcBef>
              <a:spcAft>
                <a:spcPts val="0"/>
              </a:spcAft>
              <a:buClr>
                <a:srgbClr val="898989"/>
              </a:buClr>
              <a:buSzPts val="1200"/>
              <a:buFont typeface="Calibri"/>
              <a:buNone/>
              <a:defRPr/>
            </a:lvl9pPr>
          </a:lstStyle>
          <a:p>
            <a:pPr indent="0" lvl="0" marL="0" rtl="0" algn="r">
              <a:spcBef>
                <a:spcPts val="0"/>
              </a:spcBef>
              <a:spcAft>
                <a:spcPts val="0"/>
              </a:spcAft>
              <a:buNone/>
            </a:pPr>
            <a:fld id="{00000000-1234-1234-1234-123412341234}" type="slidenum">
              <a:rPr lang="en-US"/>
              <a:t>‹#›</a:t>
            </a:fld>
            <a:endParaRPr b="0" i="0" sz="1200" u="none" cap="none" strike="noStrike">
              <a:solidFill>
                <a:srgbClr val="898989"/>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2" name="Shape 1162"/>
        <p:cNvGrpSpPr/>
        <p:nvPr/>
      </p:nvGrpSpPr>
      <p:grpSpPr>
        <a:xfrm>
          <a:off x="0" y="0"/>
          <a:ext cx="0" cy="0"/>
          <a:chOff x="0" y="0"/>
          <a:chExt cx="0" cy="0"/>
        </a:xfrm>
      </p:grpSpPr>
      <p:sp>
        <p:nvSpPr>
          <p:cNvPr id="1163" name="Google Shape;1163;p45"/>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lvl1pPr lvl="0">
              <a:spcBef>
                <a:spcPts val="0"/>
              </a:spcBef>
              <a:spcAft>
                <a:spcPts val="0"/>
              </a:spcAft>
              <a:buSzPts val="32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CUSTOM_8">
    <p:spTree>
      <p:nvGrpSpPr>
        <p:cNvPr id="1164" name="Shape 1164"/>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White">
  <p:cSld name="Content - White">
    <p:spTree>
      <p:nvGrpSpPr>
        <p:cNvPr id="1170" name="Shape 1170"/>
        <p:cNvGrpSpPr/>
        <p:nvPr/>
      </p:nvGrpSpPr>
      <p:grpSpPr>
        <a:xfrm>
          <a:off x="0" y="0"/>
          <a:ext cx="0" cy="0"/>
          <a:chOff x="0" y="0"/>
          <a:chExt cx="0" cy="0"/>
        </a:xfrm>
      </p:grpSpPr>
      <p:sp>
        <p:nvSpPr>
          <p:cNvPr id="1171" name="Google Shape;1171;p48"/>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Outfit"/>
              <a:ea typeface="Outfit"/>
              <a:cs typeface="Outfit"/>
              <a:sym typeface="Outfit"/>
            </a:endParaRPr>
          </a:p>
        </p:txBody>
      </p:sp>
      <p:sp>
        <p:nvSpPr>
          <p:cNvPr id="1172" name="Google Shape;1172;p48"/>
          <p:cNvSpPr txBox="1"/>
          <p:nvPr>
            <p:ph type="title"/>
          </p:nvPr>
        </p:nvSpPr>
        <p:spPr>
          <a:xfrm>
            <a:off x="197555" y="190148"/>
            <a:ext cx="10515600" cy="537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173" name="Google Shape;1173;p48"/>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174" name="Google Shape;1174;p48"/>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175" name="Google Shape;1175;p48"/>
          <p:cNvSpPr txBox="1"/>
          <p:nvPr>
            <p:ph idx="1" type="body"/>
          </p:nvPr>
        </p:nvSpPr>
        <p:spPr>
          <a:xfrm>
            <a:off x="405872" y="1526381"/>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176" name="Google Shape;1176;p48"/>
          <p:cNvGrpSpPr/>
          <p:nvPr/>
        </p:nvGrpSpPr>
        <p:grpSpPr>
          <a:xfrm>
            <a:off x="11254145" y="6577492"/>
            <a:ext cx="657225" cy="136898"/>
            <a:chOff x="238125" y="1729525"/>
            <a:chExt cx="7143750" cy="1488025"/>
          </a:xfrm>
        </p:grpSpPr>
        <p:sp>
          <p:nvSpPr>
            <p:cNvPr id="1177" name="Google Shape;1177;p48"/>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178" name="Google Shape;1178;p48"/>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179" name="Google Shape;1179;p48"/>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180" name="Google Shape;1180;p48"/>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181" name="Google Shape;1181;p48"/>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182" name="Google Shape;1182;p48"/>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sp>
          <p:nvSpPr>
            <p:cNvPr id="1183" name="Google Shape;1183;p48"/>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u="none" cap="none" strike="noStrike">
                <a:solidFill>
                  <a:schemeClr val="dk1"/>
                </a:solidFill>
                <a:latin typeface="Outfit"/>
                <a:ea typeface="Outfit"/>
                <a:cs typeface="Outfit"/>
                <a:sym typeface="Outfit"/>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184" name="Shape 1184"/>
        <p:cNvGrpSpPr/>
        <p:nvPr/>
      </p:nvGrpSpPr>
      <p:grpSpPr>
        <a:xfrm>
          <a:off x="0" y="0"/>
          <a:ext cx="0" cy="0"/>
          <a:chOff x="0" y="0"/>
          <a:chExt cx="0" cy="0"/>
        </a:xfrm>
      </p:grpSpPr>
      <p:sp>
        <p:nvSpPr>
          <p:cNvPr id="1185" name="Google Shape;1185;p49"/>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186" name="Google Shape;1186;p49"/>
          <p:cNvSpPr/>
          <p:nvPr/>
        </p:nvSpPr>
        <p:spPr>
          <a:xfrm>
            <a:off x="0" y="0"/>
            <a:ext cx="4018800" cy="6456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187" name="Google Shape;1187;p49"/>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188" name="Google Shape;1188;p49"/>
          <p:cNvSpPr txBox="1"/>
          <p:nvPr>
            <p:ph type="title"/>
          </p:nvPr>
        </p:nvSpPr>
        <p:spPr>
          <a:xfrm>
            <a:off x="324558" y="2821392"/>
            <a:ext cx="3666000" cy="769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Work Sans"/>
              <a:buNone/>
              <a:defRPr b="1" i="0" sz="3200">
                <a:solidFill>
                  <a:schemeClr val="lt1"/>
                </a:solidFill>
                <a:latin typeface="Work Sans"/>
                <a:ea typeface="Work Sans"/>
                <a:cs typeface="Work Sans"/>
                <a:sym typeface="Work Sans"/>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cxnSp>
        <p:nvCxnSpPr>
          <p:cNvPr id="1189" name="Google Shape;1189;p49"/>
          <p:cNvCxnSpPr/>
          <p:nvPr/>
        </p:nvCxnSpPr>
        <p:spPr>
          <a:xfrm>
            <a:off x="0" y="6456273"/>
            <a:ext cx="12192000" cy="0"/>
          </a:xfrm>
          <a:prstGeom prst="straightConnector1">
            <a:avLst/>
          </a:prstGeom>
          <a:noFill/>
          <a:ln cap="flat" cmpd="sng" w="12700">
            <a:solidFill>
              <a:srgbClr val="528577"/>
            </a:solidFill>
            <a:prstDash val="solid"/>
            <a:miter lim="800000"/>
            <a:headEnd len="sm" w="sm" type="none"/>
            <a:tailEnd len="sm" w="sm" type="none"/>
          </a:ln>
        </p:spPr>
      </p:cxnSp>
      <p:grpSp>
        <p:nvGrpSpPr>
          <p:cNvPr id="1190" name="Google Shape;1190;p49"/>
          <p:cNvGrpSpPr/>
          <p:nvPr/>
        </p:nvGrpSpPr>
        <p:grpSpPr>
          <a:xfrm>
            <a:off x="501919" y="322989"/>
            <a:ext cx="2952453" cy="5742713"/>
            <a:chOff x="501925" y="304800"/>
            <a:chExt cx="2171400" cy="4223515"/>
          </a:xfrm>
        </p:grpSpPr>
        <p:sp>
          <p:nvSpPr>
            <p:cNvPr id="1191" name="Google Shape;1191;p49"/>
            <p:cNvSpPr/>
            <p:nvPr/>
          </p:nvSpPr>
          <p:spPr>
            <a:xfrm>
              <a:off x="2635525"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92" name="Google Shape;1192;p49"/>
            <p:cNvSpPr/>
            <p:nvPr/>
          </p:nvSpPr>
          <p:spPr>
            <a:xfrm>
              <a:off x="2330725"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93" name="Google Shape;1193;p49"/>
            <p:cNvSpPr/>
            <p:nvPr/>
          </p:nvSpPr>
          <p:spPr>
            <a:xfrm>
              <a:off x="2025925"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94" name="Google Shape;1194;p49"/>
            <p:cNvSpPr/>
            <p:nvPr/>
          </p:nvSpPr>
          <p:spPr>
            <a:xfrm>
              <a:off x="1721125"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95" name="Google Shape;1195;p49"/>
            <p:cNvSpPr/>
            <p:nvPr/>
          </p:nvSpPr>
          <p:spPr>
            <a:xfrm>
              <a:off x="1416325"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96" name="Google Shape;1196;p49"/>
            <p:cNvSpPr/>
            <p:nvPr/>
          </p:nvSpPr>
          <p:spPr>
            <a:xfrm>
              <a:off x="1111525"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97" name="Google Shape;1197;p49"/>
            <p:cNvSpPr/>
            <p:nvPr/>
          </p:nvSpPr>
          <p:spPr>
            <a:xfrm>
              <a:off x="806725"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98" name="Google Shape;1198;p49"/>
            <p:cNvSpPr/>
            <p:nvPr/>
          </p:nvSpPr>
          <p:spPr>
            <a:xfrm>
              <a:off x="501925"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199" name="Google Shape;1199;p49"/>
            <p:cNvSpPr/>
            <p:nvPr/>
          </p:nvSpPr>
          <p:spPr>
            <a:xfrm>
              <a:off x="2635525"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00" name="Google Shape;1200;p49"/>
            <p:cNvSpPr/>
            <p:nvPr/>
          </p:nvSpPr>
          <p:spPr>
            <a:xfrm>
              <a:off x="2025925"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01" name="Google Shape;1201;p49"/>
            <p:cNvSpPr/>
            <p:nvPr/>
          </p:nvSpPr>
          <p:spPr>
            <a:xfrm>
              <a:off x="1721125"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02" name="Google Shape;1202;p49"/>
            <p:cNvSpPr/>
            <p:nvPr/>
          </p:nvSpPr>
          <p:spPr>
            <a:xfrm>
              <a:off x="1416325"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03" name="Google Shape;1203;p49"/>
            <p:cNvSpPr/>
            <p:nvPr/>
          </p:nvSpPr>
          <p:spPr>
            <a:xfrm>
              <a:off x="1111525"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04" name="Google Shape;1204;p49"/>
            <p:cNvSpPr/>
            <p:nvPr/>
          </p:nvSpPr>
          <p:spPr>
            <a:xfrm>
              <a:off x="806725"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05" name="Google Shape;1205;p49"/>
            <p:cNvSpPr/>
            <p:nvPr/>
          </p:nvSpPr>
          <p:spPr>
            <a:xfrm>
              <a:off x="501925"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06" name="Google Shape;1206;p49"/>
            <p:cNvSpPr/>
            <p:nvPr/>
          </p:nvSpPr>
          <p:spPr>
            <a:xfrm>
              <a:off x="2635525" y="86289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07" name="Google Shape;1207;p49"/>
            <p:cNvSpPr/>
            <p:nvPr/>
          </p:nvSpPr>
          <p:spPr>
            <a:xfrm>
              <a:off x="2330725"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08" name="Google Shape;1208;p49"/>
            <p:cNvSpPr/>
            <p:nvPr/>
          </p:nvSpPr>
          <p:spPr>
            <a:xfrm>
              <a:off x="2025925"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09" name="Google Shape;1209;p49"/>
            <p:cNvSpPr/>
            <p:nvPr/>
          </p:nvSpPr>
          <p:spPr>
            <a:xfrm>
              <a:off x="1721125"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10" name="Google Shape;1210;p49"/>
            <p:cNvSpPr/>
            <p:nvPr/>
          </p:nvSpPr>
          <p:spPr>
            <a:xfrm>
              <a:off x="1416325"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11" name="Google Shape;1211;p49"/>
            <p:cNvSpPr/>
            <p:nvPr/>
          </p:nvSpPr>
          <p:spPr>
            <a:xfrm>
              <a:off x="1111525"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12" name="Google Shape;1212;p49"/>
            <p:cNvSpPr/>
            <p:nvPr/>
          </p:nvSpPr>
          <p:spPr>
            <a:xfrm>
              <a:off x="806725"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13" name="Google Shape;1213;p49"/>
            <p:cNvSpPr/>
            <p:nvPr/>
          </p:nvSpPr>
          <p:spPr>
            <a:xfrm>
              <a:off x="501925"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14" name="Google Shape;1214;p49"/>
            <p:cNvSpPr/>
            <p:nvPr/>
          </p:nvSpPr>
          <p:spPr>
            <a:xfrm>
              <a:off x="2635525" y="114194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15" name="Google Shape;1215;p49"/>
            <p:cNvSpPr/>
            <p:nvPr/>
          </p:nvSpPr>
          <p:spPr>
            <a:xfrm>
              <a:off x="2330725"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16" name="Google Shape;1216;p49"/>
            <p:cNvSpPr/>
            <p:nvPr/>
          </p:nvSpPr>
          <p:spPr>
            <a:xfrm>
              <a:off x="2025925"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17" name="Google Shape;1217;p49"/>
            <p:cNvSpPr/>
            <p:nvPr/>
          </p:nvSpPr>
          <p:spPr>
            <a:xfrm>
              <a:off x="1721125"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18" name="Google Shape;1218;p49"/>
            <p:cNvSpPr/>
            <p:nvPr/>
          </p:nvSpPr>
          <p:spPr>
            <a:xfrm>
              <a:off x="1416325"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19" name="Google Shape;1219;p49"/>
            <p:cNvSpPr/>
            <p:nvPr/>
          </p:nvSpPr>
          <p:spPr>
            <a:xfrm>
              <a:off x="1111525"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20" name="Google Shape;1220;p49"/>
            <p:cNvSpPr/>
            <p:nvPr/>
          </p:nvSpPr>
          <p:spPr>
            <a:xfrm>
              <a:off x="806725"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21" name="Google Shape;1221;p49"/>
            <p:cNvSpPr/>
            <p:nvPr/>
          </p:nvSpPr>
          <p:spPr>
            <a:xfrm>
              <a:off x="501925"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22" name="Google Shape;1222;p49"/>
            <p:cNvSpPr/>
            <p:nvPr/>
          </p:nvSpPr>
          <p:spPr>
            <a:xfrm>
              <a:off x="2635525" y="1420991"/>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23" name="Google Shape;1223;p49"/>
            <p:cNvSpPr/>
            <p:nvPr/>
          </p:nvSpPr>
          <p:spPr>
            <a:xfrm>
              <a:off x="2330725"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24" name="Google Shape;1224;p49"/>
            <p:cNvSpPr/>
            <p:nvPr/>
          </p:nvSpPr>
          <p:spPr>
            <a:xfrm>
              <a:off x="2025925"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25" name="Google Shape;1225;p49"/>
            <p:cNvSpPr/>
            <p:nvPr/>
          </p:nvSpPr>
          <p:spPr>
            <a:xfrm>
              <a:off x="1721125"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26" name="Google Shape;1226;p49"/>
            <p:cNvSpPr/>
            <p:nvPr/>
          </p:nvSpPr>
          <p:spPr>
            <a:xfrm>
              <a:off x="1416325"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27" name="Google Shape;1227;p49"/>
            <p:cNvSpPr/>
            <p:nvPr/>
          </p:nvSpPr>
          <p:spPr>
            <a:xfrm>
              <a:off x="1111525"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28" name="Google Shape;1228;p49"/>
            <p:cNvSpPr/>
            <p:nvPr/>
          </p:nvSpPr>
          <p:spPr>
            <a:xfrm>
              <a:off x="806725"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29" name="Google Shape;1229;p49"/>
            <p:cNvSpPr/>
            <p:nvPr/>
          </p:nvSpPr>
          <p:spPr>
            <a:xfrm>
              <a:off x="501925"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30" name="Google Shape;1230;p49"/>
            <p:cNvSpPr/>
            <p:nvPr/>
          </p:nvSpPr>
          <p:spPr>
            <a:xfrm>
              <a:off x="2635525" y="170003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31" name="Google Shape;1231;p49"/>
            <p:cNvSpPr/>
            <p:nvPr/>
          </p:nvSpPr>
          <p:spPr>
            <a:xfrm>
              <a:off x="2330725"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32" name="Google Shape;1232;p49"/>
            <p:cNvSpPr/>
            <p:nvPr/>
          </p:nvSpPr>
          <p:spPr>
            <a:xfrm>
              <a:off x="2025925"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33" name="Google Shape;1233;p49"/>
            <p:cNvSpPr/>
            <p:nvPr/>
          </p:nvSpPr>
          <p:spPr>
            <a:xfrm>
              <a:off x="1721125"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34" name="Google Shape;1234;p49"/>
            <p:cNvSpPr/>
            <p:nvPr/>
          </p:nvSpPr>
          <p:spPr>
            <a:xfrm>
              <a:off x="1416325"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35" name="Google Shape;1235;p49"/>
            <p:cNvSpPr/>
            <p:nvPr/>
          </p:nvSpPr>
          <p:spPr>
            <a:xfrm>
              <a:off x="1111525"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36" name="Google Shape;1236;p49"/>
            <p:cNvSpPr/>
            <p:nvPr/>
          </p:nvSpPr>
          <p:spPr>
            <a:xfrm>
              <a:off x="806725"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37" name="Google Shape;1237;p49"/>
            <p:cNvSpPr/>
            <p:nvPr/>
          </p:nvSpPr>
          <p:spPr>
            <a:xfrm>
              <a:off x="501925"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38" name="Google Shape;1238;p49"/>
            <p:cNvSpPr/>
            <p:nvPr/>
          </p:nvSpPr>
          <p:spPr>
            <a:xfrm>
              <a:off x="2635525" y="1979086"/>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39" name="Google Shape;1239;p49"/>
            <p:cNvSpPr/>
            <p:nvPr/>
          </p:nvSpPr>
          <p:spPr>
            <a:xfrm>
              <a:off x="2330725"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40" name="Google Shape;1240;p49"/>
            <p:cNvSpPr/>
            <p:nvPr/>
          </p:nvSpPr>
          <p:spPr>
            <a:xfrm>
              <a:off x="2025925"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41" name="Google Shape;1241;p49"/>
            <p:cNvSpPr/>
            <p:nvPr/>
          </p:nvSpPr>
          <p:spPr>
            <a:xfrm>
              <a:off x="1721125"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42" name="Google Shape;1242;p49"/>
            <p:cNvSpPr/>
            <p:nvPr/>
          </p:nvSpPr>
          <p:spPr>
            <a:xfrm>
              <a:off x="1416325"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43" name="Google Shape;1243;p49"/>
            <p:cNvSpPr/>
            <p:nvPr/>
          </p:nvSpPr>
          <p:spPr>
            <a:xfrm>
              <a:off x="1111525"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44" name="Google Shape;1244;p49"/>
            <p:cNvSpPr/>
            <p:nvPr/>
          </p:nvSpPr>
          <p:spPr>
            <a:xfrm>
              <a:off x="806725"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45" name="Google Shape;1245;p49"/>
            <p:cNvSpPr/>
            <p:nvPr/>
          </p:nvSpPr>
          <p:spPr>
            <a:xfrm>
              <a:off x="501925"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46" name="Google Shape;1246;p49"/>
            <p:cNvSpPr/>
            <p:nvPr/>
          </p:nvSpPr>
          <p:spPr>
            <a:xfrm>
              <a:off x="2635525" y="2816229"/>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47" name="Google Shape;1247;p49"/>
            <p:cNvSpPr/>
            <p:nvPr/>
          </p:nvSpPr>
          <p:spPr>
            <a:xfrm>
              <a:off x="2330725"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48" name="Google Shape;1248;p49"/>
            <p:cNvSpPr/>
            <p:nvPr/>
          </p:nvSpPr>
          <p:spPr>
            <a:xfrm>
              <a:off x="2025925"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49" name="Google Shape;1249;p49"/>
            <p:cNvSpPr/>
            <p:nvPr/>
          </p:nvSpPr>
          <p:spPr>
            <a:xfrm>
              <a:off x="1721125"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50" name="Google Shape;1250;p49"/>
            <p:cNvSpPr/>
            <p:nvPr/>
          </p:nvSpPr>
          <p:spPr>
            <a:xfrm>
              <a:off x="1416325"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51" name="Google Shape;1251;p49"/>
            <p:cNvSpPr/>
            <p:nvPr/>
          </p:nvSpPr>
          <p:spPr>
            <a:xfrm>
              <a:off x="1111525"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52" name="Google Shape;1252;p49"/>
            <p:cNvSpPr/>
            <p:nvPr/>
          </p:nvSpPr>
          <p:spPr>
            <a:xfrm>
              <a:off x="806725"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53" name="Google Shape;1253;p49"/>
            <p:cNvSpPr/>
            <p:nvPr/>
          </p:nvSpPr>
          <p:spPr>
            <a:xfrm>
              <a:off x="501925"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54" name="Google Shape;1254;p49"/>
            <p:cNvSpPr/>
            <p:nvPr/>
          </p:nvSpPr>
          <p:spPr>
            <a:xfrm>
              <a:off x="2635525" y="3095277"/>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55" name="Google Shape;1255;p49"/>
            <p:cNvSpPr/>
            <p:nvPr/>
          </p:nvSpPr>
          <p:spPr>
            <a:xfrm>
              <a:off x="2330725"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56" name="Google Shape;1256;p49"/>
            <p:cNvSpPr/>
            <p:nvPr/>
          </p:nvSpPr>
          <p:spPr>
            <a:xfrm>
              <a:off x="2025925"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57" name="Google Shape;1257;p49"/>
            <p:cNvSpPr/>
            <p:nvPr/>
          </p:nvSpPr>
          <p:spPr>
            <a:xfrm>
              <a:off x="1721125"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58" name="Google Shape;1258;p49"/>
            <p:cNvSpPr/>
            <p:nvPr/>
          </p:nvSpPr>
          <p:spPr>
            <a:xfrm>
              <a:off x="1416325"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59" name="Google Shape;1259;p49"/>
            <p:cNvSpPr/>
            <p:nvPr/>
          </p:nvSpPr>
          <p:spPr>
            <a:xfrm>
              <a:off x="1111525"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60" name="Google Shape;1260;p49"/>
            <p:cNvSpPr/>
            <p:nvPr/>
          </p:nvSpPr>
          <p:spPr>
            <a:xfrm>
              <a:off x="806725"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61" name="Google Shape;1261;p49"/>
            <p:cNvSpPr/>
            <p:nvPr/>
          </p:nvSpPr>
          <p:spPr>
            <a:xfrm>
              <a:off x="501925"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62" name="Google Shape;1262;p49"/>
            <p:cNvSpPr/>
            <p:nvPr/>
          </p:nvSpPr>
          <p:spPr>
            <a:xfrm>
              <a:off x="2635525" y="3374324"/>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63" name="Google Shape;1263;p49"/>
            <p:cNvSpPr/>
            <p:nvPr/>
          </p:nvSpPr>
          <p:spPr>
            <a:xfrm>
              <a:off x="2330725"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64" name="Google Shape;1264;p49"/>
            <p:cNvSpPr/>
            <p:nvPr/>
          </p:nvSpPr>
          <p:spPr>
            <a:xfrm>
              <a:off x="2025925"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65" name="Google Shape;1265;p49"/>
            <p:cNvSpPr/>
            <p:nvPr/>
          </p:nvSpPr>
          <p:spPr>
            <a:xfrm>
              <a:off x="1721125"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66" name="Google Shape;1266;p49"/>
            <p:cNvSpPr/>
            <p:nvPr/>
          </p:nvSpPr>
          <p:spPr>
            <a:xfrm>
              <a:off x="1416325"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67" name="Google Shape;1267;p49"/>
            <p:cNvSpPr/>
            <p:nvPr/>
          </p:nvSpPr>
          <p:spPr>
            <a:xfrm>
              <a:off x="1111525"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68" name="Google Shape;1268;p49"/>
            <p:cNvSpPr/>
            <p:nvPr/>
          </p:nvSpPr>
          <p:spPr>
            <a:xfrm>
              <a:off x="806725"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69" name="Google Shape;1269;p49"/>
            <p:cNvSpPr/>
            <p:nvPr/>
          </p:nvSpPr>
          <p:spPr>
            <a:xfrm>
              <a:off x="501925"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70" name="Google Shape;1270;p49"/>
            <p:cNvSpPr/>
            <p:nvPr/>
          </p:nvSpPr>
          <p:spPr>
            <a:xfrm>
              <a:off x="2635525" y="3653372"/>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71" name="Google Shape;1271;p49"/>
            <p:cNvSpPr/>
            <p:nvPr/>
          </p:nvSpPr>
          <p:spPr>
            <a:xfrm>
              <a:off x="2330725"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72" name="Google Shape;1272;p49"/>
            <p:cNvSpPr/>
            <p:nvPr/>
          </p:nvSpPr>
          <p:spPr>
            <a:xfrm>
              <a:off x="2025925"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73" name="Google Shape;1273;p49"/>
            <p:cNvSpPr/>
            <p:nvPr/>
          </p:nvSpPr>
          <p:spPr>
            <a:xfrm>
              <a:off x="1721125"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74" name="Google Shape;1274;p49"/>
            <p:cNvSpPr/>
            <p:nvPr/>
          </p:nvSpPr>
          <p:spPr>
            <a:xfrm>
              <a:off x="1416325"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75" name="Google Shape;1275;p49"/>
            <p:cNvSpPr/>
            <p:nvPr/>
          </p:nvSpPr>
          <p:spPr>
            <a:xfrm>
              <a:off x="1111525"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76" name="Google Shape;1276;p49"/>
            <p:cNvSpPr/>
            <p:nvPr/>
          </p:nvSpPr>
          <p:spPr>
            <a:xfrm>
              <a:off x="806725"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77" name="Google Shape;1277;p49"/>
            <p:cNvSpPr/>
            <p:nvPr/>
          </p:nvSpPr>
          <p:spPr>
            <a:xfrm>
              <a:off x="501925"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78" name="Google Shape;1278;p49"/>
            <p:cNvSpPr/>
            <p:nvPr/>
          </p:nvSpPr>
          <p:spPr>
            <a:xfrm>
              <a:off x="2635525" y="393242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79" name="Google Shape;1279;p49"/>
            <p:cNvSpPr/>
            <p:nvPr/>
          </p:nvSpPr>
          <p:spPr>
            <a:xfrm>
              <a:off x="2330725"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80" name="Google Shape;1280;p49"/>
            <p:cNvSpPr/>
            <p:nvPr/>
          </p:nvSpPr>
          <p:spPr>
            <a:xfrm>
              <a:off x="2025925"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81" name="Google Shape;1281;p49"/>
            <p:cNvSpPr/>
            <p:nvPr/>
          </p:nvSpPr>
          <p:spPr>
            <a:xfrm>
              <a:off x="1721125"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82" name="Google Shape;1282;p49"/>
            <p:cNvSpPr/>
            <p:nvPr/>
          </p:nvSpPr>
          <p:spPr>
            <a:xfrm>
              <a:off x="1416325"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83" name="Google Shape;1283;p49"/>
            <p:cNvSpPr/>
            <p:nvPr/>
          </p:nvSpPr>
          <p:spPr>
            <a:xfrm>
              <a:off x="1111525"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84" name="Google Shape;1284;p49"/>
            <p:cNvSpPr/>
            <p:nvPr/>
          </p:nvSpPr>
          <p:spPr>
            <a:xfrm>
              <a:off x="806725"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85" name="Google Shape;1285;p49"/>
            <p:cNvSpPr/>
            <p:nvPr/>
          </p:nvSpPr>
          <p:spPr>
            <a:xfrm>
              <a:off x="501925"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86" name="Google Shape;1286;p49"/>
            <p:cNvSpPr/>
            <p:nvPr/>
          </p:nvSpPr>
          <p:spPr>
            <a:xfrm>
              <a:off x="2635525" y="4211467"/>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87" name="Google Shape;1287;p49"/>
            <p:cNvSpPr/>
            <p:nvPr/>
          </p:nvSpPr>
          <p:spPr>
            <a:xfrm>
              <a:off x="2330725"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88" name="Google Shape;1288;p49"/>
            <p:cNvSpPr/>
            <p:nvPr/>
          </p:nvSpPr>
          <p:spPr>
            <a:xfrm>
              <a:off x="2025925"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89" name="Google Shape;1289;p49"/>
            <p:cNvSpPr/>
            <p:nvPr/>
          </p:nvSpPr>
          <p:spPr>
            <a:xfrm>
              <a:off x="1721125"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90" name="Google Shape;1290;p49"/>
            <p:cNvSpPr/>
            <p:nvPr/>
          </p:nvSpPr>
          <p:spPr>
            <a:xfrm>
              <a:off x="1416325"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91" name="Google Shape;1291;p49"/>
            <p:cNvSpPr/>
            <p:nvPr/>
          </p:nvSpPr>
          <p:spPr>
            <a:xfrm>
              <a:off x="1111525"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92" name="Google Shape;1292;p49"/>
            <p:cNvSpPr/>
            <p:nvPr/>
          </p:nvSpPr>
          <p:spPr>
            <a:xfrm>
              <a:off x="806725"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93" name="Google Shape;1293;p49"/>
            <p:cNvSpPr/>
            <p:nvPr/>
          </p:nvSpPr>
          <p:spPr>
            <a:xfrm>
              <a:off x="501925"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94" name="Google Shape;1294;p49"/>
            <p:cNvSpPr/>
            <p:nvPr/>
          </p:nvSpPr>
          <p:spPr>
            <a:xfrm>
              <a:off x="2635525" y="449051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95" name="Google Shape;1295;p49"/>
            <p:cNvSpPr/>
            <p:nvPr/>
          </p:nvSpPr>
          <p:spPr>
            <a:xfrm>
              <a:off x="2330725"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96" name="Google Shape;1296;p49"/>
            <p:cNvSpPr/>
            <p:nvPr/>
          </p:nvSpPr>
          <p:spPr>
            <a:xfrm>
              <a:off x="2025925"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97" name="Google Shape;1297;p49"/>
            <p:cNvSpPr/>
            <p:nvPr/>
          </p:nvSpPr>
          <p:spPr>
            <a:xfrm>
              <a:off x="1721125"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98" name="Google Shape;1298;p49"/>
            <p:cNvSpPr/>
            <p:nvPr/>
          </p:nvSpPr>
          <p:spPr>
            <a:xfrm>
              <a:off x="1416325"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299" name="Google Shape;1299;p49"/>
            <p:cNvSpPr/>
            <p:nvPr/>
          </p:nvSpPr>
          <p:spPr>
            <a:xfrm>
              <a:off x="1111525"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00" name="Google Shape;1300;p49"/>
            <p:cNvSpPr/>
            <p:nvPr/>
          </p:nvSpPr>
          <p:spPr>
            <a:xfrm>
              <a:off x="806725"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01" name="Google Shape;1301;p49"/>
            <p:cNvSpPr/>
            <p:nvPr/>
          </p:nvSpPr>
          <p:spPr>
            <a:xfrm>
              <a:off x="501925"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02" name="Google Shape;1302;p49"/>
            <p:cNvSpPr/>
            <p:nvPr/>
          </p:nvSpPr>
          <p:spPr>
            <a:xfrm>
              <a:off x="2330725"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sp>
        <p:nvSpPr>
          <p:cNvPr id="1303" name="Google Shape;1303;p49"/>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304" name="Google Shape;1304;p49"/>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grpSp>
        <p:nvGrpSpPr>
          <p:cNvPr id="1305" name="Google Shape;1305;p49"/>
          <p:cNvGrpSpPr/>
          <p:nvPr/>
        </p:nvGrpSpPr>
        <p:grpSpPr>
          <a:xfrm>
            <a:off x="11254145" y="6577492"/>
            <a:ext cx="657225" cy="136898"/>
            <a:chOff x="238125" y="1729525"/>
            <a:chExt cx="7143750" cy="1488025"/>
          </a:xfrm>
        </p:grpSpPr>
        <p:sp>
          <p:nvSpPr>
            <p:cNvPr id="1306" name="Google Shape;1306;p49"/>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07" name="Google Shape;1307;p49"/>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08" name="Google Shape;1308;p49"/>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09" name="Google Shape;1309;p49"/>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10" name="Google Shape;1310;p49"/>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11" name="Google Shape;1311;p49"/>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12" name="Google Shape;1312;p49"/>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y">
  <p:cSld name="Content - Grey">
    <p:bg>
      <p:bgPr>
        <a:solidFill>
          <a:srgbClr val="E9E9E9"/>
        </a:solidFill>
      </p:bgPr>
    </p:bg>
    <p:spTree>
      <p:nvGrpSpPr>
        <p:cNvPr id="1313" name="Shape 1313"/>
        <p:cNvGrpSpPr/>
        <p:nvPr/>
      </p:nvGrpSpPr>
      <p:grpSpPr>
        <a:xfrm>
          <a:off x="0" y="0"/>
          <a:ext cx="0" cy="0"/>
          <a:chOff x="0" y="0"/>
          <a:chExt cx="0" cy="0"/>
        </a:xfrm>
      </p:grpSpPr>
      <p:sp>
        <p:nvSpPr>
          <p:cNvPr id="1314" name="Google Shape;1314;p50"/>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315" name="Google Shape;1315;p50"/>
          <p:cNvSpPr txBox="1"/>
          <p:nvPr>
            <p:ph type="title"/>
          </p:nvPr>
        </p:nvSpPr>
        <p:spPr>
          <a:xfrm>
            <a:off x="197555" y="190148"/>
            <a:ext cx="10515600" cy="537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316" name="Google Shape;1316;p50"/>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317" name="Google Shape;1317;p50"/>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318" name="Google Shape;1318;p50"/>
          <p:cNvSpPr txBox="1"/>
          <p:nvPr>
            <p:ph idx="1" type="body"/>
          </p:nvPr>
        </p:nvSpPr>
        <p:spPr>
          <a:xfrm>
            <a:off x="405872" y="1526381"/>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319" name="Google Shape;1319;p50"/>
          <p:cNvGrpSpPr/>
          <p:nvPr/>
        </p:nvGrpSpPr>
        <p:grpSpPr>
          <a:xfrm>
            <a:off x="11254145" y="6577492"/>
            <a:ext cx="657225" cy="136898"/>
            <a:chOff x="238125" y="1729525"/>
            <a:chExt cx="7143750" cy="1488025"/>
          </a:xfrm>
        </p:grpSpPr>
        <p:sp>
          <p:nvSpPr>
            <p:cNvPr id="1320" name="Google Shape;1320;p50"/>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21" name="Google Shape;1321;p50"/>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22" name="Google Shape;1322;p50"/>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23" name="Google Shape;1323;p50"/>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24" name="Google Shape;1324;p50"/>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25" name="Google Shape;1325;p50"/>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26" name="Google Shape;1326;p50"/>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plit Green">
  <p:cSld name="Content - Split Green">
    <p:spTree>
      <p:nvGrpSpPr>
        <p:cNvPr id="1327" name="Shape 1327"/>
        <p:cNvGrpSpPr/>
        <p:nvPr/>
      </p:nvGrpSpPr>
      <p:grpSpPr>
        <a:xfrm>
          <a:off x="0" y="0"/>
          <a:ext cx="0" cy="0"/>
          <a:chOff x="0" y="0"/>
          <a:chExt cx="0" cy="0"/>
        </a:xfrm>
      </p:grpSpPr>
      <p:sp>
        <p:nvSpPr>
          <p:cNvPr id="1328" name="Google Shape;1328;p51"/>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329" name="Google Shape;1329;p51"/>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330" name="Google Shape;1330;p51"/>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331" name="Google Shape;1331;p51"/>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grpSp>
        <p:nvGrpSpPr>
          <p:cNvPr id="1332" name="Google Shape;1332;p51"/>
          <p:cNvGrpSpPr/>
          <p:nvPr/>
        </p:nvGrpSpPr>
        <p:grpSpPr>
          <a:xfrm>
            <a:off x="11254145" y="6577492"/>
            <a:ext cx="657225" cy="136898"/>
            <a:chOff x="238125" y="1729525"/>
            <a:chExt cx="7143750" cy="1488025"/>
          </a:xfrm>
        </p:grpSpPr>
        <p:sp>
          <p:nvSpPr>
            <p:cNvPr id="1333" name="Google Shape;1333;p51"/>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34" name="Google Shape;1334;p51"/>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35" name="Google Shape;1335;p51"/>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36" name="Google Shape;1336;p51"/>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37" name="Google Shape;1337;p51"/>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38" name="Google Shape;1338;p51"/>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39" name="Google Shape;1339;p51"/>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cxnSp>
        <p:nvCxnSpPr>
          <p:cNvPr id="1340" name="Google Shape;1340;p51"/>
          <p:cNvCxnSpPr/>
          <p:nvPr/>
        </p:nvCxnSpPr>
        <p:spPr>
          <a:xfrm>
            <a:off x="0" y="6456273"/>
            <a:ext cx="12192000" cy="0"/>
          </a:xfrm>
          <a:prstGeom prst="straightConnector1">
            <a:avLst/>
          </a:prstGeom>
          <a:noFill/>
          <a:ln cap="flat" cmpd="sng" w="12700">
            <a:solidFill>
              <a:srgbClr val="528577"/>
            </a:solidFill>
            <a:prstDash val="solid"/>
            <a:miter lim="800000"/>
            <a:headEnd len="sm" w="sm" type="none"/>
            <a:tailEnd len="sm" w="sm" type="none"/>
          </a:ln>
        </p:spPr>
      </p:cxnSp>
      <p:sp>
        <p:nvSpPr>
          <p:cNvPr id="1341" name="Google Shape;1341;p51"/>
          <p:cNvSpPr/>
          <p:nvPr/>
        </p:nvSpPr>
        <p:spPr>
          <a:xfrm>
            <a:off x="-1" y="0"/>
            <a:ext cx="5003700" cy="6456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cxnSp>
        <p:nvCxnSpPr>
          <p:cNvPr id="1342" name="Google Shape;1342;p51"/>
          <p:cNvCxnSpPr/>
          <p:nvPr/>
        </p:nvCxnSpPr>
        <p:spPr>
          <a:xfrm>
            <a:off x="0" y="6456273"/>
            <a:ext cx="12192000" cy="0"/>
          </a:xfrm>
          <a:prstGeom prst="straightConnector1">
            <a:avLst/>
          </a:prstGeom>
          <a:noFill/>
          <a:ln cap="flat" cmpd="sng" w="12700">
            <a:solidFill>
              <a:srgbClr val="528577"/>
            </a:solidFill>
            <a:prstDash val="solid"/>
            <a:miter lim="800000"/>
            <a:headEnd len="sm" w="sm" type="none"/>
            <a:tailEnd len="sm" w="sm" type="none"/>
          </a:ln>
        </p:spPr>
      </p:cxnSp>
      <p:grpSp>
        <p:nvGrpSpPr>
          <p:cNvPr id="1343" name="Google Shape;1343;p51"/>
          <p:cNvGrpSpPr/>
          <p:nvPr/>
        </p:nvGrpSpPr>
        <p:grpSpPr>
          <a:xfrm>
            <a:off x="404070" y="453218"/>
            <a:ext cx="4193835" cy="1191282"/>
            <a:chOff x="5568225" y="321282"/>
            <a:chExt cx="4193835" cy="1191282"/>
          </a:xfrm>
        </p:grpSpPr>
        <p:sp>
          <p:nvSpPr>
            <p:cNvPr id="1344" name="Google Shape;1344;p51"/>
            <p:cNvSpPr/>
            <p:nvPr/>
          </p:nvSpPr>
          <p:spPr>
            <a:xfrm>
              <a:off x="846930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45" name="Google Shape;1345;p51"/>
            <p:cNvSpPr/>
            <p:nvPr/>
          </p:nvSpPr>
          <p:spPr>
            <a:xfrm>
              <a:off x="805486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46" name="Google Shape;1346;p51"/>
            <p:cNvSpPr/>
            <p:nvPr/>
          </p:nvSpPr>
          <p:spPr>
            <a:xfrm>
              <a:off x="764042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47" name="Google Shape;1347;p51"/>
            <p:cNvSpPr/>
            <p:nvPr/>
          </p:nvSpPr>
          <p:spPr>
            <a:xfrm>
              <a:off x="722598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48" name="Google Shape;1348;p51"/>
            <p:cNvSpPr/>
            <p:nvPr/>
          </p:nvSpPr>
          <p:spPr>
            <a:xfrm>
              <a:off x="681154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49" name="Google Shape;1349;p51"/>
            <p:cNvSpPr/>
            <p:nvPr/>
          </p:nvSpPr>
          <p:spPr>
            <a:xfrm>
              <a:off x="639710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50" name="Google Shape;1350;p51"/>
            <p:cNvSpPr/>
            <p:nvPr/>
          </p:nvSpPr>
          <p:spPr>
            <a:xfrm>
              <a:off x="598266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51" name="Google Shape;1351;p51"/>
            <p:cNvSpPr/>
            <p:nvPr/>
          </p:nvSpPr>
          <p:spPr>
            <a:xfrm>
              <a:off x="556822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52" name="Google Shape;1352;p51"/>
            <p:cNvSpPr/>
            <p:nvPr/>
          </p:nvSpPr>
          <p:spPr>
            <a:xfrm>
              <a:off x="846930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53" name="Google Shape;1353;p51"/>
            <p:cNvSpPr/>
            <p:nvPr/>
          </p:nvSpPr>
          <p:spPr>
            <a:xfrm>
              <a:off x="764042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54" name="Google Shape;1354;p51"/>
            <p:cNvSpPr/>
            <p:nvPr/>
          </p:nvSpPr>
          <p:spPr>
            <a:xfrm>
              <a:off x="722598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55" name="Google Shape;1355;p51"/>
            <p:cNvSpPr/>
            <p:nvPr/>
          </p:nvSpPr>
          <p:spPr>
            <a:xfrm>
              <a:off x="681154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56" name="Google Shape;1356;p51"/>
            <p:cNvSpPr/>
            <p:nvPr/>
          </p:nvSpPr>
          <p:spPr>
            <a:xfrm>
              <a:off x="639710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57" name="Google Shape;1357;p51"/>
            <p:cNvSpPr/>
            <p:nvPr/>
          </p:nvSpPr>
          <p:spPr>
            <a:xfrm>
              <a:off x="598266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58" name="Google Shape;1358;p51"/>
            <p:cNvSpPr/>
            <p:nvPr/>
          </p:nvSpPr>
          <p:spPr>
            <a:xfrm>
              <a:off x="556822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59" name="Google Shape;1359;p51"/>
            <p:cNvSpPr/>
            <p:nvPr/>
          </p:nvSpPr>
          <p:spPr>
            <a:xfrm>
              <a:off x="8469303" y="108184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60" name="Google Shape;1360;p51"/>
            <p:cNvSpPr/>
            <p:nvPr/>
          </p:nvSpPr>
          <p:spPr>
            <a:xfrm>
              <a:off x="8054863"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61" name="Google Shape;1361;p51"/>
            <p:cNvSpPr/>
            <p:nvPr/>
          </p:nvSpPr>
          <p:spPr>
            <a:xfrm>
              <a:off x="764042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62" name="Google Shape;1362;p51"/>
            <p:cNvSpPr/>
            <p:nvPr/>
          </p:nvSpPr>
          <p:spPr>
            <a:xfrm>
              <a:off x="722598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63" name="Google Shape;1363;p51"/>
            <p:cNvSpPr/>
            <p:nvPr/>
          </p:nvSpPr>
          <p:spPr>
            <a:xfrm>
              <a:off x="681154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64" name="Google Shape;1364;p51"/>
            <p:cNvSpPr/>
            <p:nvPr/>
          </p:nvSpPr>
          <p:spPr>
            <a:xfrm>
              <a:off x="639710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65" name="Google Shape;1365;p51"/>
            <p:cNvSpPr/>
            <p:nvPr/>
          </p:nvSpPr>
          <p:spPr>
            <a:xfrm>
              <a:off x="598266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66" name="Google Shape;1366;p51"/>
            <p:cNvSpPr/>
            <p:nvPr/>
          </p:nvSpPr>
          <p:spPr>
            <a:xfrm>
              <a:off x="556822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67" name="Google Shape;1367;p51"/>
            <p:cNvSpPr/>
            <p:nvPr/>
          </p:nvSpPr>
          <p:spPr>
            <a:xfrm>
              <a:off x="8469303" y="146126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68" name="Google Shape;1368;p51"/>
            <p:cNvSpPr/>
            <p:nvPr/>
          </p:nvSpPr>
          <p:spPr>
            <a:xfrm>
              <a:off x="8054863"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69" name="Google Shape;1369;p51"/>
            <p:cNvSpPr/>
            <p:nvPr/>
          </p:nvSpPr>
          <p:spPr>
            <a:xfrm>
              <a:off x="764042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70" name="Google Shape;1370;p51"/>
            <p:cNvSpPr/>
            <p:nvPr/>
          </p:nvSpPr>
          <p:spPr>
            <a:xfrm>
              <a:off x="722598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71" name="Google Shape;1371;p51"/>
            <p:cNvSpPr/>
            <p:nvPr/>
          </p:nvSpPr>
          <p:spPr>
            <a:xfrm>
              <a:off x="681154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72" name="Google Shape;1372;p51"/>
            <p:cNvSpPr/>
            <p:nvPr/>
          </p:nvSpPr>
          <p:spPr>
            <a:xfrm>
              <a:off x="639710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73" name="Google Shape;1373;p51"/>
            <p:cNvSpPr/>
            <p:nvPr/>
          </p:nvSpPr>
          <p:spPr>
            <a:xfrm>
              <a:off x="598266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74" name="Google Shape;1374;p51"/>
            <p:cNvSpPr/>
            <p:nvPr/>
          </p:nvSpPr>
          <p:spPr>
            <a:xfrm>
              <a:off x="556822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75" name="Google Shape;1375;p51"/>
            <p:cNvSpPr/>
            <p:nvPr/>
          </p:nvSpPr>
          <p:spPr>
            <a:xfrm>
              <a:off x="805486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76" name="Google Shape;1376;p51"/>
            <p:cNvSpPr/>
            <p:nvPr/>
          </p:nvSpPr>
          <p:spPr>
            <a:xfrm>
              <a:off x="971076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77" name="Google Shape;1377;p51"/>
            <p:cNvSpPr/>
            <p:nvPr/>
          </p:nvSpPr>
          <p:spPr>
            <a:xfrm>
              <a:off x="929632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78" name="Google Shape;1378;p51"/>
            <p:cNvSpPr/>
            <p:nvPr/>
          </p:nvSpPr>
          <p:spPr>
            <a:xfrm>
              <a:off x="8881881"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79" name="Google Shape;1379;p51"/>
            <p:cNvSpPr/>
            <p:nvPr/>
          </p:nvSpPr>
          <p:spPr>
            <a:xfrm>
              <a:off x="971076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80" name="Google Shape;1380;p51"/>
            <p:cNvSpPr/>
            <p:nvPr/>
          </p:nvSpPr>
          <p:spPr>
            <a:xfrm>
              <a:off x="8881881"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81" name="Google Shape;1381;p51"/>
            <p:cNvSpPr/>
            <p:nvPr/>
          </p:nvSpPr>
          <p:spPr>
            <a:xfrm>
              <a:off x="9710760" y="108013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82" name="Google Shape;1382;p51"/>
            <p:cNvSpPr/>
            <p:nvPr/>
          </p:nvSpPr>
          <p:spPr>
            <a:xfrm>
              <a:off x="9296320"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83" name="Google Shape;1383;p51"/>
            <p:cNvSpPr/>
            <p:nvPr/>
          </p:nvSpPr>
          <p:spPr>
            <a:xfrm>
              <a:off x="8881881"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84" name="Google Shape;1384;p51"/>
            <p:cNvSpPr/>
            <p:nvPr/>
          </p:nvSpPr>
          <p:spPr>
            <a:xfrm>
              <a:off x="9710760" y="145955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85" name="Google Shape;1385;p51"/>
            <p:cNvSpPr/>
            <p:nvPr/>
          </p:nvSpPr>
          <p:spPr>
            <a:xfrm>
              <a:off x="9296320"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86" name="Google Shape;1386;p51"/>
            <p:cNvSpPr/>
            <p:nvPr/>
          </p:nvSpPr>
          <p:spPr>
            <a:xfrm>
              <a:off x="8881881"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87" name="Google Shape;1387;p51"/>
            <p:cNvSpPr/>
            <p:nvPr/>
          </p:nvSpPr>
          <p:spPr>
            <a:xfrm>
              <a:off x="929632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grpSp>
        <p:nvGrpSpPr>
          <p:cNvPr id="1388" name="Google Shape;1388;p51"/>
          <p:cNvGrpSpPr/>
          <p:nvPr/>
        </p:nvGrpSpPr>
        <p:grpSpPr>
          <a:xfrm>
            <a:off x="404070" y="4872734"/>
            <a:ext cx="4193835" cy="1191282"/>
            <a:chOff x="5568225" y="321282"/>
            <a:chExt cx="4193835" cy="1191282"/>
          </a:xfrm>
        </p:grpSpPr>
        <p:sp>
          <p:nvSpPr>
            <p:cNvPr id="1389" name="Google Shape;1389;p51"/>
            <p:cNvSpPr/>
            <p:nvPr/>
          </p:nvSpPr>
          <p:spPr>
            <a:xfrm>
              <a:off x="846930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90" name="Google Shape;1390;p51"/>
            <p:cNvSpPr/>
            <p:nvPr/>
          </p:nvSpPr>
          <p:spPr>
            <a:xfrm>
              <a:off x="8054863"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91" name="Google Shape;1391;p51"/>
            <p:cNvSpPr/>
            <p:nvPr/>
          </p:nvSpPr>
          <p:spPr>
            <a:xfrm>
              <a:off x="764042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92" name="Google Shape;1392;p51"/>
            <p:cNvSpPr/>
            <p:nvPr/>
          </p:nvSpPr>
          <p:spPr>
            <a:xfrm>
              <a:off x="722598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93" name="Google Shape;1393;p51"/>
            <p:cNvSpPr/>
            <p:nvPr/>
          </p:nvSpPr>
          <p:spPr>
            <a:xfrm>
              <a:off x="681154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94" name="Google Shape;1394;p51"/>
            <p:cNvSpPr/>
            <p:nvPr/>
          </p:nvSpPr>
          <p:spPr>
            <a:xfrm>
              <a:off x="6397104"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95" name="Google Shape;1395;p51"/>
            <p:cNvSpPr/>
            <p:nvPr/>
          </p:nvSpPr>
          <p:spPr>
            <a:xfrm>
              <a:off x="598266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96" name="Google Shape;1396;p51"/>
            <p:cNvSpPr/>
            <p:nvPr/>
          </p:nvSpPr>
          <p:spPr>
            <a:xfrm>
              <a:off x="5568225" y="32299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97" name="Google Shape;1397;p51"/>
            <p:cNvSpPr/>
            <p:nvPr/>
          </p:nvSpPr>
          <p:spPr>
            <a:xfrm>
              <a:off x="846930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98" name="Google Shape;1398;p51"/>
            <p:cNvSpPr/>
            <p:nvPr/>
          </p:nvSpPr>
          <p:spPr>
            <a:xfrm>
              <a:off x="764042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399" name="Google Shape;1399;p51"/>
            <p:cNvSpPr/>
            <p:nvPr/>
          </p:nvSpPr>
          <p:spPr>
            <a:xfrm>
              <a:off x="722598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00" name="Google Shape;1400;p51"/>
            <p:cNvSpPr/>
            <p:nvPr/>
          </p:nvSpPr>
          <p:spPr>
            <a:xfrm>
              <a:off x="681154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01" name="Google Shape;1401;p51"/>
            <p:cNvSpPr/>
            <p:nvPr/>
          </p:nvSpPr>
          <p:spPr>
            <a:xfrm>
              <a:off x="6397104"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02" name="Google Shape;1402;p51"/>
            <p:cNvSpPr/>
            <p:nvPr/>
          </p:nvSpPr>
          <p:spPr>
            <a:xfrm>
              <a:off x="598266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03" name="Google Shape;1403;p51"/>
            <p:cNvSpPr/>
            <p:nvPr/>
          </p:nvSpPr>
          <p:spPr>
            <a:xfrm>
              <a:off x="5568225"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04" name="Google Shape;1404;p51"/>
            <p:cNvSpPr/>
            <p:nvPr/>
          </p:nvSpPr>
          <p:spPr>
            <a:xfrm>
              <a:off x="8469303" y="108184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05" name="Google Shape;1405;p51"/>
            <p:cNvSpPr/>
            <p:nvPr/>
          </p:nvSpPr>
          <p:spPr>
            <a:xfrm>
              <a:off x="8054863"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06" name="Google Shape;1406;p51"/>
            <p:cNvSpPr/>
            <p:nvPr/>
          </p:nvSpPr>
          <p:spPr>
            <a:xfrm>
              <a:off x="764042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07" name="Google Shape;1407;p51"/>
            <p:cNvSpPr/>
            <p:nvPr/>
          </p:nvSpPr>
          <p:spPr>
            <a:xfrm>
              <a:off x="722598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08" name="Google Shape;1408;p51"/>
            <p:cNvSpPr/>
            <p:nvPr/>
          </p:nvSpPr>
          <p:spPr>
            <a:xfrm>
              <a:off x="681154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09" name="Google Shape;1409;p51"/>
            <p:cNvSpPr/>
            <p:nvPr/>
          </p:nvSpPr>
          <p:spPr>
            <a:xfrm>
              <a:off x="6397104"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10" name="Google Shape;1410;p51"/>
            <p:cNvSpPr/>
            <p:nvPr/>
          </p:nvSpPr>
          <p:spPr>
            <a:xfrm>
              <a:off x="598266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11" name="Google Shape;1411;p51"/>
            <p:cNvSpPr/>
            <p:nvPr/>
          </p:nvSpPr>
          <p:spPr>
            <a:xfrm>
              <a:off x="5568225" y="108181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12" name="Google Shape;1412;p51"/>
            <p:cNvSpPr/>
            <p:nvPr/>
          </p:nvSpPr>
          <p:spPr>
            <a:xfrm>
              <a:off x="8469303" y="146126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13" name="Google Shape;1413;p51"/>
            <p:cNvSpPr/>
            <p:nvPr/>
          </p:nvSpPr>
          <p:spPr>
            <a:xfrm>
              <a:off x="8054863"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14" name="Google Shape;1414;p51"/>
            <p:cNvSpPr/>
            <p:nvPr/>
          </p:nvSpPr>
          <p:spPr>
            <a:xfrm>
              <a:off x="764042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15" name="Google Shape;1415;p51"/>
            <p:cNvSpPr/>
            <p:nvPr/>
          </p:nvSpPr>
          <p:spPr>
            <a:xfrm>
              <a:off x="722598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16" name="Google Shape;1416;p51"/>
            <p:cNvSpPr/>
            <p:nvPr/>
          </p:nvSpPr>
          <p:spPr>
            <a:xfrm>
              <a:off x="681154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17" name="Google Shape;1417;p51"/>
            <p:cNvSpPr/>
            <p:nvPr/>
          </p:nvSpPr>
          <p:spPr>
            <a:xfrm>
              <a:off x="6397104"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18" name="Google Shape;1418;p51"/>
            <p:cNvSpPr/>
            <p:nvPr/>
          </p:nvSpPr>
          <p:spPr>
            <a:xfrm>
              <a:off x="598266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19" name="Google Shape;1419;p51"/>
            <p:cNvSpPr/>
            <p:nvPr/>
          </p:nvSpPr>
          <p:spPr>
            <a:xfrm>
              <a:off x="5568225" y="146122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20" name="Google Shape;1420;p51"/>
            <p:cNvSpPr/>
            <p:nvPr/>
          </p:nvSpPr>
          <p:spPr>
            <a:xfrm>
              <a:off x="8054863" y="70241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21" name="Google Shape;1421;p51"/>
            <p:cNvSpPr/>
            <p:nvPr/>
          </p:nvSpPr>
          <p:spPr>
            <a:xfrm>
              <a:off x="971076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22" name="Google Shape;1422;p51"/>
            <p:cNvSpPr/>
            <p:nvPr/>
          </p:nvSpPr>
          <p:spPr>
            <a:xfrm>
              <a:off x="9296320"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23" name="Google Shape;1423;p51"/>
            <p:cNvSpPr/>
            <p:nvPr/>
          </p:nvSpPr>
          <p:spPr>
            <a:xfrm>
              <a:off x="8881881" y="32128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24" name="Google Shape;1424;p51"/>
            <p:cNvSpPr/>
            <p:nvPr/>
          </p:nvSpPr>
          <p:spPr>
            <a:xfrm>
              <a:off x="971076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25" name="Google Shape;1425;p51"/>
            <p:cNvSpPr/>
            <p:nvPr/>
          </p:nvSpPr>
          <p:spPr>
            <a:xfrm>
              <a:off x="8881881"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26" name="Google Shape;1426;p51"/>
            <p:cNvSpPr/>
            <p:nvPr/>
          </p:nvSpPr>
          <p:spPr>
            <a:xfrm>
              <a:off x="9710760" y="1080130"/>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27" name="Google Shape;1427;p51"/>
            <p:cNvSpPr/>
            <p:nvPr/>
          </p:nvSpPr>
          <p:spPr>
            <a:xfrm>
              <a:off x="9296320"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28" name="Google Shape;1428;p51"/>
            <p:cNvSpPr/>
            <p:nvPr/>
          </p:nvSpPr>
          <p:spPr>
            <a:xfrm>
              <a:off x="8881881" y="1080102"/>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29" name="Google Shape;1429;p51"/>
            <p:cNvSpPr/>
            <p:nvPr/>
          </p:nvSpPr>
          <p:spPr>
            <a:xfrm>
              <a:off x="9710760" y="1459554"/>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30" name="Google Shape;1430;p51"/>
            <p:cNvSpPr/>
            <p:nvPr/>
          </p:nvSpPr>
          <p:spPr>
            <a:xfrm>
              <a:off x="9296320"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31" name="Google Shape;1431;p51"/>
            <p:cNvSpPr/>
            <p:nvPr/>
          </p:nvSpPr>
          <p:spPr>
            <a:xfrm>
              <a:off x="8881881" y="1459513"/>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32" name="Google Shape;1432;p51"/>
            <p:cNvSpPr/>
            <p:nvPr/>
          </p:nvSpPr>
          <p:spPr>
            <a:xfrm>
              <a:off x="9296320" y="700706"/>
              <a:ext cx="51300" cy="513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plit Grey">
  <p:cSld name="Content - Split Grey">
    <p:spTree>
      <p:nvGrpSpPr>
        <p:cNvPr id="1433" name="Shape 1433"/>
        <p:cNvGrpSpPr/>
        <p:nvPr/>
      </p:nvGrpSpPr>
      <p:grpSpPr>
        <a:xfrm>
          <a:off x="0" y="0"/>
          <a:ext cx="0" cy="0"/>
          <a:chOff x="0" y="0"/>
          <a:chExt cx="0" cy="0"/>
        </a:xfrm>
      </p:grpSpPr>
      <p:sp>
        <p:nvSpPr>
          <p:cNvPr id="1434" name="Google Shape;1434;p52"/>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435" name="Google Shape;1435;p52"/>
          <p:cNvSpPr/>
          <p:nvPr/>
        </p:nvSpPr>
        <p:spPr>
          <a:xfrm>
            <a:off x="0" y="0"/>
            <a:ext cx="6096000" cy="6456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436" name="Google Shape;1436;p52"/>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437" name="Google Shape;1437;p52"/>
          <p:cNvSpPr txBox="1"/>
          <p:nvPr>
            <p:ph type="title"/>
          </p:nvPr>
        </p:nvSpPr>
        <p:spPr>
          <a:xfrm>
            <a:off x="251173" y="827956"/>
            <a:ext cx="5156100" cy="769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Work Sans"/>
              <a:buNone/>
              <a:defRPr b="1" i="0" sz="3200">
                <a:latin typeface="Work Sans"/>
                <a:ea typeface="Work Sans"/>
                <a:cs typeface="Work Sans"/>
                <a:sym typeface="Work Sans"/>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438" name="Google Shape;1438;p52"/>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439" name="Google Shape;1439;p52"/>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grpSp>
        <p:nvGrpSpPr>
          <p:cNvPr id="1440" name="Google Shape;1440;p52"/>
          <p:cNvGrpSpPr/>
          <p:nvPr/>
        </p:nvGrpSpPr>
        <p:grpSpPr>
          <a:xfrm>
            <a:off x="11254145" y="6577492"/>
            <a:ext cx="657225" cy="136898"/>
            <a:chOff x="238125" y="1729525"/>
            <a:chExt cx="7143750" cy="1488025"/>
          </a:xfrm>
        </p:grpSpPr>
        <p:sp>
          <p:nvSpPr>
            <p:cNvPr id="1441" name="Google Shape;1441;p52"/>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42" name="Google Shape;1442;p5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43" name="Google Shape;1443;p5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44" name="Google Shape;1444;p5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45" name="Google Shape;1445;p5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46" name="Google Shape;1446;p5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447" name="Google Shape;1447;p5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Black">
  <p:cSld name="SECTION_HEADER_1">
    <p:bg>
      <p:bgPr>
        <a:solidFill>
          <a:schemeClr val="dk1"/>
        </a:solidFill>
      </p:bgPr>
    </p:bg>
    <p:spTree>
      <p:nvGrpSpPr>
        <p:cNvPr id="220" name="Shape 220"/>
        <p:cNvGrpSpPr/>
        <p:nvPr/>
      </p:nvGrpSpPr>
      <p:grpSpPr>
        <a:xfrm>
          <a:off x="0" y="0"/>
          <a:ext cx="0" cy="0"/>
          <a:chOff x="0" y="0"/>
          <a:chExt cx="0" cy="0"/>
        </a:xfrm>
      </p:grpSpPr>
      <p:sp>
        <p:nvSpPr>
          <p:cNvPr id="221" name="Google Shape;221;p6"/>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chemeClr val="accent2"/>
                </a:solidFill>
                <a:latin typeface="Outfit"/>
                <a:ea typeface="Outfit"/>
                <a:cs typeface="Outfit"/>
                <a:sym typeface="Outfit"/>
              </a:rPr>
              <a:t>CONFIDENTIAL</a:t>
            </a:r>
            <a:endParaRPr sz="1100">
              <a:solidFill>
                <a:srgbClr val="7DA399"/>
              </a:solidFill>
              <a:latin typeface="Outfit"/>
              <a:ea typeface="Outfit"/>
              <a:cs typeface="Outfit"/>
              <a:sym typeface="Outfit"/>
            </a:endParaRPr>
          </a:p>
        </p:txBody>
      </p:sp>
      <p:sp>
        <p:nvSpPr>
          <p:cNvPr id="222" name="Google Shape;222;p6"/>
          <p:cNvSpPr txBox="1"/>
          <p:nvPr>
            <p:ph type="title"/>
          </p:nvPr>
        </p:nvSpPr>
        <p:spPr>
          <a:xfrm>
            <a:off x="1442800" y="1877917"/>
            <a:ext cx="7241700" cy="30603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1pPr>
            <a:lvl2pPr lvl="1"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2pPr>
            <a:lvl3pPr lvl="2"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3pPr>
            <a:lvl4pPr lvl="3"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4pPr>
            <a:lvl5pPr lvl="4"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5pPr>
            <a:lvl6pPr lvl="5"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6pPr>
            <a:lvl7pPr lvl="6"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7pPr>
            <a:lvl8pPr lvl="7"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8pPr>
            <a:lvl9pPr lvl="8"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9pPr>
          </a:lstStyle>
          <a:p/>
        </p:txBody>
      </p:sp>
      <p:sp>
        <p:nvSpPr>
          <p:cNvPr id="223" name="Google Shape;223;p6"/>
          <p:cNvSpPr txBox="1"/>
          <p:nvPr/>
        </p:nvSpPr>
        <p:spPr>
          <a:xfrm>
            <a:off x="304800" y="6472530"/>
            <a:ext cx="731700" cy="3756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sz="1300">
                <a:solidFill>
                  <a:srgbClr val="7DA399"/>
                </a:solidFill>
                <a:latin typeface="Outfit"/>
                <a:ea typeface="Outfit"/>
                <a:cs typeface="Outfit"/>
                <a:sym typeface="Outfit"/>
              </a:rPr>
              <a:t>‹#›</a:t>
            </a:fld>
            <a:endParaRPr sz="1100">
              <a:solidFill>
                <a:srgbClr val="7DA399"/>
              </a:solidFill>
              <a:latin typeface="Outfit"/>
              <a:ea typeface="Outfit"/>
              <a:cs typeface="Outfit"/>
              <a:sym typeface="Outfit"/>
            </a:endParaRPr>
          </a:p>
        </p:txBody>
      </p:sp>
      <p:cxnSp>
        <p:nvCxnSpPr>
          <p:cNvPr id="224" name="Google Shape;224;p6"/>
          <p:cNvCxnSpPr/>
          <p:nvPr/>
        </p:nvCxnSpPr>
        <p:spPr>
          <a:xfrm>
            <a:off x="1036400" y="0"/>
            <a:ext cx="0" cy="6849600"/>
          </a:xfrm>
          <a:prstGeom prst="straightConnector1">
            <a:avLst/>
          </a:prstGeom>
          <a:noFill/>
          <a:ln cap="flat" cmpd="sng" w="9525">
            <a:solidFill>
              <a:srgbClr val="528577"/>
            </a:solidFill>
            <a:prstDash val="solid"/>
            <a:round/>
            <a:headEnd len="med" w="med" type="none"/>
            <a:tailEnd len="med" w="med" type="none"/>
          </a:ln>
        </p:spPr>
      </p:cxnSp>
      <p:grpSp>
        <p:nvGrpSpPr>
          <p:cNvPr id="225" name="Google Shape;225;p6"/>
          <p:cNvGrpSpPr/>
          <p:nvPr/>
        </p:nvGrpSpPr>
        <p:grpSpPr>
          <a:xfrm>
            <a:off x="11331860" y="6591877"/>
            <a:ext cx="657225" cy="136898"/>
            <a:chOff x="238125" y="1729525"/>
            <a:chExt cx="7143750" cy="1488025"/>
          </a:xfrm>
        </p:grpSpPr>
        <p:sp>
          <p:nvSpPr>
            <p:cNvPr id="226" name="Google Shape;226;p6"/>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 name="Google Shape;227;p6"/>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 name="Google Shape;228;p6"/>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 name="Google Shape;229;p6"/>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 name="Google Shape;230;p6"/>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p6"/>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 name="Google Shape;232;p6"/>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78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3" name="Google Shape;233;p6"/>
          <p:cNvGrpSpPr/>
          <p:nvPr/>
        </p:nvGrpSpPr>
        <p:grpSpPr>
          <a:xfrm>
            <a:off x="8890178" y="406390"/>
            <a:ext cx="2895128" cy="6003267"/>
            <a:chOff x="6667800" y="304800"/>
            <a:chExt cx="2171400" cy="4502563"/>
          </a:xfrm>
        </p:grpSpPr>
        <p:sp>
          <p:nvSpPr>
            <p:cNvPr id="234" name="Google Shape;234;p6"/>
            <p:cNvSpPr/>
            <p:nvPr/>
          </p:nvSpPr>
          <p:spPr>
            <a:xfrm>
              <a:off x="8801400" y="304800"/>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 name="Google Shape;235;p6"/>
            <p:cNvSpPr/>
            <p:nvPr/>
          </p:nvSpPr>
          <p:spPr>
            <a:xfrm>
              <a:off x="8496600" y="304800"/>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p6"/>
            <p:cNvSpPr/>
            <p:nvPr/>
          </p:nvSpPr>
          <p:spPr>
            <a:xfrm>
              <a:off x="8191800" y="304800"/>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 name="Google Shape;237;p6"/>
            <p:cNvSpPr/>
            <p:nvPr/>
          </p:nvSpPr>
          <p:spPr>
            <a:xfrm>
              <a:off x="7887000" y="304800"/>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 name="Google Shape;238;p6"/>
            <p:cNvSpPr/>
            <p:nvPr/>
          </p:nvSpPr>
          <p:spPr>
            <a:xfrm>
              <a:off x="7582200" y="304800"/>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 name="Google Shape;239;p6"/>
            <p:cNvSpPr/>
            <p:nvPr/>
          </p:nvSpPr>
          <p:spPr>
            <a:xfrm>
              <a:off x="7277400" y="304800"/>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 name="Google Shape;240;p6"/>
            <p:cNvSpPr/>
            <p:nvPr/>
          </p:nvSpPr>
          <p:spPr>
            <a:xfrm>
              <a:off x="6972600" y="304800"/>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 name="Google Shape;241;p6"/>
            <p:cNvSpPr/>
            <p:nvPr/>
          </p:nvSpPr>
          <p:spPr>
            <a:xfrm>
              <a:off x="6667800" y="304800"/>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p6"/>
            <p:cNvSpPr/>
            <p:nvPr/>
          </p:nvSpPr>
          <p:spPr>
            <a:xfrm>
              <a:off x="8801400" y="583848"/>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 name="Google Shape;243;p6"/>
            <p:cNvSpPr/>
            <p:nvPr/>
          </p:nvSpPr>
          <p:spPr>
            <a:xfrm>
              <a:off x="8191800" y="583848"/>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 name="Google Shape;244;p6"/>
            <p:cNvSpPr/>
            <p:nvPr/>
          </p:nvSpPr>
          <p:spPr>
            <a:xfrm>
              <a:off x="7887000" y="583848"/>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 name="Google Shape;245;p6"/>
            <p:cNvSpPr/>
            <p:nvPr/>
          </p:nvSpPr>
          <p:spPr>
            <a:xfrm>
              <a:off x="7582200" y="583848"/>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 name="Google Shape;246;p6"/>
            <p:cNvSpPr/>
            <p:nvPr/>
          </p:nvSpPr>
          <p:spPr>
            <a:xfrm>
              <a:off x="7277400" y="583848"/>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 name="Google Shape;247;p6"/>
            <p:cNvSpPr/>
            <p:nvPr/>
          </p:nvSpPr>
          <p:spPr>
            <a:xfrm>
              <a:off x="6972600" y="583848"/>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 name="Google Shape;248;p6"/>
            <p:cNvSpPr/>
            <p:nvPr/>
          </p:nvSpPr>
          <p:spPr>
            <a:xfrm>
              <a:off x="6667800" y="583848"/>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 name="Google Shape;249;p6"/>
            <p:cNvSpPr/>
            <p:nvPr/>
          </p:nvSpPr>
          <p:spPr>
            <a:xfrm>
              <a:off x="8801400" y="862895"/>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 name="Google Shape;250;p6"/>
            <p:cNvSpPr/>
            <p:nvPr/>
          </p:nvSpPr>
          <p:spPr>
            <a:xfrm>
              <a:off x="8496600" y="862875"/>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 name="Google Shape;251;p6"/>
            <p:cNvSpPr/>
            <p:nvPr/>
          </p:nvSpPr>
          <p:spPr>
            <a:xfrm>
              <a:off x="8191800" y="862875"/>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p6"/>
            <p:cNvSpPr/>
            <p:nvPr/>
          </p:nvSpPr>
          <p:spPr>
            <a:xfrm>
              <a:off x="7887000" y="862875"/>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 name="Google Shape;253;p6"/>
            <p:cNvSpPr/>
            <p:nvPr/>
          </p:nvSpPr>
          <p:spPr>
            <a:xfrm>
              <a:off x="7582200" y="862875"/>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 name="Google Shape;254;p6"/>
            <p:cNvSpPr/>
            <p:nvPr/>
          </p:nvSpPr>
          <p:spPr>
            <a:xfrm>
              <a:off x="7277400" y="862875"/>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 name="Google Shape;255;p6"/>
            <p:cNvSpPr/>
            <p:nvPr/>
          </p:nvSpPr>
          <p:spPr>
            <a:xfrm>
              <a:off x="6972600" y="862875"/>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p6"/>
            <p:cNvSpPr/>
            <p:nvPr/>
          </p:nvSpPr>
          <p:spPr>
            <a:xfrm>
              <a:off x="6667800" y="862875"/>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 name="Google Shape;257;p6"/>
            <p:cNvSpPr/>
            <p:nvPr/>
          </p:nvSpPr>
          <p:spPr>
            <a:xfrm>
              <a:off x="8801400" y="114194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 name="Google Shape;258;p6"/>
            <p:cNvSpPr/>
            <p:nvPr/>
          </p:nvSpPr>
          <p:spPr>
            <a:xfrm>
              <a:off x="8496600" y="11419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 name="Google Shape;259;p6"/>
            <p:cNvSpPr/>
            <p:nvPr/>
          </p:nvSpPr>
          <p:spPr>
            <a:xfrm>
              <a:off x="8191800" y="11419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 name="Google Shape;260;p6"/>
            <p:cNvSpPr/>
            <p:nvPr/>
          </p:nvSpPr>
          <p:spPr>
            <a:xfrm>
              <a:off x="7887000" y="11419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p6"/>
            <p:cNvSpPr/>
            <p:nvPr/>
          </p:nvSpPr>
          <p:spPr>
            <a:xfrm>
              <a:off x="7582200" y="11419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p6"/>
            <p:cNvSpPr/>
            <p:nvPr/>
          </p:nvSpPr>
          <p:spPr>
            <a:xfrm>
              <a:off x="7277400" y="11419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 name="Google Shape;263;p6"/>
            <p:cNvSpPr/>
            <p:nvPr/>
          </p:nvSpPr>
          <p:spPr>
            <a:xfrm>
              <a:off x="6972600" y="11419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 name="Google Shape;264;p6"/>
            <p:cNvSpPr/>
            <p:nvPr/>
          </p:nvSpPr>
          <p:spPr>
            <a:xfrm>
              <a:off x="6667800" y="11419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 name="Google Shape;265;p6"/>
            <p:cNvSpPr/>
            <p:nvPr/>
          </p:nvSpPr>
          <p:spPr>
            <a:xfrm>
              <a:off x="8801400" y="1420991"/>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p6"/>
            <p:cNvSpPr/>
            <p:nvPr/>
          </p:nvSpPr>
          <p:spPr>
            <a:xfrm>
              <a:off x="8496600" y="14209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p6"/>
            <p:cNvSpPr/>
            <p:nvPr/>
          </p:nvSpPr>
          <p:spPr>
            <a:xfrm>
              <a:off x="8191800" y="14209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 name="Google Shape;268;p6"/>
            <p:cNvSpPr/>
            <p:nvPr/>
          </p:nvSpPr>
          <p:spPr>
            <a:xfrm>
              <a:off x="7887000" y="14209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 name="Google Shape;269;p6"/>
            <p:cNvSpPr/>
            <p:nvPr/>
          </p:nvSpPr>
          <p:spPr>
            <a:xfrm>
              <a:off x="7582200" y="14209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 name="Google Shape;270;p6"/>
            <p:cNvSpPr/>
            <p:nvPr/>
          </p:nvSpPr>
          <p:spPr>
            <a:xfrm>
              <a:off x="7277400" y="14209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 name="Google Shape;271;p6"/>
            <p:cNvSpPr/>
            <p:nvPr/>
          </p:nvSpPr>
          <p:spPr>
            <a:xfrm>
              <a:off x="6972600" y="14209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 name="Google Shape;272;p6"/>
            <p:cNvSpPr/>
            <p:nvPr/>
          </p:nvSpPr>
          <p:spPr>
            <a:xfrm>
              <a:off x="6667800" y="14209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 name="Google Shape;273;p6"/>
            <p:cNvSpPr/>
            <p:nvPr/>
          </p:nvSpPr>
          <p:spPr>
            <a:xfrm>
              <a:off x="8801400" y="1700038"/>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 name="Google Shape;274;p6"/>
            <p:cNvSpPr/>
            <p:nvPr/>
          </p:nvSpPr>
          <p:spPr>
            <a:xfrm>
              <a:off x="8496600" y="17000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 name="Google Shape;275;p6"/>
            <p:cNvSpPr/>
            <p:nvPr/>
          </p:nvSpPr>
          <p:spPr>
            <a:xfrm>
              <a:off x="8191800" y="17000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 name="Google Shape;276;p6"/>
            <p:cNvSpPr/>
            <p:nvPr/>
          </p:nvSpPr>
          <p:spPr>
            <a:xfrm>
              <a:off x="7887000" y="17000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 name="Google Shape;277;p6"/>
            <p:cNvSpPr/>
            <p:nvPr/>
          </p:nvSpPr>
          <p:spPr>
            <a:xfrm>
              <a:off x="7582200" y="17000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 name="Google Shape;278;p6"/>
            <p:cNvSpPr/>
            <p:nvPr/>
          </p:nvSpPr>
          <p:spPr>
            <a:xfrm>
              <a:off x="7277400" y="17000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 name="Google Shape;279;p6"/>
            <p:cNvSpPr/>
            <p:nvPr/>
          </p:nvSpPr>
          <p:spPr>
            <a:xfrm>
              <a:off x="6972600" y="17000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 name="Google Shape;280;p6"/>
            <p:cNvSpPr/>
            <p:nvPr/>
          </p:nvSpPr>
          <p:spPr>
            <a:xfrm>
              <a:off x="6667800" y="17000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 name="Google Shape;281;p6"/>
            <p:cNvSpPr/>
            <p:nvPr/>
          </p:nvSpPr>
          <p:spPr>
            <a:xfrm>
              <a:off x="8801400" y="1979086"/>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 name="Google Shape;282;p6"/>
            <p:cNvSpPr/>
            <p:nvPr/>
          </p:nvSpPr>
          <p:spPr>
            <a:xfrm>
              <a:off x="8496600" y="19790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 name="Google Shape;283;p6"/>
            <p:cNvSpPr/>
            <p:nvPr/>
          </p:nvSpPr>
          <p:spPr>
            <a:xfrm>
              <a:off x="8191800" y="19790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 name="Google Shape;284;p6"/>
            <p:cNvSpPr/>
            <p:nvPr/>
          </p:nvSpPr>
          <p:spPr>
            <a:xfrm>
              <a:off x="7887000" y="19790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5" name="Google Shape;285;p6"/>
            <p:cNvSpPr/>
            <p:nvPr/>
          </p:nvSpPr>
          <p:spPr>
            <a:xfrm>
              <a:off x="7582200" y="19790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 name="Google Shape;286;p6"/>
            <p:cNvSpPr/>
            <p:nvPr/>
          </p:nvSpPr>
          <p:spPr>
            <a:xfrm>
              <a:off x="7277400" y="19790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 name="Google Shape;287;p6"/>
            <p:cNvSpPr/>
            <p:nvPr/>
          </p:nvSpPr>
          <p:spPr>
            <a:xfrm>
              <a:off x="6972600" y="19790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 name="Google Shape;288;p6"/>
            <p:cNvSpPr/>
            <p:nvPr/>
          </p:nvSpPr>
          <p:spPr>
            <a:xfrm>
              <a:off x="6667800" y="19790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 name="Google Shape;289;p6"/>
            <p:cNvSpPr/>
            <p:nvPr/>
          </p:nvSpPr>
          <p:spPr>
            <a:xfrm>
              <a:off x="8801400" y="2258134"/>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 name="Google Shape;290;p6"/>
            <p:cNvSpPr/>
            <p:nvPr/>
          </p:nvSpPr>
          <p:spPr>
            <a:xfrm>
              <a:off x="8496600" y="22581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 name="Google Shape;291;p6"/>
            <p:cNvSpPr/>
            <p:nvPr/>
          </p:nvSpPr>
          <p:spPr>
            <a:xfrm>
              <a:off x="8191800" y="22581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 name="Google Shape;292;p6"/>
            <p:cNvSpPr/>
            <p:nvPr/>
          </p:nvSpPr>
          <p:spPr>
            <a:xfrm>
              <a:off x="7887000" y="22581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3" name="Google Shape;293;p6"/>
            <p:cNvSpPr/>
            <p:nvPr/>
          </p:nvSpPr>
          <p:spPr>
            <a:xfrm>
              <a:off x="7582200" y="22581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 name="Google Shape;294;p6"/>
            <p:cNvSpPr/>
            <p:nvPr/>
          </p:nvSpPr>
          <p:spPr>
            <a:xfrm>
              <a:off x="7277400" y="22581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 name="Google Shape;295;p6"/>
            <p:cNvSpPr/>
            <p:nvPr/>
          </p:nvSpPr>
          <p:spPr>
            <a:xfrm>
              <a:off x="6972600" y="22581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 name="Google Shape;296;p6"/>
            <p:cNvSpPr/>
            <p:nvPr/>
          </p:nvSpPr>
          <p:spPr>
            <a:xfrm>
              <a:off x="6667800" y="22581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 name="Google Shape;297;p6"/>
            <p:cNvSpPr/>
            <p:nvPr/>
          </p:nvSpPr>
          <p:spPr>
            <a:xfrm>
              <a:off x="8801400" y="2537181"/>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 name="Google Shape;298;p6"/>
            <p:cNvSpPr/>
            <p:nvPr/>
          </p:nvSpPr>
          <p:spPr>
            <a:xfrm>
              <a:off x="8496600" y="25371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9" name="Google Shape;299;p6"/>
            <p:cNvSpPr/>
            <p:nvPr/>
          </p:nvSpPr>
          <p:spPr>
            <a:xfrm>
              <a:off x="8191800" y="25371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 name="Google Shape;300;p6"/>
            <p:cNvSpPr/>
            <p:nvPr/>
          </p:nvSpPr>
          <p:spPr>
            <a:xfrm>
              <a:off x="7887000" y="25371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 name="Google Shape;301;p6"/>
            <p:cNvSpPr/>
            <p:nvPr/>
          </p:nvSpPr>
          <p:spPr>
            <a:xfrm>
              <a:off x="7582200" y="25371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 name="Google Shape;302;p6"/>
            <p:cNvSpPr/>
            <p:nvPr/>
          </p:nvSpPr>
          <p:spPr>
            <a:xfrm>
              <a:off x="7277400" y="25371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 name="Google Shape;303;p6"/>
            <p:cNvSpPr/>
            <p:nvPr/>
          </p:nvSpPr>
          <p:spPr>
            <a:xfrm>
              <a:off x="6972600" y="25371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 name="Google Shape;304;p6"/>
            <p:cNvSpPr/>
            <p:nvPr/>
          </p:nvSpPr>
          <p:spPr>
            <a:xfrm>
              <a:off x="6667800" y="25371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5" name="Google Shape;305;p6"/>
            <p:cNvSpPr/>
            <p:nvPr/>
          </p:nvSpPr>
          <p:spPr>
            <a:xfrm>
              <a:off x="8801400" y="2816229"/>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 name="Google Shape;306;p6"/>
            <p:cNvSpPr/>
            <p:nvPr/>
          </p:nvSpPr>
          <p:spPr>
            <a:xfrm>
              <a:off x="8496600" y="28162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 name="Google Shape;307;p6"/>
            <p:cNvSpPr/>
            <p:nvPr/>
          </p:nvSpPr>
          <p:spPr>
            <a:xfrm>
              <a:off x="8191800" y="28162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 name="Google Shape;308;p6"/>
            <p:cNvSpPr/>
            <p:nvPr/>
          </p:nvSpPr>
          <p:spPr>
            <a:xfrm>
              <a:off x="7887000" y="28162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 name="Google Shape;309;p6"/>
            <p:cNvSpPr/>
            <p:nvPr/>
          </p:nvSpPr>
          <p:spPr>
            <a:xfrm>
              <a:off x="7582200" y="28162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 name="Google Shape;310;p6"/>
            <p:cNvSpPr/>
            <p:nvPr/>
          </p:nvSpPr>
          <p:spPr>
            <a:xfrm>
              <a:off x="7277400" y="28162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 name="Google Shape;311;p6"/>
            <p:cNvSpPr/>
            <p:nvPr/>
          </p:nvSpPr>
          <p:spPr>
            <a:xfrm>
              <a:off x="6972600" y="28162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 name="Google Shape;312;p6"/>
            <p:cNvSpPr/>
            <p:nvPr/>
          </p:nvSpPr>
          <p:spPr>
            <a:xfrm>
              <a:off x="6667800" y="28162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 name="Google Shape;313;p6"/>
            <p:cNvSpPr/>
            <p:nvPr/>
          </p:nvSpPr>
          <p:spPr>
            <a:xfrm>
              <a:off x="8801400" y="3095277"/>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 name="Google Shape;314;p6"/>
            <p:cNvSpPr/>
            <p:nvPr/>
          </p:nvSpPr>
          <p:spPr>
            <a:xfrm>
              <a:off x="8496600" y="30952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 name="Google Shape;315;p6"/>
            <p:cNvSpPr/>
            <p:nvPr/>
          </p:nvSpPr>
          <p:spPr>
            <a:xfrm>
              <a:off x="8191800" y="30952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 name="Google Shape;316;p6"/>
            <p:cNvSpPr/>
            <p:nvPr/>
          </p:nvSpPr>
          <p:spPr>
            <a:xfrm>
              <a:off x="7887000" y="30952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 name="Google Shape;317;p6"/>
            <p:cNvSpPr/>
            <p:nvPr/>
          </p:nvSpPr>
          <p:spPr>
            <a:xfrm>
              <a:off x="7582200" y="30952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 name="Google Shape;318;p6"/>
            <p:cNvSpPr/>
            <p:nvPr/>
          </p:nvSpPr>
          <p:spPr>
            <a:xfrm>
              <a:off x="7277400" y="30952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 name="Google Shape;319;p6"/>
            <p:cNvSpPr/>
            <p:nvPr/>
          </p:nvSpPr>
          <p:spPr>
            <a:xfrm>
              <a:off x="6972600" y="30952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 name="Google Shape;320;p6"/>
            <p:cNvSpPr/>
            <p:nvPr/>
          </p:nvSpPr>
          <p:spPr>
            <a:xfrm>
              <a:off x="6667800" y="30952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1" name="Google Shape;321;p6"/>
            <p:cNvSpPr/>
            <p:nvPr/>
          </p:nvSpPr>
          <p:spPr>
            <a:xfrm>
              <a:off x="8801400" y="3374324"/>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 name="Google Shape;322;p6"/>
            <p:cNvSpPr/>
            <p:nvPr/>
          </p:nvSpPr>
          <p:spPr>
            <a:xfrm>
              <a:off x="8496600" y="33743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 name="Google Shape;323;p6"/>
            <p:cNvSpPr/>
            <p:nvPr/>
          </p:nvSpPr>
          <p:spPr>
            <a:xfrm>
              <a:off x="8191800" y="33743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 name="Google Shape;324;p6"/>
            <p:cNvSpPr/>
            <p:nvPr/>
          </p:nvSpPr>
          <p:spPr>
            <a:xfrm>
              <a:off x="7887000" y="33743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 name="Google Shape;325;p6"/>
            <p:cNvSpPr/>
            <p:nvPr/>
          </p:nvSpPr>
          <p:spPr>
            <a:xfrm>
              <a:off x="7582200" y="33743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 name="Google Shape;326;p6"/>
            <p:cNvSpPr/>
            <p:nvPr/>
          </p:nvSpPr>
          <p:spPr>
            <a:xfrm>
              <a:off x="7277400" y="33743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 name="Google Shape;327;p6"/>
            <p:cNvSpPr/>
            <p:nvPr/>
          </p:nvSpPr>
          <p:spPr>
            <a:xfrm>
              <a:off x="6972600" y="33743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 name="Google Shape;328;p6"/>
            <p:cNvSpPr/>
            <p:nvPr/>
          </p:nvSpPr>
          <p:spPr>
            <a:xfrm>
              <a:off x="6667800" y="33743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9" name="Google Shape;329;p6"/>
            <p:cNvSpPr/>
            <p:nvPr/>
          </p:nvSpPr>
          <p:spPr>
            <a:xfrm>
              <a:off x="8801400" y="3653372"/>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0" name="Google Shape;330;p6"/>
            <p:cNvSpPr/>
            <p:nvPr/>
          </p:nvSpPr>
          <p:spPr>
            <a:xfrm>
              <a:off x="8496600" y="36533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1" name="Google Shape;331;p6"/>
            <p:cNvSpPr/>
            <p:nvPr/>
          </p:nvSpPr>
          <p:spPr>
            <a:xfrm>
              <a:off x="8191800" y="36533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2" name="Google Shape;332;p6"/>
            <p:cNvSpPr/>
            <p:nvPr/>
          </p:nvSpPr>
          <p:spPr>
            <a:xfrm>
              <a:off x="7887000" y="36533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3" name="Google Shape;333;p6"/>
            <p:cNvSpPr/>
            <p:nvPr/>
          </p:nvSpPr>
          <p:spPr>
            <a:xfrm>
              <a:off x="7582200" y="36533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 name="Google Shape;334;p6"/>
            <p:cNvSpPr/>
            <p:nvPr/>
          </p:nvSpPr>
          <p:spPr>
            <a:xfrm>
              <a:off x="7277400" y="36533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6"/>
            <p:cNvSpPr/>
            <p:nvPr/>
          </p:nvSpPr>
          <p:spPr>
            <a:xfrm>
              <a:off x="6972600" y="36533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6"/>
            <p:cNvSpPr/>
            <p:nvPr/>
          </p:nvSpPr>
          <p:spPr>
            <a:xfrm>
              <a:off x="6667800" y="36533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6"/>
            <p:cNvSpPr/>
            <p:nvPr/>
          </p:nvSpPr>
          <p:spPr>
            <a:xfrm>
              <a:off x="8801400" y="3932420"/>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6"/>
            <p:cNvSpPr/>
            <p:nvPr/>
          </p:nvSpPr>
          <p:spPr>
            <a:xfrm>
              <a:off x="8496600" y="39324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6"/>
            <p:cNvSpPr/>
            <p:nvPr/>
          </p:nvSpPr>
          <p:spPr>
            <a:xfrm>
              <a:off x="8191800" y="39324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6"/>
            <p:cNvSpPr/>
            <p:nvPr/>
          </p:nvSpPr>
          <p:spPr>
            <a:xfrm>
              <a:off x="7887000" y="39324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6"/>
            <p:cNvSpPr/>
            <p:nvPr/>
          </p:nvSpPr>
          <p:spPr>
            <a:xfrm>
              <a:off x="7582200" y="39324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6"/>
            <p:cNvSpPr/>
            <p:nvPr/>
          </p:nvSpPr>
          <p:spPr>
            <a:xfrm>
              <a:off x="7277400" y="39324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6"/>
            <p:cNvSpPr/>
            <p:nvPr/>
          </p:nvSpPr>
          <p:spPr>
            <a:xfrm>
              <a:off x="6972600" y="39324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6"/>
            <p:cNvSpPr/>
            <p:nvPr/>
          </p:nvSpPr>
          <p:spPr>
            <a:xfrm>
              <a:off x="6667800" y="39324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6"/>
            <p:cNvSpPr/>
            <p:nvPr/>
          </p:nvSpPr>
          <p:spPr>
            <a:xfrm>
              <a:off x="8801400" y="4211467"/>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6"/>
            <p:cNvSpPr/>
            <p:nvPr/>
          </p:nvSpPr>
          <p:spPr>
            <a:xfrm>
              <a:off x="8496600" y="4236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6"/>
            <p:cNvSpPr/>
            <p:nvPr/>
          </p:nvSpPr>
          <p:spPr>
            <a:xfrm>
              <a:off x="8191800" y="4236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6"/>
            <p:cNvSpPr/>
            <p:nvPr/>
          </p:nvSpPr>
          <p:spPr>
            <a:xfrm>
              <a:off x="7887000" y="4236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6"/>
            <p:cNvSpPr/>
            <p:nvPr/>
          </p:nvSpPr>
          <p:spPr>
            <a:xfrm>
              <a:off x="7582200" y="4236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6"/>
            <p:cNvSpPr/>
            <p:nvPr/>
          </p:nvSpPr>
          <p:spPr>
            <a:xfrm>
              <a:off x="7277400" y="4236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6"/>
            <p:cNvSpPr/>
            <p:nvPr/>
          </p:nvSpPr>
          <p:spPr>
            <a:xfrm>
              <a:off x="6972600" y="4236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6"/>
            <p:cNvSpPr/>
            <p:nvPr/>
          </p:nvSpPr>
          <p:spPr>
            <a:xfrm>
              <a:off x="6667800" y="4236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6"/>
            <p:cNvSpPr/>
            <p:nvPr/>
          </p:nvSpPr>
          <p:spPr>
            <a:xfrm>
              <a:off x="8801400" y="4490515"/>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6"/>
            <p:cNvSpPr/>
            <p:nvPr/>
          </p:nvSpPr>
          <p:spPr>
            <a:xfrm>
              <a:off x="8496600" y="4490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6"/>
            <p:cNvSpPr/>
            <p:nvPr/>
          </p:nvSpPr>
          <p:spPr>
            <a:xfrm>
              <a:off x="8191800" y="4490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6"/>
            <p:cNvSpPr/>
            <p:nvPr/>
          </p:nvSpPr>
          <p:spPr>
            <a:xfrm>
              <a:off x="7887000" y="4490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6"/>
            <p:cNvSpPr/>
            <p:nvPr/>
          </p:nvSpPr>
          <p:spPr>
            <a:xfrm>
              <a:off x="7582200" y="4490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6"/>
            <p:cNvSpPr/>
            <p:nvPr/>
          </p:nvSpPr>
          <p:spPr>
            <a:xfrm>
              <a:off x="7277400" y="4490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6"/>
            <p:cNvSpPr/>
            <p:nvPr/>
          </p:nvSpPr>
          <p:spPr>
            <a:xfrm>
              <a:off x="6972600" y="4490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6"/>
            <p:cNvSpPr/>
            <p:nvPr/>
          </p:nvSpPr>
          <p:spPr>
            <a:xfrm>
              <a:off x="6667800" y="449051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6"/>
            <p:cNvSpPr/>
            <p:nvPr/>
          </p:nvSpPr>
          <p:spPr>
            <a:xfrm>
              <a:off x="8801400" y="47695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6"/>
            <p:cNvSpPr/>
            <p:nvPr/>
          </p:nvSpPr>
          <p:spPr>
            <a:xfrm>
              <a:off x="8496600" y="47695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3" name="Google Shape;363;p6"/>
            <p:cNvSpPr/>
            <p:nvPr/>
          </p:nvSpPr>
          <p:spPr>
            <a:xfrm>
              <a:off x="8191800" y="47695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4" name="Google Shape;364;p6"/>
            <p:cNvSpPr/>
            <p:nvPr/>
          </p:nvSpPr>
          <p:spPr>
            <a:xfrm>
              <a:off x="7887000" y="47695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 name="Google Shape;365;p6"/>
            <p:cNvSpPr/>
            <p:nvPr/>
          </p:nvSpPr>
          <p:spPr>
            <a:xfrm>
              <a:off x="7582200" y="47695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 name="Google Shape;366;p6"/>
            <p:cNvSpPr/>
            <p:nvPr/>
          </p:nvSpPr>
          <p:spPr>
            <a:xfrm>
              <a:off x="7277400" y="47695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 name="Google Shape;367;p6"/>
            <p:cNvSpPr/>
            <p:nvPr/>
          </p:nvSpPr>
          <p:spPr>
            <a:xfrm>
              <a:off x="6972600" y="47695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8" name="Google Shape;368;p6"/>
            <p:cNvSpPr/>
            <p:nvPr/>
          </p:nvSpPr>
          <p:spPr>
            <a:xfrm>
              <a:off x="6667800" y="4769563"/>
              <a:ext cx="37800" cy="3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9" name="Google Shape;369;p6"/>
            <p:cNvGrpSpPr/>
            <p:nvPr/>
          </p:nvGrpSpPr>
          <p:grpSpPr>
            <a:xfrm>
              <a:off x="8420452" y="478742"/>
              <a:ext cx="190087" cy="210146"/>
              <a:chOff x="15581576" y="8145021"/>
              <a:chExt cx="291723" cy="322458"/>
            </a:xfrm>
          </p:grpSpPr>
          <p:sp>
            <p:nvSpPr>
              <p:cNvPr id="370" name="Google Shape;370;p6"/>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chemeClr val="accent1"/>
              </a:solidFill>
              <a:ln>
                <a:noFill/>
              </a:ln>
            </p:spPr>
            <p:txBody>
              <a:bodyPr anchorCtr="0" anchor="ctr" bIns="27700" lIns="55425" spcFirstLastPara="1" rIns="55425" wrap="square" tIns="27700">
                <a:noAutofit/>
              </a:bodyPr>
              <a:lstStyle/>
              <a:p>
                <a:pPr indent="0" lvl="0" marL="0" marR="0" rtl="0" algn="l">
                  <a:spcBef>
                    <a:spcPts val="0"/>
                  </a:spcBef>
                  <a:spcAft>
                    <a:spcPts val="0"/>
                  </a:spcAft>
                  <a:buNone/>
                </a:pPr>
                <a:r>
                  <a:t/>
                </a:r>
                <a:endParaRPr sz="1100">
                  <a:solidFill>
                    <a:srgbClr val="455550"/>
                  </a:solidFill>
                  <a:latin typeface="Century Gothic"/>
                  <a:ea typeface="Century Gothic"/>
                  <a:cs typeface="Century Gothic"/>
                  <a:sym typeface="Century Gothic"/>
                </a:endParaRPr>
              </a:p>
            </p:txBody>
          </p:sp>
          <p:sp>
            <p:nvSpPr>
              <p:cNvPr id="371" name="Google Shape;371;p6"/>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chemeClr val="accent1"/>
              </a:solidFill>
              <a:ln>
                <a:noFill/>
              </a:ln>
            </p:spPr>
            <p:txBody>
              <a:bodyPr anchorCtr="0" anchor="ctr" bIns="27700" lIns="55425" spcFirstLastPara="1" rIns="55425" wrap="square" tIns="27700">
                <a:noAutofit/>
              </a:bodyPr>
              <a:lstStyle/>
              <a:p>
                <a:pPr indent="0" lvl="0" marL="0" marR="0" rtl="0" algn="l">
                  <a:spcBef>
                    <a:spcPts val="0"/>
                  </a:spcBef>
                  <a:spcAft>
                    <a:spcPts val="0"/>
                  </a:spcAft>
                  <a:buNone/>
                </a:pPr>
                <a:r>
                  <a:t/>
                </a:r>
                <a:endParaRPr sz="1100">
                  <a:solidFill>
                    <a:srgbClr val="455550"/>
                  </a:solidFill>
                  <a:latin typeface="Century Gothic"/>
                  <a:ea typeface="Century Gothic"/>
                  <a:cs typeface="Century Gothic"/>
                  <a:sym typeface="Century Gothic"/>
                </a:endParaRPr>
              </a:p>
            </p:txBody>
          </p:sp>
        </p:grpSp>
      </p:grpSp>
      <p:sp>
        <p:nvSpPr>
          <p:cNvPr id="372" name="Google Shape;372;p6"/>
          <p:cNvSpPr txBox="1"/>
          <p:nvPr>
            <p:ph idx="12" type="sldNum"/>
          </p:nvPr>
        </p:nvSpPr>
        <p:spPr>
          <a:xfrm>
            <a:off x="11409045" y="6333134"/>
            <a:ext cx="731700" cy="5250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VP">
  <p:cSld name="Title Slide - Scale VP">
    <p:bg>
      <p:bgPr>
        <a:solidFill>
          <a:schemeClr val="dk2"/>
        </a:solidFill>
      </p:bgPr>
    </p:bg>
    <p:spTree>
      <p:nvGrpSpPr>
        <p:cNvPr id="1448" name="Shape 1448"/>
        <p:cNvGrpSpPr/>
        <p:nvPr/>
      </p:nvGrpSpPr>
      <p:grpSpPr>
        <a:xfrm>
          <a:off x="0" y="0"/>
          <a:ext cx="0" cy="0"/>
          <a:chOff x="0" y="0"/>
          <a:chExt cx="0" cy="0"/>
        </a:xfrm>
      </p:grpSpPr>
      <p:sp>
        <p:nvSpPr>
          <p:cNvPr id="1449" name="Google Shape;1449;p53"/>
          <p:cNvSpPr txBox="1"/>
          <p:nvPr>
            <p:ph idx="1" type="subTitle"/>
          </p:nvPr>
        </p:nvSpPr>
        <p:spPr>
          <a:xfrm>
            <a:off x="1524001" y="4083394"/>
            <a:ext cx="9144000" cy="7671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lt1"/>
              </a:buClr>
              <a:buSzPts val="2400"/>
              <a:buNone/>
              <a:defRPr b="1" i="0" sz="2400">
                <a:latin typeface="Work Sans"/>
                <a:ea typeface="Work Sans"/>
                <a:cs typeface="Work Sans"/>
                <a:sym typeface="Work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900"/>
              <a:buNone/>
              <a:defRPr sz="19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grpSp>
        <p:nvGrpSpPr>
          <p:cNvPr id="1450" name="Google Shape;1450;p53"/>
          <p:cNvGrpSpPr/>
          <p:nvPr/>
        </p:nvGrpSpPr>
        <p:grpSpPr>
          <a:xfrm>
            <a:off x="3412112" y="2186600"/>
            <a:ext cx="5377815" cy="1698279"/>
            <a:chOff x="238125" y="1729525"/>
            <a:chExt cx="7143750" cy="2255950"/>
          </a:xfrm>
        </p:grpSpPr>
        <p:sp>
          <p:nvSpPr>
            <p:cNvPr id="1451" name="Google Shape;1451;p53"/>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52" name="Google Shape;1452;p53"/>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53" name="Google Shape;1453;p53"/>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54" name="Google Shape;1454;p53"/>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55" name="Google Shape;1455;p53"/>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56" name="Google Shape;1456;p53"/>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57" name="Google Shape;1457;p53"/>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58" name="Google Shape;1458;p53"/>
            <p:cNvSpPr/>
            <p:nvPr/>
          </p:nvSpPr>
          <p:spPr>
            <a:xfrm>
              <a:off x="289500" y="3488525"/>
              <a:ext cx="485700" cy="489925"/>
            </a:xfrm>
            <a:custGeom>
              <a:rect b="b" l="l" r="r" t="t"/>
              <a:pathLst>
                <a:path extrusionOk="0" h="19597" w="19428">
                  <a:moveTo>
                    <a:pt x="0" y="0"/>
                  </a:moveTo>
                  <a:lnTo>
                    <a:pt x="8109" y="19596"/>
                  </a:lnTo>
                  <a:lnTo>
                    <a:pt x="11263" y="19596"/>
                  </a:lnTo>
                  <a:lnTo>
                    <a:pt x="19428" y="0"/>
                  </a:lnTo>
                  <a:lnTo>
                    <a:pt x="15204" y="0"/>
                  </a:lnTo>
                  <a:lnTo>
                    <a:pt x="9714" y="13768"/>
                  </a:lnTo>
                  <a:lnTo>
                    <a:pt x="430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59" name="Google Shape;1459;p53"/>
            <p:cNvSpPr/>
            <p:nvPr/>
          </p:nvSpPr>
          <p:spPr>
            <a:xfrm>
              <a:off x="832200" y="3488525"/>
              <a:ext cx="357600" cy="489925"/>
            </a:xfrm>
            <a:custGeom>
              <a:rect b="b" l="l" r="r" t="t"/>
              <a:pathLst>
                <a:path extrusionOk="0" h="19597" w="14304">
                  <a:moveTo>
                    <a:pt x="0" y="0"/>
                  </a:moveTo>
                  <a:lnTo>
                    <a:pt x="0" y="19596"/>
                  </a:lnTo>
                  <a:lnTo>
                    <a:pt x="14303" y="19596"/>
                  </a:lnTo>
                  <a:lnTo>
                    <a:pt x="14303" y="16246"/>
                  </a:lnTo>
                  <a:lnTo>
                    <a:pt x="3970" y="16246"/>
                  </a:lnTo>
                  <a:lnTo>
                    <a:pt x="3970" y="11206"/>
                  </a:lnTo>
                  <a:lnTo>
                    <a:pt x="13261" y="11206"/>
                  </a:lnTo>
                  <a:lnTo>
                    <a:pt x="13261" y="7968"/>
                  </a:lnTo>
                  <a:lnTo>
                    <a:pt x="3970" y="7968"/>
                  </a:lnTo>
                  <a:lnTo>
                    <a:pt x="3970" y="3351"/>
                  </a:lnTo>
                  <a:lnTo>
                    <a:pt x="14162" y="3351"/>
                  </a:lnTo>
                  <a:lnTo>
                    <a:pt x="1416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60" name="Google Shape;1460;p53"/>
            <p:cNvSpPr/>
            <p:nvPr/>
          </p:nvSpPr>
          <p:spPr>
            <a:xfrm>
              <a:off x="1275650" y="3488525"/>
              <a:ext cx="426575" cy="489925"/>
            </a:xfrm>
            <a:custGeom>
              <a:rect b="b" l="l" r="r" t="t"/>
              <a:pathLst>
                <a:path extrusionOk="0" h="19597" w="17063">
                  <a:moveTo>
                    <a:pt x="0" y="0"/>
                  </a:moveTo>
                  <a:lnTo>
                    <a:pt x="0" y="19596"/>
                  </a:lnTo>
                  <a:lnTo>
                    <a:pt x="3998" y="19596"/>
                  </a:lnTo>
                  <a:lnTo>
                    <a:pt x="3998" y="6955"/>
                  </a:lnTo>
                  <a:lnTo>
                    <a:pt x="14219" y="19596"/>
                  </a:lnTo>
                  <a:lnTo>
                    <a:pt x="17062" y="19596"/>
                  </a:lnTo>
                  <a:lnTo>
                    <a:pt x="17062" y="0"/>
                  </a:lnTo>
                  <a:lnTo>
                    <a:pt x="13064" y="0"/>
                  </a:lnTo>
                  <a:lnTo>
                    <a:pt x="13064" y="12698"/>
                  </a:lnTo>
                  <a:lnTo>
                    <a:pt x="278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61" name="Google Shape;1461;p53"/>
            <p:cNvSpPr/>
            <p:nvPr/>
          </p:nvSpPr>
          <p:spPr>
            <a:xfrm>
              <a:off x="1759925" y="3488525"/>
              <a:ext cx="427275" cy="489925"/>
            </a:xfrm>
            <a:custGeom>
              <a:rect b="b" l="l" r="r" t="t"/>
              <a:pathLst>
                <a:path extrusionOk="0" h="19597" w="17091">
                  <a:moveTo>
                    <a:pt x="0" y="0"/>
                  </a:moveTo>
                  <a:lnTo>
                    <a:pt x="0" y="3379"/>
                  </a:lnTo>
                  <a:lnTo>
                    <a:pt x="6532" y="3379"/>
                  </a:lnTo>
                  <a:lnTo>
                    <a:pt x="6532" y="19596"/>
                  </a:lnTo>
                  <a:lnTo>
                    <a:pt x="10530" y="19596"/>
                  </a:lnTo>
                  <a:lnTo>
                    <a:pt x="10530" y="3379"/>
                  </a:lnTo>
                  <a:lnTo>
                    <a:pt x="17091" y="3379"/>
                  </a:lnTo>
                  <a:lnTo>
                    <a:pt x="170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62" name="Google Shape;1462;p53"/>
            <p:cNvSpPr/>
            <p:nvPr/>
          </p:nvSpPr>
          <p:spPr>
            <a:xfrm>
              <a:off x="2241375" y="3488525"/>
              <a:ext cx="416725" cy="496950"/>
            </a:xfrm>
            <a:custGeom>
              <a:rect b="b" l="l" r="r" t="t"/>
              <a:pathLst>
                <a:path extrusionOk="0" h="19878" w="16669">
                  <a:moveTo>
                    <a:pt x="1" y="0"/>
                  </a:moveTo>
                  <a:lnTo>
                    <a:pt x="1" y="12023"/>
                  </a:lnTo>
                  <a:lnTo>
                    <a:pt x="29" y="12586"/>
                  </a:lnTo>
                  <a:lnTo>
                    <a:pt x="57" y="13121"/>
                  </a:lnTo>
                  <a:lnTo>
                    <a:pt x="141" y="13656"/>
                  </a:lnTo>
                  <a:lnTo>
                    <a:pt x="282" y="14162"/>
                  </a:lnTo>
                  <a:lnTo>
                    <a:pt x="423" y="14669"/>
                  </a:lnTo>
                  <a:lnTo>
                    <a:pt x="620" y="15148"/>
                  </a:lnTo>
                  <a:lnTo>
                    <a:pt x="817" y="15598"/>
                  </a:lnTo>
                  <a:lnTo>
                    <a:pt x="1070" y="16049"/>
                  </a:lnTo>
                  <a:lnTo>
                    <a:pt x="1352" y="16499"/>
                  </a:lnTo>
                  <a:lnTo>
                    <a:pt x="1662" y="16894"/>
                  </a:lnTo>
                  <a:lnTo>
                    <a:pt x="2000" y="17288"/>
                  </a:lnTo>
                  <a:lnTo>
                    <a:pt x="2366" y="17654"/>
                  </a:lnTo>
                  <a:lnTo>
                    <a:pt x="2760" y="17992"/>
                  </a:lnTo>
                  <a:lnTo>
                    <a:pt x="3154" y="18301"/>
                  </a:lnTo>
                  <a:lnTo>
                    <a:pt x="3576" y="18583"/>
                  </a:lnTo>
                  <a:lnTo>
                    <a:pt x="4055" y="18864"/>
                  </a:lnTo>
                  <a:lnTo>
                    <a:pt x="4534" y="19090"/>
                  </a:lnTo>
                  <a:lnTo>
                    <a:pt x="5012" y="19315"/>
                  </a:lnTo>
                  <a:lnTo>
                    <a:pt x="5547" y="19484"/>
                  </a:lnTo>
                  <a:lnTo>
                    <a:pt x="6054" y="19625"/>
                  </a:lnTo>
                  <a:lnTo>
                    <a:pt x="6617" y="19737"/>
                  </a:lnTo>
                  <a:lnTo>
                    <a:pt x="7180" y="19822"/>
                  </a:lnTo>
                  <a:lnTo>
                    <a:pt x="7771" y="19850"/>
                  </a:lnTo>
                  <a:lnTo>
                    <a:pt x="8363" y="19878"/>
                  </a:lnTo>
                  <a:lnTo>
                    <a:pt x="8954" y="19850"/>
                  </a:lnTo>
                  <a:lnTo>
                    <a:pt x="9545" y="19822"/>
                  </a:lnTo>
                  <a:lnTo>
                    <a:pt x="10108" y="19737"/>
                  </a:lnTo>
                  <a:lnTo>
                    <a:pt x="10671" y="19625"/>
                  </a:lnTo>
                  <a:lnTo>
                    <a:pt x="11178" y="19484"/>
                  </a:lnTo>
                  <a:lnTo>
                    <a:pt x="11685" y="19315"/>
                  </a:lnTo>
                  <a:lnTo>
                    <a:pt x="12192" y="19090"/>
                  </a:lnTo>
                  <a:lnTo>
                    <a:pt x="12670" y="18864"/>
                  </a:lnTo>
                  <a:lnTo>
                    <a:pt x="13121" y="18583"/>
                  </a:lnTo>
                  <a:lnTo>
                    <a:pt x="13543" y="18301"/>
                  </a:lnTo>
                  <a:lnTo>
                    <a:pt x="13937" y="17992"/>
                  </a:lnTo>
                  <a:lnTo>
                    <a:pt x="14332" y="17654"/>
                  </a:lnTo>
                  <a:lnTo>
                    <a:pt x="14670" y="17288"/>
                  </a:lnTo>
                  <a:lnTo>
                    <a:pt x="15007" y="16922"/>
                  </a:lnTo>
                  <a:lnTo>
                    <a:pt x="15317" y="16499"/>
                  </a:lnTo>
                  <a:lnTo>
                    <a:pt x="15599" y="16077"/>
                  </a:lnTo>
                  <a:lnTo>
                    <a:pt x="15852" y="15627"/>
                  </a:lnTo>
                  <a:lnTo>
                    <a:pt x="16077" y="15148"/>
                  </a:lnTo>
                  <a:lnTo>
                    <a:pt x="16246" y="14669"/>
                  </a:lnTo>
                  <a:lnTo>
                    <a:pt x="16415" y="14191"/>
                  </a:lnTo>
                  <a:lnTo>
                    <a:pt x="16528" y="13684"/>
                  </a:lnTo>
                  <a:lnTo>
                    <a:pt x="16612" y="13149"/>
                  </a:lnTo>
                  <a:lnTo>
                    <a:pt x="16669" y="12614"/>
                  </a:lnTo>
                  <a:lnTo>
                    <a:pt x="16669" y="12051"/>
                  </a:lnTo>
                  <a:lnTo>
                    <a:pt x="16669" y="0"/>
                  </a:lnTo>
                  <a:lnTo>
                    <a:pt x="12670" y="0"/>
                  </a:lnTo>
                  <a:lnTo>
                    <a:pt x="12670" y="12163"/>
                  </a:lnTo>
                  <a:lnTo>
                    <a:pt x="12670" y="12473"/>
                  </a:lnTo>
                  <a:lnTo>
                    <a:pt x="12642" y="12783"/>
                  </a:lnTo>
                  <a:lnTo>
                    <a:pt x="12586" y="13064"/>
                  </a:lnTo>
                  <a:lnTo>
                    <a:pt x="12530" y="13346"/>
                  </a:lnTo>
                  <a:lnTo>
                    <a:pt x="12445" y="13628"/>
                  </a:lnTo>
                  <a:lnTo>
                    <a:pt x="12361" y="13881"/>
                  </a:lnTo>
                  <a:lnTo>
                    <a:pt x="12248" y="14134"/>
                  </a:lnTo>
                  <a:lnTo>
                    <a:pt x="12107" y="14388"/>
                  </a:lnTo>
                  <a:lnTo>
                    <a:pt x="11967" y="14613"/>
                  </a:lnTo>
                  <a:lnTo>
                    <a:pt x="11798" y="14838"/>
                  </a:lnTo>
                  <a:lnTo>
                    <a:pt x="11629" y="15035"/>
                  </a:lnTo>
                  <a:lnTo>
                    <a:pt x="11432" y="15232"/>
                  </a:lnTo>
                  <a:lnTo>
                    <a:pt x="11235" y="15401"/>
                  </a:lnTo>
                  <a:lnTo>
                    <a:pt x="11037" y="15570"/>
                  </a:lnTo>
                  <a:lnTo>
                    <a:pt x="10812" y="15711"/>
                  </a:lnTo>
                  <a:lnTo>
                    <a:pt x="10587" y="15852"/>
                  </a:lnTo>
                  <a:lnTo>
                    <a:pt x="10334" y="15964"/>
                  </a:lnTo>
                  <a:lnTo>
                    <a:pt x="10080" y="16077"/>
                  </a:lnTo>
                  <a:lnTo>
                    <a:pt x="9799" y="16161"/>
                  </a:lnTo>
                  <a:lnTo>
                    <a:pt x="9545" y="16246"/>
                  </a:lnTo>
                  <a:lnTo>
                    <a:pt x="9264" y="16302"/>
                  </a:lnTo>
                  <a:lnTo>
                    <a:pt x="8954" y="16330"/>
                  </a:lnTo>
                  <a:lnTo>
                    <a:pt x="8363" y="16359"/>
                  </a:lnTo>
                  <a:lnTo>
                    <a:pt x="7743" y="16330"/>
                  </a:lnTo>
                  <a:lnTo>
                    <a:pt x="7462" y="16302"/>
                  </a:lnTo>
                  <a:lnTo>
                    <a:pt x="7180" y="16246"/>
                  </a:lnTo>
                  <a:lnTo>
                    <a:pt x="6899" y="16161"/>
                  </a:lnTo>
                  <a:lnTo>
                    <a:pt x="6645" y="16077"/>
                  </a:lnTo>
                  <a:lnTo>
                    <a:pt x="6364" y="15964"/>
                  </a:lnTo>
                  <a:lnTo>
                    <a:pt x="6110" y="15852"/>
                  </a:lnTo>
                  <a:lnTo>
                    <a:pt x="5885" y="15711"/>
                  </a:lnTo>
                  <a:lnTo>
                    <a:pt x="5632" y="15570"/>
                  </a:lnTo>
                  <a:lnTo>
                    <a:pt x="5435" y="15401"/>
                  </a:lnTo>
                  <a:lnTo>
                    <a:pt x="5209" y="15232"/>
                  </a:lnTo>
                  <a:lnTo>
                    <a:pt x="5040" y="15035"/>
                  </a:lnTo>
                  <a:lnTo>
                    <a:pt x="4843" y="14838"/>
                  </a:lnTo>
                  <a:lnTo>
                    <a:pt x="4702" y="14613"/>
                  </a:lnTo>
                  <a:lnTo>
                    <a:pt x="4534" y="14388"/>
                  </a:lnTo>
                  <a:lnTo>
                    <a:pt x="4421" y="14134"/>
                  </a:lnTo>
                  <a:lnTo>
                    <a:pt x="4280" y="13881"/>
                  </a:lnTo>
                  <a:lnTo>
                    <a:pt x="4196" y="13628"/>
                  </a:lnTo>
                  <a:lnTo>
                    <a:pt x="4111" y="13346"/>
                  </a:lnTo>
                  <a:lnTo>
                    <a:pt x="4055" y="13064"/>
                  </a:lnTo>
                  <a:lnTo>
                    <a:pt x="3999" y="12755"/>
                  </a:lnTo>
                  <a:lnTo>
                    <a:pt x="3970" y="12445"/>
                  </a:lnTo>
                  <a:lnTo>
                    <a:pt x="3970" y="12135"/>
                  </a:lnTo>
                  <a:lnTo>
                    <a:pt x="397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63" name="Google Shape;1463;p53"/>
            <p:cNvSpPr/>
            <p:nvPr/>
          </p:nvSpPr>
          <p:spPr>
            <a:xfrm>
              <a:off x="2759425" y="3488525"/>
              <a:ext cx="401250" cy="489925"/>
            </a:xfrm>
            <a:custGeom>
              <a:rect b="b" l="l" r="r" t="t"/>
              <a:pathLst>
                <a:path extrusionOk="0" h="19597" w="16050">
                  <a:moveTo>
                    <a:pt x="7687" y="3097"/>
                  </a:moveTo>
                  <a:lnTo>
                    <a:pt x="8053" y="3126"/>
                  </a:lnTo>
                  <a:lnTo>
                    <a:pt x="8391" y="3154"/>
                  </a:lnTo>
                  <a:lnTo>
                    <a:pt x="8701" y="3210"/>
                  </a:lnTo>
                  <a:lnTo>
                    <a:pt x="8983" y="3294"/>
                  </a:lnTo>
                  <a:lnTo>
                    <a:pt x="9264" y="3407"/>
                  </a:lnTo>
                  <a:lnTo>
                    <a:pt x="9517" y="3520"/>
                  </a:lnTo>
                  <a:lnTo>
                    <a:pt x="9743" y="3689"/>
                  </a:lnTo>
                  <a:lnTo>
                    <a:pt x="9968" y="3858"/>
                  </a:lnTo>
                  <a:lnTo>
                    <a:pt x="10137" y="4055"/>
                  </a:lnTo>
                  <a:lnTo>
                    <a:pt x="10306" y="4280"/>
                  </a:lnTo>
                  <a:lnTo>
                    <a:pt x="10447" y="4505"/>
                  </a:lnTo>
                  <a:lnTo>
                    <a:pt x="10559" y="4730"/>
                  </a:lnTo>
                  <a:lnTo>
                    <a:pt x="10644" y="4984"/>
                  </a:lnTo>
                  <a:lnTo>
                    <a:pt x="10728" y="5237"/>
                  </a:lnTo>
                  <a:lnTo>
                    <a:pt x="10756" y="5491"/>
                  </a:lnTo>
                  <a:lnTo>
                    <a:pt x="10756" y="5772"/>
                  </a:lnTo>
                  <a:lnTo>
                    <a:pt x="10756" y="6082"/>
                  </a:lnTo>
                  <a:lnTo>
                    <a:pt x="10728" y="6363"/>
                  </a:lnTo>
                  <a:lnTo>
                    <a:pt x="10644" y="6645"/>
                  </a:lnTo>
                  <a:lnTo>
                    <a:pt x="10559" y="6898"/>
                  </a:lnTo>
                  <a:lnTo>
                    <a:pt x="10447" y="7124"/>
                  </a:lnTo>
                  <a:lnTo>
                    <a:pt x="10306" y="7349"/>
                  </a:lnTo>
                  <a:lnTo>
                    <a:pt x="10137" y="7546"/>
                  </a:lnTo>
                  <a:lnTo>
                    <a:pt x="9968" y="7743"/>
                  </a:lnTo>
                  <a:lnTo>
                    <a:pt x="9743" y="7912"/>
                  </a:lnTo>
                  <a:lnTo>
                    <a:pt x="9517" y="8053"/>
                  </a:lnTo>
                  <a:lnTo>
                    <a:pt x="9264" y="8165"/>
                  </a:lnTo>
                  <a:lnTo>
                    <a:pt x="8983" y="8278"/>
                  </a:lnTo>
                  <a:lnTo>
                    <a:pt x="8701" y="8362"/>
                  </a:lnTo>
                  <a:lnTo>
                    <a:pt x="8391" y="8419"/>
                  </a:lnTo>
                  <a:lnTo>
                    <a:pt x="8053" y="8447"/>
                  </a:lnTo>
                  <a:lnTo>
                    <a:pt x="3999" y="8447"/>
                  </a:lnTo>
                  <a:lnTo>
                    <a:pt x="3999" y="3097"/>
                  </a:lnTo>
                  <a:close/>
                  <a:moveTo>
                    <a:pt x="1" y="0"/>
                  </a:moveTo>
                  <a:lnTo>
                    <a:pt x="1" y="19596"/>
                  </a:lnTo>
                  <a:lnTo>
                    <a:pt x="3999" y="19596"/>
                  </a:lnTo>
                  <a:lnTo>
                    <a:pt x="3999" y="11403"/>
                  </a:lnTo>
                  <a:lnTo>
                    <a:pt x="4675" y="11403"/>
                  </a:lnTo>
                  <a:lnTo>
                    <a:pt x="11235" y="19596"/>
                  </a:lnTo>
                  <a:lnTo>
                    <a:pt x="16050" y="19596"/>
                  </a:lnTo>
                  <a:lnTo>
                    <a:pt x="9180" y="11347"/>
                  </a:lnTo>
                  <a:lnTo>
                    <a:pt x="9827" y="11234"/>
                  </a:lnTo>
                  <a:lnTo>
                    <a:pt x="10418" y="11094"/>
                  </a:lnTo>
                  <a:lnTo>
                    <a:pt x="10982" y="10925"/>
                  </a:lnTo>
                  <a:lnTo>
                    <a:pt x="11517" y="10699"/>
                  </a:lnTo>
                  <a:lnTo>
                    <a:pt x="11883" y="10502"/>
                  </a:lnTo>
                  <a:lnTo>
                    <a:pt x="12249" y="10305"/>
                  </a:lnTo>
                  <a:lnTo>
                    <a:pt x="12558" y="10080"/>
                  </a:lnTo>
                  <a:lnTo>
                    <a:pt x="12868" y="9855"/>
                  </a:lnTo>
                  <a:lnTo>
                    <a:pt x="13150" y="9601"/>
                  </a:lnTo>
                  <a:lnTo>
                    <a:pt x="13403" y="9320"/>
                  </a:lnTo>
                  <a:lnTo>
                    <a:pt x="13656" y="9038"/>
                  </a:lnTo>
                  <a:lnTo>
                    <a:pt x="13882" y="8728"/>
                  </a:lnTo>
                  <a:lnTo>
                    <a:pt x="14079" y="8391"/>
                  </a:lnTo>
                  <a:lnTo>
                    <a:pt x="14248" y="8053"/>
                  </a:lnTo>
                  <a:lnTo>
                    <a:pt x="14388" y="7715"/>
                  </a:lnTo>
                  <a:lnTo>
                    <a:pt x="14501" y="7349"/>
                  </a:lnTo>
                  <a:lnTo>
                    <a:pt x="14585" y="6955"/>
                  </a:lnTo>
                  <a:lnTo>
                    <a:pt x="14670" y="6561"/>
                  </a:lnTo>
                  <a:lnTo>
                    <a:pt x="14698" y="6138"/>
                  </a:lnTo>
                  <a:lnTo>
                    <a:pt x="14698" y="5716"/>
                  </a:lnTo>
                  <a:lnTo>
                    <a:pt x="14698" y="5322"/>
                  </a:lnTo>
                  <a:lnTo>
                    <a:pt x="14670" y="4899"/>
                  </a:lnTo>
                  <a:lnTo>
                    <a:pt x="14585" y="4533"/>
                  </a:lnTo>
                  <a:lnTo>
                    <a:pt x="14501" y="4139"/>
                  </a:lnTo>
                  <a:lnTo>
                    <a:pt x="14388" y="3773"/>
                  </a:lnTo>
                  <a:lnTo>
                    <a:pt x="14248" y="3435"/>
                  </a:lnTo>
                  <a:lnTo>
                    <a:pt x="14079" y="3097"/>
                  </a:lnTo>
                  <a:lnTo>
                    <a:pt x="13882" y="2760"/>
                  </a:lnTo>
                  <a:lnTo>
                    <a:pt x="13656" y="2450"/>
                  </a:lnTo>
                  <a:lnTo>
                    <a:pt x="13431" y="2168"/>
                  </a:lnTo>
                  <a:lnTo>
                    <a:pt x="13150" y="1887"/>
                  </a:lnTo>
                  <a:lnTo>
                    <a:pt x="12868" y="1633"/>
                  </a:lnTo>
                  <a:lnTo>
                    <a:pt x="12586" y="1380"/>
                  </a:lnTo>
                  <a:lnTo>
                    <a:pt x="12249" y="1155"/>
                  </a:lnTo>
                  <a:lnTo>
                    <a:pt x="11911" y="929"/>
                  </a:lnTo>
                  <a:lnTo>
                    <a:pt x="11545" y="761"/>
                  </a:lnTo>
                  <a:lnTo>
                    <a:pt x="11151" y="563"/>
                  </a:lnTo>
                  <a:lnTo>
                    <a:pt x="10756" y="423"/>
                  </a:lnTo>
                  <a:lnTo>
                    <a:pt x="10334" y="310"/>
                  </a:lnTo>
                  <a:lnTo>
                    <a:pt x="9912" y="197"/>
                  </a:lnTo>
                  <a:lnTo>
                    <a:pt x="9461" y="113"/>
                  </a:lnTo>
                  <a:lnTo>
                    <a:pt x="9011" y="57"/>
                  </a:lnTo>
                  <a:lnTo>
                    <a:pt x="8532" y="28"/>
                  </a:lnTo>
                  <a:lnTo>
                    <a:pt x="805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64" name="Google Shape;1464;p53"/>
            <p:cNvSpPr/>
            <p:nvPr/>
          </p:nvSpPr>
          <p:spPr>
            <a:xfrm>
              <a:off x="3219775" y="3488525"/>
              <a:ext cx="356900" cy="489925"/>
            </a:xfrm>
            <a:custGeom>
              <a:rect b="b" l="l" r="r" t="t"/>
              <a:pathLst>
                <a:path extrusionOk="0" h="19597" w="14276">
                  <a:moveTo>
                    <a:pt x="1" y="0"/>
                  </a:moveTo>
                  <a:lnTo>
                    <a:pt x="1" y="19596"/>
                  </a:lnTo>
                  <a:lnTo>
                    <a:pt x="14275" y="19596"/>
                  </a:lnTo>
                  <a:lnTo>
                    <a:pt x="14275" y="16246"/>
                  </a:lnTo>
                  <a:lnTo>
                    <a:pt x="3971" y="16246"/>
                  </a:lnTo>
                  <a:lnTo>
                    <a:pt x="3971" y="11206"/>
                  </a:lnTo>
                  <a:lnTo>
                    <a:pt x="13262" y="11206"/>
                  </a:lnTo>
                  <a:lnTo>
                    <a:pt x="13262" y="7968"/>
                  </a:lnTo>
                  <a:lnTo>
                    <a:pt x="3971" y="7968"/>
                  </a:lnTo>
                  <a:lnTo>
                    <a:pt x="3971" y="3351"/>
                  </a:lnTo>
                  <a:lnTo>
                    <a:pt x="14135" y="3351"/>
                  </a:lnTo>
                  <a:lnTo>
                    <a:pt x="1413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65" name="Google Shape;1465;p53"/>
            <p:cNvSpPr/>
            <p:nvPr/>
          </p:nvSpPr>
          <p:spPr>
            <a:xfrm>
              <a:off x="3801900" y="3488525"/>
              <a:ext cx="374475" cy="489925"/>
            </a:xfrm>
            <a:custGeom>
              <a:rect b="b" l="l" r="r" t="t"/>
              <a:pathLst>
                <a:path extrusionOk="0" h="19597" w="14979">
                  <a:moveTo>
                    <a:pt x="7687" y="3097"/>
                  </a:moveTo>
                  <a:lnTo>
                    <a:pt x="8137" y="3126"/>
                  </a:lnTo>
                  <a:lnTo>
                    <a:pt x="8559" y="3182"/>
                  </a:lnTo>
                  <a:lnTo>
                    <a:pt x="8982" y="3294"/>
                  </a:lnTo>
                  <a:lnTo>
                    <a:pt x="9376" y="3463"/>
                  </a:lnTo>
                  <a:lnTo>
                    <a:pt x="9742" y="3661"/>
                  </a:lnTo>
                  <a:lnTo>
                    <a:pt x="10052" y="3914"/>
                  </a:lnTo>
                  <a:lnTo>
                    <a:pt x="10333" y="4195"/>
                  </a:lnTo>
                  <a:lnTo>
                    <a:pt x="10559" y="4533"/>
                  </a:lnTo>
                  <a:lnTo>
                    <a:pt x="10756" y="4899"/>
                  </a:lnTo>
                  <a:lnTo>
                    <a:pt x="10896" y="5294"/>
                  </a:lnTo>
                  <a:lnTo>
                    <a:pt x="10981" y="5716"/>
                  </a:lnTo>
                  <a:lnTo>
                    <a:pt x="11009" y="6166"/>
                  </a:lnTo>
                  <a:lnTo>
                    <a:pt x="10981" y="6645"/>
                  </a:lnTo>
                  <a:lnTo>
                    <a:pt x="10896" y="7067"/>
                  </a:lnTo>
                  <a:lnTo>
                    <a:pt x="10756" y="7461"/>
                  </a:lnTo>
                  <a:lnTo>
                    <a:pt x="10559" y="7828"/>
                  </a:lnTo>
                  <a:lnTo>
                    <a:pt x="10333" y="8137"/>
                  </a:lnTo>
                  <a:lnTo>
                    <a:pt x="10052" y="8419"/>
                  </a:lnTo>
                  <a:lnTo>
                    <a:pt x="9742" y="8672"/>
                  </a:lnTo>
                  <a:lnTo>
                    <a:pt x="9376" y="8869"/>
                  </a:lnTo>
                  <a:lnTo>
                    <a:pt x="8982" y="9038"/>
                  </a:lnTo>
                  <a:lnTo>
                    <a:pt x="8559" y="9151"/>
                  </a:lnTo>
                  <a:lnTo>
                    <a:pt x="8137" y="9207"/>
                  </a:lnTo>
                  <a:lnTo>
                    <a:pt x="7687" y="9235"/>
                  </a:lnTo>
                  <a:lnTo>
                    <a:pt x="3970" y="9235"/>
                  </a:lnTo>
                  <a:lnTo>
                    <a:pt x="3970" y="3097"/>
                  </a:lnTo>
                  <a:close/>
                  <a:moveTo>
                    <a:pt x="0" y="0"/>
                  </a:moveTo>
                  <a:lnTo>
                    <a:pt x="0" y="19596"/>
                  </a:lnTo>
                  <a:lnTo>
                    <a:pt x="3970" y="19596"/>
                  </a:lnTo>
                  <a:lnTo>
                    <a:pt x="3970" y="12332"/>
                  </a:lnTo>
                  <a:lnTo>
                    <a:pt x="8081" y="12332"/>
                  </a:lnTo>
                  <a:lnTo>
                    <a:pt x="8559" y="12304"/>
                  </a:lnTo>
                  <a:lnTo>
                    <a:pt x="9038" y="12276"/>
                  </a:lnTo>
                  <a:lnTo>
                    <a:pt x="9489" y="12220"/>
                  </a:lnTo>
                  <a:lnTo>
                    <a:pt x="9939" y="12135"/>
                  </a:lnTo>
                  <a:lnTo>
                    <a:pt x="10361" y="12023"/>
                  </a:lnTo>
                  <a:lnTo>
                    <a:pt x="10784" y="11910"/>
                  </a:lnTo>
                  <a:lnTo>
                    <a:pt x="11206" y="11741"/>
                  </a:lnTo>
                  <a:lnTo>
                    <a:pt x="11600" y="11572"/>
                  </a:lnTo>
                  <a:lnTo>
                    <a:pt x="11994" y="11375"/>
                  </a:lnTo>
                  <a:lnTo>
                    <a:pt x="12332" y="11150"/>
                  </a:lnTo>
                  <a:lnTo>
                    <a:pt x="12670" y="10925"/>
                  </a:lnTo>
                  <a:lnTo>
                    <a:pt x="13008" y="10671"/>
                  </a:lnTo>
                  <a:lnTo>
                    <a:pt x="13290" y="10390"/>
                  </a:lnTo>
                  <a:lnTo>
                    <a:pt x="13571" y="10080"/>
                  </a:lnTo>
                  <a:lnTo>
                    <a:pt x="13825" y="9770"/>
                  </a:lnTo>
                  <a:lnTo>
                    <a:pt x="14078" y="9432"/>
                  </a:lnTo>
                  <a:lnTo>
                    <a:pt x="14275" y="9094"/>
                  </a:lnTo>
                  <a:lnTo>
                    <a:pt x="14472" y="8728"/>
                  </a:lnTo>
                  <a:lnTo>
                    <a:pt x="14613" y="8334"/>
                  </a:lnTo>
                  <a:lnTo>
                    <a:pt x="14754" y="7940"/>
                  </a:lnTo>
                  <a:lnTo>
                    <a:pt x="14838" y="7518"/>
                  </a:lnTo>
                  <a:lnTo>
                    <a:pt x="14923" y="7095"/>
                  </a:lnTo>
                  <a:lnTo>
                    <a:pt x="14951" y="6645"/>
                  </a:lnTo>
                  <a:lnTo>
                    <a:pt x="14979" y="6166"/>
                  </a:lnTo>
                  <a:lnTo>
                    <a:pt x="14951" y="5688"/>
                  </a:lnTo>
                  <a:lnTo>
                    <a:pt x="14923" y="5265"/>
                  </a:lnTo>
                  <a:lnTo>
                    <a:pt x="14838" y="4815"/>
                  </a:lnTo>
                  <a:lnTo>
                    <a:pt x="14754" y="4393"/>
                  </a:lnTo>
                  <a:lnTo>
                    <a:pt x="14613" y="3998"/>
                  </a:lnTo>
                  <a:lnTo>
                    <a:pt x="14472" y="3604"/>
                  </a:lnTo>
                  <a:lnTo>
                    <a:pt x="14275" y="3238"/>
                  </a:lnTo>
                  <a:lnTo>
                    <a:pt x="14078" y="2900"/>
                  </a:lnTo>
                  <a:lnTo>
                    <a:pt x="13825" y="2562"/>
                  </a:lnTo>
                  <a:lnTo>
                    <a:pt x="13571" y="2253"/>
                  </a:lnTo>
                  <a:lnTo>
                    <a:pt x="13290" y="1943"/>
                  </a:lnTo>
                  <a:lnTo>
                    <a:pt x="13008" y="1661"/>
                  </a:lnTo>
                  <a:lnTo>
                    <a:pt x="12670" y="1408"/>
                  </a:lnTo>
                  <a:lnTo>
                    <a:pt x="12332" y="1183"/>
                  </a:lnTo>
                  <a:lnTo>
                    <a:pt x="11994" y="958"/>
                  </a:lnTo>
                  <a:lnTo>
                    <a:pt x="11600" y="761"/>
                  </a:lnTo>
                  <a:lnTo>
                    <a:pt x="11206" y="592"/>
                  </a:lnTo>
                  <a:lnTo>
                    <a:pt x="10784" y="423"/>
                  </a:lnTo>
                  <a:lnTo>
                    <a:pt x="10361" y="310"/>
                  </a:lnTo>
                  <a:lnTo>
                    <a:pt x="9939" y="197"/>
                  </a:lnTo>
                  <a:lnTo>
                    <a:pt x="9489" y="113"/>
                  </a:lnTo>
                  <a:lnTo>
                    <a:pt x="9038" y="57"/>
                  </a:lnTo>
                  <a:lnTo>
                    <a:pt x="8559" y="28"/>
                  </a:lnTo>
                  <a:lnTo>
                    <a:pt x="808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66" name="Google Shape;1466;p53"/>
            <p:cNvSpPr/>
            <p:nvPr/>
          </p:nvSpPr>
          <p:spPr>
            <a:xfrm>
              <a:off x="4160875" y="3488525"/>
              <a:ext cx="493450" cy="489925"/>
            </a:xfrm>
            <a:custGeom>
              <a:rect b="b" l="l" r="r" t="t"/>
              <a:pathLst>
                <a:path extrusionOk="0" h="19597" w="19738">
                  <a:moveTo>
                    <a:pt x="9855" y="5350"/>
                  </a:moveTo>
                  <a:lnTo>
                    <a:pt x="12811" y="12783"/>
                  </a:lnTo>
                  <a:lnTo>
                    <a:pt x="6870" y="12783"/>
                  </a:lnTo>
                  <a:lnTo>
                    <a:pt x="9855" y="5350"/>
                  </a:lnTo>
                  <a:close/>
                  <a:moveTo>
                    <a:pt x="8250" y="0"/>
                  </a:moveTo>
                  <a:lnTo>
                    <a:pt x="1" y="19596"/>
                  </a:lnTo>
                  <a:lnTo>
                    <a:pt x="4139" y="19596"/>
                  </a:lnTo>
                  <a:lnTo>
                    <a:pt x="5603" y="15936"/>
                  </a:lnTo>
                  <a:lnTo>
                    <a:pt x="14050" y="15936"/>
                  </a:lnTo>
                  <a:lnTo>
                    <a:pt x="15514" y="19596"/>
                  </a:lnTo>
                  <a:lnTo>
                    <a:pt x="19738" y="19596"/>
                  </a:lnTo>
                  <a:lnTo>
                    <a:pt x="1148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67" name="Google Shape;1467;p53"/>
            <p:cNvSpPr/>
            <p:nvPr/>
          </p:nvSpPr>
          <p:spPr>
            <a:xfrm>
              <a:off x="4711325" y="3488525"/>
              <a:ext cx="400525" cy="489925"/>
            </a:xfrm>
            <a:custGeom>
              <a:rect b="b" l="l" r="r" t="t"/>
              <a:pathLst>
                <a:path extrusionOk="0" h="19597" w="16021">
                  <a:moveTo>
                    <a:pt x="7687" y="3097"/>
                  </a:moveTo>
                  <a:lnTo>
                    <a:pt x="8024" y="3126"/>
                  </a:lnTo>
                  <a:lnTo>
                    <a:pt x="8362" y="3154"/>
                  </a:lnTo>
                  <a:lnTo>
                    <a:pt x="8672" y="3210"/>
                  </a:lnTo>
                  <a:lnTo>
                    <a:pt x="8982" y="3294"/>
                  </a:lnTo>
                  <a:lnTo>
                    <a:pt x="9235" y="3407"/>
                  </a:lnTo>
                  <a:lnTo>
                    <a:pt x="9489" y="3520"/>
                  </a:lnTo>
                  <a:lnTo>
                    <a:pt x="9742" y="3689"/>
                  </a:lnTo>
                  <a:lnTo>
                    <a:pt x="9939" y="3858"/>
                  </a:lnTo>
                  <a:lnTo>
                    <a:pt x="10136" y="4055"/>
                  </a:lnTo>
                  <a:lnTo>
                    <a:pt x="10277" y="4280"/>
                  </a:lnTo>
                  <a:lnTo>
                    <a:pt x="10418" y="4505"/>
                  </a:lnTo>
                  <a:lnTo>
                    <a:pt x="10530" y="4730"/>
                  </a:lnTo>
                  <a:lnTo>
                    <a:pt x="10643" y="4984"/>
                  </a:lnTo>
                  <a:lnTo>
                    <a:pt x="10699" y="5237"/>
                  </a:lnTo>
                  <a:lnTo>
                    <a:pt x="10727" y="5491"/>
                  </a:lnTo>
                  <a:lnTo>
                    <a:pt x="10755" y="5772"/>
                  </a:lnTo>
                  <a:lnTo>
                    <a:pt x="10727" y="6082"/>
                  </a:lnTo>
                  <a:lnTo>
                    <a:pt x="10699" y="6363"/>
                  </a:lnTo>
                  <a:lnTo>
                    <a:pt x="10643" y="6645"/>
                  </a:lnTo>
                  <a:lnTo>
                    <a:pt x="10530" y="6898"/>
                  </a:lnTo>
                  <a:lnTo>
                    <a:pt x="10418" y="7124"/>
                  </a:lnTo>
                  <a:lnTo>
                    <a:pt x="10277" y="7349"/>
                  </a:lnTo>
                  <a:lnTo>
                    <a:pt x="10136" y="7546"/>
                  </a:lnTo>
                  <a:lnTo>
                    <a:pt x="9939" y="7743"/>
                  </a:lnTo>
                  <a:lnTo>
                    <a:pt x="9742" y="7912"/>
                  </a:lnTo>
                  <a:lnTo>
                    <a:pt x="9489" y="8053"/>
                  </a:lnTo>
                  <a:lnTo>
                    <a:pt x="9235" y="8165"/>
                  </a:lnTo>
                  <a:lnTo>
                    <a:pt x="8982" y="8278"/>
                  </a:lnTo>
                  <a:lnTo>
                    <a:pt x="8672" y="8362"/>
                  </a:lnTo>
                  <a:lnTo>
                    <a:pt x="8362" y="8419"/>
                  </a:lnTo>
                  <a:lnTo>
                    <a:pt x="8024" y="8447"/>
                  </a:lnTo>
                  <a:lnTo>
                    <a:pt x="3970" y="8447"/>
                  </a:lnTo>
                  <a:lnTo>
                    <a:pt x="3970" y="3097"/>
                  </a:lnTo>
                  <a:close/>
                  <a:moveTo>
                    <a:pt x="0" y="0"/>
                  </a:moveTo>
                  <a:lnTo>
                    <a:pt x="0" y="19596"/>
                  </a:lnTo>
                  <a:lnTo>
                    <a:pt x="3970" y="19596"/>
                  </a:lnTo>
                  <a:lnTo>
                    <a:pt x="3970" y="11403"/>
                  </a:lnTo>
                  <a:lnTo>
                    <a:pt x="4646" y="11403"/>
                  </a:lnTo>
                  <a:lnTo>
                    <a:pt x="11206" y="19596"/>
                  </a:lnTo>
                  <a:lnTo>
                    <a:pt x="16021" y="19596"/>
                  </a:lnTo>
                  <a:lnTo>
                    <a:pt x="9151" y="11347"/>
                  </a:lnTo>
                  <a:lnTo>
                    <a:pt x="9798" y="11234"/>
                  </a:lnTo>
                  <a:lnTo>
                    <a:pt x="10389" y="11094"/>
                  </a:lnTo>
                  <a:lnTo>
                    <a:pt x="10953" y="10925"/>
                  </a:lnTo>
                  <a:lnTo>
                    <a:pt x="11488" y="10699"/>
                  </a:lnTo>
                  <a:lnTo>
                    <a:pt x="11882" y="10502"/>
                  </a:lnTo>
                  <a:lnTo>
                    <a:pt x="12220" y="10305"/>
                  </a:lnTo>
                  <a:lnTo>
                    <a:pt x="12557" y="10080"/>
                  </a:lnTo>
                  <a:lnTo>
                    <a:pt x="12839" y="9855"/>
                  </a:lnTo>
                  <a:lnTo>
                    <a:pt x="13121" y="9601"/>
                  </a:lnTo>
                  <a:lnTo>
                    <a:pt x="13402" y="9320"/>
                  </a:lnTo>
                  <a:lnTo>
                    <a:pt x="13627" y="9038"/>
                  </a:lnTo>
                  <a:lnTo>
                    <a:pt x="13853" y="8728"/>
                  </a:lnTo>
                  <a:lnTo>
                    <a:pt x="14050" y="8391"/>
                  </a:lnTo>
                  <a:lnTo>
                    <a:pt x="14219" y="8053"/>
                  </a:lnTo>
                  <a:lnTo>
                    <a:pt x="14359" y="7715"/>
                  </a:lnTo>
                  <a:lnTo>
                    <a:pt x="14472" y="7349"/>
                  </a:lnTo>
                  <a:lnTo>
                    <a:pt x="14556" y="6955"/>
                  </a:lnTo>
                  <a:lnTo>
                    <a:pt x="14641" y="6561"/>
                  </a:lnTo>
                  <a:lnTo>
                    <a:pt x="14669" y="6138"/>
                  </a:lnTo>
                  <a:lnTo>
                    <a:pt x="14697" y="5716"/>
                  </a:lnTo>
                  <a:lnTo>
                    <a:pt x="14669" y="5322"/>
                  </a:lnTo>
                  <a:lnTo>
                    <a:pt x="14641" y="4899"/>
                  </a:lnTo>
                  <a:lnTo>
                    <a:pt x="14556" y="4533"/>
                  </a:lnTo>
                  <a:lnTo>
                    <a:pt x="14472" y="4139"/>
                  </a:lnTo>
                  <a:lnTo>
                    <a:pt x="14359" y="3773"/>
                  </a:lnTo>
                  <a:lnTo>
                    <a:pt x="14219" y="3435"/>
                  </a:lnTo>
                  <a:lnTo>
                    <a:pt x="14050" y="3097"/>
                  </a:lnTo>
                  <a:lnTo>
                    <a:pt x="13853" y="2760"/>
                  </a:lnTo>
                  <a:lnTo>
                    <a:pt x="13627" y="2450"/>
                  </a:lnTo>
                  <a:lnTo>
                    <a:pt x="13402" y="2168"/>
                  </a:lnTo>
                  <a:lnTo>
                    <a:pt x="13121" y="1887"/>
                  </a:lnTo>
                  <a:lnTo>
                    <a:pt x="12839" y="1633"/>
                  </a:lnTo>
                  <a:lnTo>
                    <a:pt x="12557" y="1380"/>
                  </a:lnTo>
                  <a:lnTo>
                    <a:pt x="12220" y="1155"/>
                  </a:lnTo>
                  <a:lnTo>
                    <a:pt x="11882" y="929"/>
                  </a:lnTo>
                  <a:lnTo>
                    <a:pt x="11516" y="761"/>
                  </a:lnTo>
                  <a:lnTo>
                    <a:pt x="11122" y="563"/>
                  </a:lnTo>
                  <a:lnTo>
                    <a:pt x="10727" y="423"/>
                  </a:lnTo>
                  <a:lnTo>
                    <a:pt x="10333" y="310"/>
                  </a:lnTo>
                  <a:lnTo>
                    <a:pt x="9883" y="197"/>
                  </a:lnTo>
                  <a:lnTo>
                    <a:pt x="9460" y="113"/>
                  </a:lnTo>
                  <a:lnTo>
                    <a:pt x="8982" y="57"/>
                  </a:lnTo>
                  <a:lnTo>
                    <a:pt x="8503" y="28"/>
                  </a:lnTo>
                  <a:lnTo>
                    <a:pt x="802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68" name="Google Shape;1468;p53"/>
            <p:cNvSpPr/>
            <p:nvPr/>
          </p:nvSpPr>
          <p:spPr>
            <a:xfrm>
              <a:off x="5128725" y="3488525"/>
              <a:ext cx="427275" cy="489925"/>
            </a:xfrm>
            <a:custGeom>
              <a:rect b="b" l="l" r="r" t="t"/>
              <a:pathLst>
                <a:path extrusionOk="0" h="19597" w="17091">
                  <a:moveTo>
                    <a:pt x="0" y="0"/>
                  </a:moveTo>
                  <a:lnTo>
                    <a:pt x="0" y="3379"/>
                  </a:lnTo>
                  <a:lnTo>
                    <a:pt x="6561" y="3379"/>
                  </a:lnTo>
                  <a:lnTo>
                    <a:pt x="6561" y="19596"/>
                  </a:lnTo>
                  <a:lnTo>
                    <a:pt x="10559" y="19596"/>
                  </a:lnTo>
                  <a:lnTo>
                    <a:pt x="10559" y="3379"/>
                  </a:lnTo>
                  <a:lnTo>
                    <a:pt x="17091" y="3379"/>
                  </a:lnTo>
                  <a:lnTo>
                    <a:pt x="170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69" name="Google Shape;1469;p53"/>
            <p:cNvSpPr/>
            <p:nvPr/>
          </p:nvSpPr>
          <p:spPr>
            <a:xfrm>
              <a:off x="5614400" y="3488525"/>
              <a:ext cx="426575" cy="489925"/>
            </a:xfrm>
            <a:custGeom>
              <a:rect b="b" l="l" r="r" t="t"/>
              <a:pathLst>
                <a:path extrusionOk="0" h="19597" w="17063">
                  <a:moveTo>
                    <a:pt x="1" y="0"/>
                  </a:moveTo>
                  <a:lnTo>
                    <a:pt x="1" y="19596"/>
                  </a:lnTo>
                  <a:lnTo>
                    <a:pt x="3971" y="19596"/>
                  </a:lnTo>
                  <a:lnTo>
                    <a:pt x="3971" y="6955"/>
                  </a:lnTo>
                  <a:lnTo>
                    <a:pt x="14191" y="19596"/>
                  </a:lnTo>
                  <a:lnTo>
                    <a:pt x="17063" y="19596"/>
                  </a:lnTo>
                  <a:lnTo>
                    <a:pt x="17063" y="0"/>
                  </a:lnTo>
                  <a:lnTo>
                    <a:pt x="13037" y="0"/>
                  </a:lnTo>
                  <a:lnTo>
                    <a:pt x="13037" y="12698"/>
                  </a:lnTo>
                  <a:lnTo>
                    <a:pt x="276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70" name="Google Shape;1470;p53"/>
            <p:cNvSpPr/>
            <p:nvPr/>
          </p:nvSpPr>
          <p:spPr>
            <a:xfrm>
              <a:off x="6147250" y="3488525"/>
              <a:ext cx="356900" cy="489925"/>
            </a:xfrm>
            <a:custGeom>
              <a:rect b="b" l="l" r="r" t="t"/>
              <a:pathLst>
                <a:path extrusionOk="0" h="19597" w="14276">
                  <a:moveTo>
                    <a:pt x="0" y="0"/>
                  </a:moveTo>
                  <a:lnTo>
                    <a:pt x="0" y="19596"/>
                  </a:lnTo>
                  <a:lnTo>
                    <a:pt x="14275" y="19596"/>
                  </a:lnTo>
                  <a:lnTo>
                    <a:pt x="14275" y="16246"/>
                  </a:lnTo>
                  <a:lnTo>
                    <a:pt x="3970" y="16246"/>
                  </a:lnTo>
                  <a:lnTo>
                    <a:pt x="3970" y="11206"/>
                  </a:lnTo>
                  <a:lnTo>
                    <a:pt x="13262" y="11206"/>
                  </a:lnTo>
                  <a:lnTo>
                    <a:pt x="13262" y="7968"/>
                  </a:lnTo>
                  <a:lnTo>
                    <a:pt x="3970" y="7968"/>
                  </a:lnTo>
                  <a:lnTo>
                    <a:pt x="3970" y="3351"/>
                  </a:lnTo>
                  <a:lnTo>
                    <a:pt x="14134" y="3351"/>
                  </a:lnTo>
                  <a:lnTo>
                    <a:pt x="141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71" name="Google Shape;1471;p53"/>
            <p:cNvSpPr/>
            <p:nvPr/>
          </p:nvSpPr>
          <p:spPr>
            <a:xfrm>
              <a:off x="6590700" y="3488525"/>
              <a:ext cx="400525" cy="489925"/>
            </a:xfrm>
            <a:custGeom>
              <a:rect b="b" l="l" r="r" t="t"/>
              <a:pathLst>
                <a:path extrusionOk="0" h="19597" w="16021">
                  <a:moveTo>
                    <a:pt x="7687" y="3097"/>
                  </a:moveTo>
                  <a:lnTo>
                    <a:pt x="8025" y="3126"/>
                  </a:lnTo>
                  <a:lnTo>
                    <a:pt x="8362" y="3154"/>
                  </a:lnTo>
                  <a:lnTo>
                    <a:pt x="8672" y="3210"/>
                  </a:lnTo>
                  <a:lnTo>
                    <a:pt x="8982" y="3294"/>
                  </a:lnTo>
                  <a:lnTo>
                    <a:pt x="9235" y="3407"/>
                  </a:lnTo>
                  <a:lnTo>
                    <a:pt x="9489" y="3520"/>
                  </a:lnTo>
                  <a:lnTo>
                    <a:pt x="9714" y="3689"/>
                  </a:lnTo>
                  <a:lnTo>
                    <a:pt x="9939" y="3858"/>
                  </a:lnTo>
                  <a:lnTo>
                    <a:pt x="10136" y="4055"/>
                  </a:lnTo>
                  <a:lnTo>
                    <a:pt x="10277" y="4280"/>
                  </a:lnTo>
                  <a:lnTo>
                    <a:pt x="10418" y="4505"/>
                  </a:lnTo>
                  <a:lnTo>
                    <a:pt x="10530" y="4730"/>
                  </a:lnTo>
                  <a:lnTo>
                    <a:pt x="10615" y="4984"/>
                  </a:lnTo>
                  <a:lnTo>
                    <a:pt x="10699" y="5237"/>
                  </a:lnTo>
                  <a:lnTo>
                    <a:pt x="10727" y="5491"/>
                  </a:lnTo>
                  <a:lnTo>
                    <a:pt x="10727" y="5772"/>
                  </a:lnTo>
                  <a:lnTo>
                    <a:pt x="10727" y="6082"/>
                  </a:lnTo>
                  <a:lnTo>
                    <a:pt x="10699" y="6363"/>
                  </a:lnTo>
                  <a:lnTo>
                    <a:pt x="10615" y="6645"/>
                  </a:lnTo>
                  <a:lnTo>
                    <a:pt x="10530" y="6898"/>
                  </a:lnTo>
                  <a:lnTo>
                    <a:pt x="10418" y="7124"/>
                  </a:lnTo>
                  <a:lnTo>
                    <a:pt x="10277" y="7349"/>
                  </a:lnTo>
                  <a:lnTo>
                    <a:pt x="10136" y="7546"/>
                  </a:lnTo>
                  <a:lnTo>
                    <a:pt x="9939" y="7743"/>
                  </a:lnTo>
                  <a:lnTo>
                    <a:pt x="9714" y="7912"/>
                  </a:lnTo>
                  <a:lnTo>
                    <a:pt x="9489" y="8053"/>
                  </a:lnTo>
                  <a:lnTo>
                    <a:pt x="9235" y="8165"/>
                  </a:lnTo>
                  <a:lnTo>
                    <a:pt x="8982" y="8278"/>
                  </a:lnTo>
                  <a:lnTo>
                    <a:pt x="8672" y="8362"/>
                  </a:lnTo>
                  <a:lnTo>
                    <a:pt x="8362" y="8419"/>
                  </a:lnTo>
                  <a:lnTo>
                    <a:pt x="8025" y="8447"/>
                  </a:lnTo>
                  <a:lnTo>
                    <a:pt x="3970" y="8447"/>
                  </a:lnTo>
                  <a:lnTo>
                    <a:pt x="3970" y="3097"/>
                  </a:lnTo>
                  <a:close/>
                  <a:moveTo>
                    <a:pt x="0" y="0"/>
                  </a:moveTo>
                  <a:lnTo>
                    <a:pt x="0" y="19596"/>
                  </a:lnTo>
                  <a:lnTo>
                    <a:pt x="3970" y="19596"/>
                  </a:lnTo>
                  <a:lnTo>
                    <a:pt x="3970" y="11403"/>
                  </a:lnTo>
                  <a:lnTo>
                    <a:pt x="4646" y="11403"/>
                  </a:lnTo>
                  <a:lnTo>
                    <a:pt x="11206" y="19596"/>
                  </a:lnTo>
                  <a:lnTo>
                    <a:pt x="16021" y="19596"/>
                  </a:lnTo>
                  <a:lnTo>
                    <a:pt x="9151" y="11347"/>
                  </a:lnTo>
                  <a:lnTo>
                    <a:pt x="9798" y="11234"/>
                  </a:lnTo>
                  <a:lnTo>
                    <a:pt x="10390" y="11094"/>
                  </a:lnTo>
                  <a:lnTo>
                    <a:pt x="10953" y="10925"/>
                  </a:lnTo>
                  <a:lnTo>
                    <a:pt x="11516" y="10699"/>
                  </a:lnTo>
                  <a:lnTo>
                    <a:pt x="11882" y="10502"/>
                  </a:lnTo>
                  <a:lnTo>
                    <a:pt x="12220" y="10305"/>
                  </a:lnTo>
                  <a:lnTo>
                    <a:pt x="12558" y="10080"/>
                  </a:lnTo>
                  <a:lnTo>
                    <a:pt x="12839" y="9855"/>
                  </a:lnTo>
                  <a:lnTo>
                    <a:pt x="13121" y="9601"/>
                  </a:lnTo>
                  <a:lnTo>
                    <a:pt x="13402" y="9320"/>
                  </a:lnTo>
                  <a:lnTo>
                    <a:pt x="13628" y="9038"/>
                  </a:lnTo>
                  <a:lnTo>
                    <a:pt x="13853" y="8728"/>
                  </a:lnTo>
                  <a:lnTo>
                    <a:pt x="14050" y="8391"/>
                  </a:lnTo>
                  <a:lnTo>
                    <a:pt x="14219" y="8053"/>
                  </a:lnTo>
                  <a:lnTo>
                    <a:pt x="14360" y="7715"/>
                  </a:lnTo>
                  <a:lnTo>
                    <a:pt x="14472" y="7349"/>
                  </a:lnTo>
                  <a:lnTo>
                    <a:pt x="14557" y="6955"/>
                  </a:lnTo>
                  <a:lnTo>
                    <a:pt x="14641" y="6561"/>
                  </a:lnTo>
                  <a:lnTo>
                    <a:pt x="14669" y="6138"/>
                  </a:lnTo>
                  <a:lnTo>
                    <a:pt x="14697" y="5716"/>
                  </a:lnTo>
                  <a:lnTo>
                    <a:pt x="14669" y="5322"/>
                  </a:lnTo>
                  <a:lnTo>
                    <a:pt x="14641" y="4899"/>
                  </a:lnTo>
                  <a:lnTo>
                    <a:pt x="14557" y="4533"/>
                  </a:lnTo>
                  <a:lnTo>
                    <a:pt x="14472" y="4139"/>
                  </a:lnTo>
                  <a:lnTo>
                    <a:pt x="14360" y="3773"/>
                  </a:lnTo>
                  <a:lnTo>
                    <a:pt x="14219" y="3435"/>
                  </a:lnTo>
                  <a:lnTo>
                    <a:pt x="14050" y="3097"/>
                  </a:lnTo>
                  <a:lnTo>
                    <a:pt x="13853" y="2760"/>
                  </a:lnTo>
                  <a:lnTo>
                    <a:pt x="13628" y="2450"/>
                  </a:lnTo>
                  <a:lnTo>
                    <a:pt x="13402" y="2168"/>
                  </a:lnTo>
                  <a:lnTo>
                    <a:pt x="13121" y="1887"/>
                  </a:lnTo>
                  <a:lnTo>
                    <a:pt x="12839" y="1633"/>
                  </a:lnTo>
                  <a:lnTo>
                    <a:pt x="12558" y="1380"/>
                  </a:lnTo>
                  <a:lnTo>
                    <a:pt x="12220" y="1155"/>
                  </a:lnTo>
                  <a:lnTo>
                    <a:pt x="11882" y="929"/>
                  </a:lnTo>
                  <a:lnTo>
                    <a:pt x="11516" y="761"/>
                  </a:lnTo>
                  <a:lnTo>
                    <a:pt x="11122" y="563"/>
                  </a:lnTo>
                  <a:lnTo>
                    <a:pt x="10727" y="423"/>
                  </a:lnTo>
                  <a:lnTo>
                    <a:pt x="10333" y="310"/>
                  </a:lnTo>
                  <a:lnTo>
                    <a:pt x="9883" y="197"/>
                  </a:lnTo>
                  <a:lnTo>
                    <a:pt x="9460" y="113"/>
                  </a:lnTo>
                  <a:lnTo>
                    <a:pt x="8982" y="57"/>
                  </a:lnTo>
                  <a:lnTo>
                    <a:pt x="8503" y="28"/>
                  </a:lnTo>
                  <a:lnTo>
                    <a:pt x="802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72" name="Google Shape;1472;p53"/>
            <p:cNvSpPr/>
            <p:nvPr/>
          </p:nvSpPr>
          <p:spPr>
            <a:xfrm>
              <a:off x="7004575" y="3480775"/>
              <a:ext cx="374500" cy="504700"/>
            </a:xfrm>
            <a:custGeom>
              <a:rect b="b" l="l" r="r" t="t"/>
              <a:pathLst>
                <a:path extrusionOk="0" h="20188" w="14980">
                  <a:moveTo>
                    <a:pt x="8307" y="1"/>
                  </a:moveTo>
                  <a:lnTo>
                    <a:pt x="7800" y="29"/>
                  </a:lnTo>
                  <a:lnTo>
                    <a:pt x="7321" y="57"/>
                  </a:lnTo>
                  <a:lnTo>
                    <a:pt x="6871" y="113"/>
                  </a:lnTo>
                  <a:lnTo>
                    <a:pt x="6420" y="170"/>
                  </a:lnTo>
                  <a:lnTo>
                    <a:pt x="5970" y="282"/>
                  </a:lnTo>
                  <a:lnTo>
                    <a:pt x="5547" y="395"/>
                  </a:lnTo>
                  <a:lnTo>
                    <a:pt x="5125" y="507"/>
                  </a:lnTo>
                  <a:lnTo>
                    <a:pt x="4731" y="676"/>
                  </a:lnTo>
                  <a:lnTo>
                    <a:pt x="4337" y="845"/>
                  </a:lnTo>
                  <a:lnTo>
                    <a:pt x="3971" y="1042"/>
                  </a:lnTo>
                  <a:lnTo>
                    <a:pt x="3633" y="1268"/>
                  </a:lnTo>
                  <a:lnTo>
                    <a:pt x="3323" y="1493"/>
                  </a:lnTo>
                  <a:lnTo>
                    <a:pt x="3013" y="1746"/>
                  </a:lnTo>
                  <a:lnTo>
                    <a:pt x="2732" y="2000"/>
                  </a:lnTo>
                  <a:lnTo>
                    <a:pt x="2478" y="2309"/>
                  </a:lnTo>
                  <a:lnTo>
                    <a:pt x="2253" y="2591"/>
                  </a:lnTo>
                  <a:lnTo>
                    <a:pt x="2028" y="2929"/>
                  </a:lnTo>
                  <a:lnTo>
                    <a:pt x="1859" y="3267"/>
                  </a:lnTo>
                  <a:lnTo>
                    <a:pt x="1690" y="3604"/>
                  </a:lnTo>
                  <a:lnTo>
                    <a:pt x="1577" y="3999"/>
                  </a:lnTo>
                  <a:lnTo>
                    <a:pt x="1465" y="4365"/>
                  </a:lnTo>
                  <a:lnTo>
                    <a:pt x="1408" y="4787"/>
                  </a:lnTo>
                  <a:lnTo>
                    <a:pt x="1352" y="5209"/>
                  </a:lnTo>
                  <a:lnTo>
                    <a:pt x="1352" y="5632"/>
                  </a:lnTo>
                  <a:lnTo>
                    <a:pt x="1352" y="5998"/>
                  </a:lnTo>
                  <a:lnTo>
                    <a:pt x="1380" y="6364"/>
                  </a:lnTo>
                  <a:lnTo>
                    <a:pt x="1408" y="6702"/>
                  </a:lnTo>
                  <a:lnTo>
                    <a:pt x="1465" y="7011"/>
                  </a:lnTo>
                  <a:lnTo>
                    <a:pt x="1549" y="7321"/>
                  </a:lnTo>
                  <a:lnTo>
                    <a:pt x="1634" y="7603"/>
                  </a:lnTo>
                  <a:lnTo>
                    <a:pt x="1746" y="7884"/>
                  </a:lnTo>
                  <a:lnTo>
                    <a:pt x="1859" y="8138"/>
                  </a:lnTo>
                  <a:lnTo>
                    <a:pt x="2140" y="8616"/>
                  </a:lnTo>
                  <a:lnTo>
                    <a:pt x="2478" y="9038"/>
                  </a:lnTo>
                  <a:lnTo>
                    <a:pt x="2844" y="9404"/>
                  </a:lnTo>
                  <a:lnTo>
                    <a:pt x="3267" y="9742"/>
                  </a:lnTo>
                  <a:lnTo>
                    <a:pt x="3689" y="10052"/>
                  </a:lnTo>
                  <a:lnTo>
                    <a:pt x="4168" y="10334"/>
                  </a:lnTo>
                  <a:lnTo>
                    <a:pt x="4646" y="10559"/>
                  </a:lnTo>
                  <a:lnTo>
                    <a:pt x="5153" y="10784"/>
                  </a:lnTo>
                  <a:lnTo>
                    <a:pt x="6195" y="11178"/>
                  </a:lnTo>
                  <a:lnTo>
                    <a:pt x="7237" y="11544"/>
                  </a:lnTo>
                  <a:lnTo>
                    <a:pt x="8222" y="11882"/>
                  </a:lnTo>
                  <a:lnTo>
                    <a:pt x="9123" y="12248"/>
                  </a:lnTo>
                  <a:lnTo>
                    <a:pt x="9545" y="12445"/>
                  </a:lnTo>
                  <a:lnTo>
                    <a:pt x="9911" y="12671"/>
                  </a:lnTo>
                  <a:lnTo>
                    <a:pt x="10221" y="12924"/>
                  </a:lnTo>
                  <a:lnTo>
                    <a:pt x="10503" y="13205"/>
                  </a:lnTo>
                  <a:lnTo>
                    <a:pt x="10643" y="13346"/>
                  </a:lnTo>
                  <a:lnTo>
                    <a:pt x="10756" y="13487"/>
                  </a:lnTo>
                  <a:lnTo>
                    <a:pt x="10841" y="13656"/>
                  </a:lnTo>
                  <a:lnTo>
                    <a:pt x="10897" y="13825"/>
                  </a:lnTo>
                  <a:lnTo>
                    <a:pt x="10953" y="14022"/>
                  </a:lnTo>
                  <a:lnTo>
                    <a:pt x="11009" y="14219"/>
                  </a:lnTo>
                  <a:lnTo>
                    <a:pt x="11038" y="14416"/>
                  </a:lnTo>
                  <a:lnTo>
                    <a:pt x="11038" y="14641"/>
                  </a:lnTo>
                  <a:lnTo>
                    <a:pt x="11038" y="14895"/>
                  </a:lnTo>
                  <a:lnTo>
                    <a:pt x="10981" y="15120"/>
                  </a:lnTo>
                  <a:lnTo>
                    <a:pt x="10925" y="15345"/>
                  </a:lnTo>
                  <a:lnTo>
                    <a:pt x="10812" y="15571"/>
                  </a:lnTo>
                  <a:lnTo>
                    <a:pt x="10672" y="15768"/>
                  </a:lnTo>
                  <a:lnTo>
                    <a:pt x="10531" y="15937"/>
                  </a:lnTo>
                  <a:lnTo>
                    <a:pt x="10334" y="16105"/>
                  </a:lnTo>
                  <a:lnTo>
                    <a:pt x="10108" y="16246"/>
                  </a:lnTo>
                  <a:lnTo>
                    <a:pt x="9883" y="16387"/>
                  </a:lnTo>
                  <a:lnTo>
                    <a:pt x="9630" y="16528"/>
                  </a:lnTo>
                  <a:lnTo>
                    <a:pt x="9348" y="16612"/>
                  </a:lnTo>
                  <a:lnTo>
                    <a:pt x="9039" y="16697"/>
                  </a:lnTo>
                  <a:lnTo>
                    <a:pt x="8729" y="16753"/>
                  </a:lnTo>
                  <a:lnTo>
                    <a:pt x="8391" y="16809"/>
                  </a:lnTo>
                  <a:lnTo>
                    <a:pt x="8025" y="16838"/>
                  </a:lnTo>
                  <a:lnTo>
                    <a:pt x="7237" y="16838"/>
                  </a:lnTo>
                  <a:lnTo>
                    <a:pt x="6814" y="16809"/>
                  </a:lnTo>
                  <a:lnTo>
                    <a:pt x="6448" y="16753"/>
                  </a:lnTo>
                  <a:lnTo>
                    <a:pt x="6054" y="16697"/>
                  </a:lnTo>
                  <a:lnTo>
                    <a:pt x="5716" y="16612"/>
                  </a:lnTo>
                  <a:lnTo>
                    <a:pt x="5350" y="16500"/>
                  </a:lnTo>
                  <a:lnTo>
                    <a:pt x="5041" y="16359"/>
                  </a:lnTo>
                  <a:lnTo>
                    <a:pt x="4731" y="16218"/>
                  </a:lnTo>
                  <a:lnTo>
                    <a:pt x="4449" y="16049"/>
                  </a:lnTo>
                  <a:lnTo>
                    <a:pt x="4140" y="15880"/>
                  </a:lnTo>
                  <a:lnTo>
                    <a:pt x="3886" y="15683"/>
                  </a:lnTo>
                  <a:lnTo>
                    <a:pt x="3605" y="15458"/>
                  </a:lnTo>
                  <a:lnTo>
                    <a:pt x="3351" y="15233"/>
                  </a:lnTo>
                  <a:lnTo>
                    <a:pt x="3098" y="14979"/>
                  </a:lnTo>
                  <a:lnTo>
                    <a:pt x="2873" y="14726"/>
                  </a:lnTo>
                  <a:lnTo>
                    <a:pt x="2619" y="14444"/>
                  </a:lnTo>
                  <a:lnTo>
                    <a:pt x="1" y="16950"/>
                  </a:lnTo>
                  <a:lnTo>
                    <a:pt x="367" y="17344"/>
                  </a:lnTo>
                  <a:lnTo>
                    <a:pt x="733" y="17710"/>
                  </a:lnTo>
                  <a:lnTo>
                    <a:pt x="1127" y="18048"/>
                  </a:lnTo>
                  <a:lnTo>
                    <a:pt x="1521" y="18358"/>
                  </a:lnTo>
                  <a:lnTo>
                    <a:pt x="1915" y="18668"/>
                  </a:lnTo>
                  <a:lnTo>
                    <a:pt x="2338" y="18921"/>
                  </a:lnTo>
                  <a:lnTo>
                    <a:pt x="2760" y="19174"/>
                  </a:lnTo>
                  <a:lnTo>
                    <a:pt x="3210" y="19372"/>
                  </a:lnTo>
                  <a:lnTo>
                    <a:pt x="3661" y="19569"/>
                  </a:lnTo>
                  <a:lnTo>
                    <a:pt x="4140" y="19738"/>
                  </a:lnTo>
                  <a:lnTo>
                    <a:pt x="4618" y="19878"/>
                  </a:lnTo>
                  <a:lnTo>
                    <a:pt x="5153" y="19991"/>
                  </a:lnTo>
                  <a:lnTo>
                    <a:pt x="5688" y="20075"/>
                  </a:lnTo>
                  <a:lnTo>
                    <a:pt x="6251" y="20132"/>
                  </a:lnTo>
                  <a:lnTo>
                    <a:pt x="6842" y="20188"/>
                  </a:lnTo>
                  <a:lnTo>
                    <a:pt x="7434" y="20188"/>
                  </a:lnTo>
                  <a:lnTo>
                    <a:pt x="8307" y="20160"/>
                  </a:lnTo>
                  <a:lnTo>
                    <a:pt x="9095" y="20104"/>
                  </a:lnTo>
                  <a:lnTo>
                    <a:pt x="9855" y="19963"/>
                  </a:lnTo>
                  <a:lnTo>
                    <a:pt x="10587" y="19794"/>
                  </a:lnTo>
                  <a:lnTo>
                    <a:pt x="11235" y="19569"/>
                  </a:lnTo>
                  <a:lnTo>
                    <a:pt x="11854" y="19315"/>
                  </a:lnTo>
                  <a:lnTo>
                    <a:pt x="12445" y="19005"/>
                  </a:lnTo>
                  <a:lnTo>
                    <a:pt x="12980" y="18639"/>
                  </a:lnTo>
                  <a:lnTo>
                    <a:pt x="13206" y="18414"/>
                  </a:lnTo>
                  <a:lnTo>
                    <a:pt x="13431" y="18217"/>
                  </a:lnTo>
                  <a:lnTo>
                    <a:pt x="13656" y="17992"/>
                  </a:lnTo>
                  <a:lnTo>
                    <a:pt x="13853" y="17767"/>
                  </a:lnTo>
                  <a:lnTo>
                    <a:pt x="14022" y="17541"/>
                  </a:lnTo>
                  <a:lnTo>
                    <a:pt x="14191" y="17288"/>
                  </a:lnTo>
                  <a:lnTo>
                    <a:pt x="14360" y="17035"/>
                  </a:lnTo>
                  <a:lnTo>
                    <a:pt x="14473" y="16781"/>
                  </a:lnTo>
                  <a:lnTo>
                    <a:pt x="14585" y="16500"/>
                  </a:lnTo>
                  <a:lnTo>
                    <a:pt x="14698" y="16218"/>
                  </a:lnTo>
                  <a:lnTo>
                    <a:pt x="14782" y="15937"/>
                  </a:lnTo>
                  <a:lnTo>
                    <a:pt x="14867" y="15627"/>
                  </a:lnTo>
                  <a:lnTo>
                    <a:pt x="14923" y="15317"/>
                  </a:lnTo>
                  <a:lnTo>
                    <a:pt x="14951" y="15007"/>
                  </a:lnTo>
                  <a:lnTo>
                    <a:pt x="14979" y="14332"/>
                  </a:lnTo>
                  <a:lnTo>
                    <a:pt x="14979" y="13966"/>
                  </a:lnTo>
                  <a:lnTo>
                    <a:pt x="14951" y="13600"/>
                  </a:lnTo>
                  <a:lnTo>
                    <a:pt x="14923" y="13262"/>
                  </a:lnTo>
                  <a:lnTo>
                    <a:pt x="14867" y="12924"/>
                  </a:lnTo>
                  <a:lnTo>
                    <a:pt x="14782" y="12614"/>
                  </a:lnTo>
                  <a:lnTo>
                    <a:pt x="14698" y="12305"/>
                  </a:lnTo>
                  <a:lnTo>
                    <a:pt x="14585" y="12023"/>
                  </a:lnTo>
                  <a:lnTo>
                    <a:pt x="14444" y="11770"/>
                  </a:lnTo>
                  <a:lnTo>
                    <a:pt x="14163" y="11263"/>
                  </a:lnTo>
                  <a:lnTo>
                    <a:pt x="13853" y="10812"/>
                  </a:lnTo>
                  <a:lnTo>
                    <a:pt x="13487" y="10390"/>
                  </a:lnTo>
                  <a:lnTo>
                    <a:pt x="13065" y="10052"/>
                  </a:lnTo>
                  <a:lnTo>
                    <a:pt x="12642" y="9714"/>
                  </a:lnTo>
                  <a:lnTo>
                    <a:pt x="12164" y="9433"/>
                  </a:lnTo>
                  <a:lnTo>
                    <a:pt x="11685" y="9179"/>
                  </a:lnTo>
                  <a:lnTo>
                    <a:pt x="11178" y="8954"/>
                  </a:lnTo>
                  <a:lnTo>
                    <a:pt x="10137" y="8560"/>
                  </a:lnTo>
                  <a:lnTo>
                    <a:pt x="9095" y="8194"/>
                  </a:lnTo>
                  <a:lnTo>
                    <a:pt x="8109" y="7856"/>
                  </a:lnTo>
                  <a:lnTo>
                    <a:pt x="7208" y="7518"/>
                  </a:lnTo>
                  <a:lnTo>
                    <a:pt x="6786" y="7321"/>
                  </a:lnTo>
                  <a:lnTo>
                    <a:pt x="6420" y="7096"/>
                  </a:lnTo>
                  <a:lnTo>
                    <a:pt x="6082" y="6871"/>
                  </a:lnTo>
                  <a:lnTo>
                    <a:pt x="5801" y="6645"/>
                  </a:lnTo>
                  <a:lnTo>
                    <a:pt x="5688" y="6504"/>
                  </a:lnTo>
                  <a:lnTo>
                    <a:pt x="5575" y="6364"/>
                  </a:lnTo>
                  <a:lnTo>
                    <a:pt x="5491" y="6223"/>
                  </a:lnTo>
                  <a:lnTo>
                    <a:pt x="5407" y="6054"/>
                  </a:lnTo>
                  <a:lnTo>
                    <a:pt x="5350" y="5885"/>
                  </a:lnTo>
                  <a:lnTo>
                    <a:pt x="5322" y="5716"/>
                  </a:lnTo>
                  <a:lnTo>
                    <a:pt x="5294" y="5519"/>
                  </a:lnTo>
                  <a:lnTo>
                    <a:pt x="5294" y="5322"/>
                  </a:lnTo>
                  <a:lnTo>
                    <a:pt x="5294" y="5097"/>
                  </a:lnTo>
                  <a:lnTo>
                    <a:pt x="5322" y="4900"/>
                  </a:lnTo>
                  <a:lnTo>
                    <a:pt x="5407" y="4674"/>
                  </a:lnTo>
                  <a:lnTo>
                    <a:pt x="5491" y="4505"/>
                  </a:lnTo>
                  <a:lnTo>
                    <a:pt x="5604" y="4308"/>
                  </a:lnTo>
                  <a:lnTo>
                    <a:pt x="5716" y="4168"/>
                  </a:lnTo>
                  <a:lnTo>
                    <a:pt x="5885" y="4027"/>
                  </a:lnTo>
                  <a:lnTo>
                    <a:pt x="6082" y="3886"/>
                  </a:lnTo>
                  <a:lnTo>
                    <a:pt x="6279" y="3773"/>
                  </a:lnTo>
                  <a:lnTo>
                    <a:pt x="6505" y="3661"/>
                  </a:lnTo>
                  <a:lnTo>
                    <a:pt x="6758" y="3576"/>
                  </a:lnTo>
                  <a:lnTo>
                    <a:pt x="7011" y="3520"/>
                  </a:lnTo>
                  <a:lnTo>
                    <a:pt x="7293" y="3464"/>
                  </a:lnTo>
                  <a:lnTo>
                    <a:pt x="7575" y="3407"/>
                  </a:lnTo>
                  <a:lnTo>
                    <a:pt x="8222" y="3379"/>
                  </a:lnTo>
                  <a:lnTo>
                    <a:pt x="8813" y="3407"/>
                  </a:lnTo>
                  <a:lnTo>
                    <a:pt x="9376" y="3492"/>
                  </a:lnTo>
                  <a:lnTo>
                    <a:pt x="9883" y="3633"/>
                  </a:lnTo>
                  <a:lnTo>
                    <a:pt x="10390" y="3830"/>
                  </a:lnTo>
                  <a:lnTo>
                    <a:pt x="10869" y="4083"/>
                  </a:lnTo>
                  <a:lnTo>
                    <a:pt x="11319" y="4393"/>
                  </a:lnTo>
                  <a:lnTo>
                    <a:pt x="11770" y="4787"/>
                  </a:lnTo>
                  <a:lnTo>
                    <a:pt x="12248" y="5209"/>
                  </a:lnTo>
                  <a:lnTo>
                    <a:pt x="14867" y="2704"/>
                  </a:lnTo>
                  <a:lnTo>
                    <a:pt x="14585" y="2422"/>
                  </a:lnTo>
                  <a:lnTo>
                    <a:pt x="14276" y="2140"/>
                  </a:lnTo>
                  <a:lnTo>
                    <a:pt x="13966" y="1887"/>
                  </a:lnTo>
                  <a:lnTo>
                    <a:pt x="13628" y="1634"/>
                  </a:lnTo>
                  <a:lnTo>
                    <a:pt x="13290" y="1380"/>
                  </a:lnTo>
                  <a:lnTo>
                    <a:pt x="12896" y="1155"/>
                  </a:lnTo>
                  <a:lnTo>
                    <a:pt x="12502" y="958"/>
                  </a:lnTo>
                  <a:lnTo>
                    <a:pt x="12079" y="761"/>
                  </a:lnTo>
                  <a:lnTo>
                    <a:pt x="11657" y="592"/>
                  </a:lnTo>
                  <a:lnTo>
                    <a:pt x="11207" y="423"/>
                  </a:lnTo>
                  <a:lnTo>
                    <a:pt x="10756" y="310"/>
                  </a:lnTo>
                  <a:lnTo>
                    <a:pt x="10306" y="198"/>
                  </a:lnTo>
                  <a:lnTo>
                    <a:pt x="9827" y="113"/>
                  </a:lnTo>
                  <a:lnTo>
                    <a:pt x="9320" y="57"/>
                  </a:lnTo>
                  <a:lnTo>
                    <a:pt x="8813" y="29"/>
                  </a:lnTo>
                  <a:lnTo>
                    <a:pt x="830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grpSp>
      <p:cxnSp>
        <p:nvCxnSpPr>
          <p:cNvPr id="1473" name="Google Shape;1473;p53"/>
          <p:cNvCxnSpPr/>
          <p:nvPr/>
        </p:nvCxnSpPr>
        <p:spPr>
          <a:xfrm>
            <a:off x="0" y="5928659"/>
            <a:ext cx="12192000" cy="0"/>
          </a:xfrm>
          <a:prstGeom prst="straightConnector1">
            <a:avLst/>
          </a:prstGeom>
          <a:noFill/>
          <a:ln cap="flat" cmpd="sng" w="12700">
            <a:solidFill>
              <a:srgbClr val="528577"/>
            </a:solidFill>
            <a:prstDash val="solid"/>
            <a:miter lim="800000"/>
            <a:headEnd len="sm" w="sm" type="none"/>
            <a:tailEnd len="sm" w="sm" type="none"/>
          </a:ln>
        </p:spPr>
      </p:cxnSp>
      <p:sp>
        <p:nvSpPr>
          <p:cNvPr id="1474" name="Google Shape;1474;p53"/>
          <p:cNvSpPr txBox="1"/>
          <p:nvPr>
            <p:ph idx="2" type="body"/>
          </p:nvPr>
        </p:nvSpPr>
        <p:spPr>
          <a:xfrm>
            <a:off x="500915" y="6176964"/>
            <a:ext cx="3529200" cy="3909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sz="1500">
                <a:latin typeface="Outfit"/>
                <a:ea typeface="Outfit"/>
                <a:cs typeface="Outfit"/>
                <a:sym typeface="Outfit"/>
              </a:defRPr>
            </a:lvl1pPr>
            <a:lvl2pPr indent="-330200" lvl="1" marL="914400" algn="l">
              <a:lnSpc>
                <a:spcPct val="90000"/>
              </a:lnSpc>
              <a:spcBef>
                <a:spcPts val="500"/>
              </a:spcBef>
              <a:spcAft>
                <a:spcPts val="0"/>
              </a:spcAft>
              <a:buClr>
                <a:schemeClr val="lt1"/>
              </a:buClr>
              <a:buSzPts val="1600"/>
              <a:buChar char="•"/>
              <a:defRPr sz="1600">
                <a:latin typeface="Outfit"/>
                <a:ea typeface="Outfit"/>
                <a:cs typeface="Outfit"/>
                <a:sym typeface="Outfit"/>
              </a:defRPr>
            </a:lvl2pPr>
            <a:lvl3pPr indent="-330200" lvl="2" marL="1371600" algn="l">
              <a:lnSpc>
                <a:spcPct val="90000"/>
              </a:lnSpc>
              <a:spcBef>
                <a:spcPts val="500"/>
              </a:spcBef>
              <a:spcAft>
                <a:spcPts val="0"/>
              </a:spcAft>
              <a:buClr>
                <a:schemeClr val="lt1"/>
              </a:buClr>
              <a:buSzPts val="1600"/>
              <a:buChar char="•"/>
              <a:defRPr sz="1600">
                <a:latin typeface="Outfit"/>
                <a:ea typeface="Outfit"/>
                <a:cs typeface="Outfit"/>
                <a:sym typeface="Outfit"/>
              </a:defRPr>
            </a:lvl3pPr>
            <a:lvl4pPr indent="-330200" lvl="3" marL="1828800" algn="l">
              <a:lnSpc>
                <a:spcPct val="90000"/>
              </a:lnSpc>
              <a:spcBef>
                <a:spcPts val="500"/>
              </a:spcBef>
              <a:spcAft>
                <a:spcPts val="0"/>
              </a:spcAft>
              <a:buClr>
                <a:schemeClr val="lt1"/>
              </a:buClr>
              <a:buSzPts val="1600"/>
              <a:buChar char="•"/>
              <a:defRPr sz="1600">
                <a:latin typeface="Outfit"/>
                <a:ea typeface="Outfit"/>
                <a:cs typeface="Outfit"/>
                <a:sym typeface="Outfit"/>
              </a:defRPr>
            </a:lvl4pPr>
            <a:lvl5pPr indent="-330200" lvl="4" marL="2286000" algn="l">
              <a:lnSpc>
                <a:spcPct val="90000"/>
              </a:lnSpc>
              <a:spcBef>
                <a:spcPts val="500"/>
              </a:spcBef>
              <a:spcAft>
                <a:spcPts val="0"/>
              </a:spcAft>
              <a:buClr>
                <a:schemeClr val="lt1"/>
              </a:buClr>
              <a:buSzPts val="1600"/>
              <a:buChar char="•"/>
              <a:defRPr sz="1600">
                <a:latin typeface="Outfit"/>
                <a:ea typeface="Outfit"/>
                <a:cs typeface="Outfit"/>
                <a:sym typeface="Outfit"/>
              </a:defRPr>
            </a:lvl5pPr>
            <a:lvl6pPr indent="-349250" lvl="5" marL="2743200" algn="l">
              <a:lnSpc>
                <a:spcPct val="90000"/>
              </a:lnSpc>
              <a:spcBef>
                <a:spcPts val="500"/>
              </a:spcBef>
              <a:spcAft>
                <a:spcPts val="0"/>
              </a:spcAft>
              <a:buClr>
                <a:schemeClr val="lt1"/>
              </a:buClr>
              <a:buSzPts val="1900"/>
              <a:buChar char="•"/>
              <a:defRPr/>
            </a:lvl6pPr>
            <a:lvl7pPr indent="-349250" lvl="6" marL="3200400" algn="l">
              <a:lnSpc>
                <a:spcPct val="90000"/>
              </a:lnSpc>
              <a:spcBef>
                <a:spcPts val="500"/>
              </a:spcBef>
              <a:spcAft>
                <a:spcPts val="0"/>
              </a:spcAft>
              <a:buClr>
                <a:schemeClr val="lt1"/>
              </a:buClr>
              <a:buSzPts val="1900"/>
              <a:buChar char="•"/>
              <a:defRPr/>
            </a:lvl7pPr>
            <a:lvl8pPr indent="-349250" lvl="7" marL="3657600" algn="l">
              <a:lnSpc>
                <a:spcPct val="90000"/>
              </a:lnSpc>
              <a:spcBef>
                <a:spcPts val="500"/>
              </a:spcBef>
              <a:spcAft>
                <a:spcPts val="0"/>
              </a:spcAft>
              <a:buClr>
                <a:schemeClr val="lt1"/>
              </a:buClr>
              <a:buSzPts val="1900"/>
              <a:buChar char="•"/>
              <a:defRPr/>
            </a:lvl8pPr>
            <a:lvl9pPr indent="-349250" lvl="8" marL="4114800" algn="l">
              <a:lnSpc>
                <a:spcPct val="90000"/>
              </a:lnSpc>
              <a:spcBef>
                <a:spcPts val="500"/>
              </a:spcBef>
              <a:spcAft>
                <a:spcPts val="0"/>
              </a:spcAft>
              <a:buClr>
                <a:schemeClr val="lt1"/>
              </a:buClr>
              <a:buSzPts val="1900"/>
              <a:buChar char="•"/>
              <a:defRPr/>
            </a:lvl9pPr>
          </a:lstStyle>
          <a:p/>
        </p:txBody>
      </p:sp>
      <p:sp>
        <p:nvSpPr>
          <p:cNvPr id="1475" name="Google Shape;1475;p53"/>
          <p:cNvSpPr txBox="1"/>
          <p:nvPr>
            <p:ph idx="3" type="body"/>
          </p:nvPr>
        </p:nvSpPr>
        <p:spPr>
          <a:xfrm>
            <a:off x="8161867" y="6176964"/>
            <a:ext cx="3529200" cy="3909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1"/>
              </a:buClr>
              <a:buSzPts val="1500"/>
              <a:buNone/>
              <a:defRPr sz="1500">
                <a:latin typeface="Outfit"/>
                <a:ea typeface="Outfit"/>
                <a:cs typeface="Outfit"/>
                <a:sym typeface="Outfit"/>
              </a:defRPr>
            </a:lvl1pPr>
            <a:lvl2pPr indent="-330200" lvl="1" marL="914400" algn="l">
              <a:lnSpc>
                <a:spcPct val="90000"/>
              </a:lnSpc>
              <a:spcBef>
                <a:spcPts val="500"/>
              </a:spcBef>
              <a:spcAft>
                <a:spcPts val="0"/>
              </a:spcAft>
              <a:buClr>
                <a:schemeClr val="lt1"/>
              </a:buClr>
              <a:buSzPts val="1600"/>
              <a:buChar char="•"/>
              <a:defRPr sz="1600">
                <a:latin typeface="Outfit"/>
                <a:ea typeface="Outfit"/>
                <a:cs typeface="Outfit"/>
                <a:sym typeface="Outfit"/>
              </a:defRPr>
            </a:lvl2pPr>
            <a:lvl3pPr indent="-330200" lvl="2" marL="1371600" algn="l">
              <a:lnSpc>
                <a:spcPct val="90000"/>
              </a:lnSpc>
              <a:spcBef>
                <a:spcPts val="500"/>
              </a:spcBef>
              <a:spcAft>
                <a:spcPts val="0"/>
              </a:spcAft>
              <a:buClr>
                <a:schemeClr val="lt1"/>
              </a:buClr>
              <a:buSzPts val="1600"/>
              <a:buChar char="•"/>
              <a:defRPr sz="1600">
                <a:latin typeface="Outfit"/>
                <a:ea typeface="Outfit"/>
                <a:cs typeface="Outfit"/>
                <a:sym typeface="Outfit"/>
              </a:defRPr>
            </a:lvl3pPr>
            <a:lvl4pPr indent="-330200" lvl="3" marL="1828800" algn="l">
              <a:lnSpc>
                <a:spcPct val="90000"/>
              </a:lnSpc>
              <a:spcBef>
                <a:spcPts val="500"/>
              </a:spcBef>
              <a:spcAft>
                <a:spcPts val="0"/>
              </a:spcAft>
              <a:buClr>
                <a:schemeClr val="lt1"/>
              </a:buClr>
              <a:buSzPts val="1600"/>
              <a:buChar char="•"/>
              <a:defRPr sz="1600">
                <a:latin typeface="Outfit"/>
                <a:ea typeface="Outfit"/>
                <a:cs typeface="Outfit"/>
                <a:sym typeface="Outfit"/>
              </a:defRPr>
            </a:lvl4pPr>
            <a:lvl5pPr indent="-330200" lvl="4" marL="2286000" algn="l">
              <a:lnSpc>
                <a:spcPct val="90000"/>
              </a:lnSpc>
              <a:spcBef>
                <a:spcPts val="500"/>
              </a:spcBef>
              <a:spcAft>
                <a:spcPts val="0"/>
              </a:spcAft>
              <a:buClr>
                <a:schemeClr val="lt1"/>
              </a:buClr>
              <a:buSzPts val="1600"/>
              <a:buChar char="•"/>
              <a:defRPr sz="1600">
                <a:latin typeface="Outfit"/>
                <a:ea typeface="Outfit"/>
                <a:cs typeface="Outfit"/>
                <a:sym typeface="Outfit"/>
              </a:defRPr>
            </a:lvl5pPr>
            <a:lvl6pPr indent="-349250" lvl="5" marL="2743200" algn="l">
              <a:lnSpc>
                <a:spcPct val="90000"/>
              </a:lnSpc>
              <a:spcBef>
                <a:spcPts val="500"/>
              </a:spcBef>
              <a:spcAft>
                <a:spcPts val="0"/>
              </a:spcAft>
              <a:buClr>
                <a:schemeClr val="lt1"/>
              </a:buClr>
              <a:buSzPts val="1900"/>
              <a:buChar char="•"/>
              <a:defRPr/>
            </a:lvl6pPr>
            <a:lvl7pPr indent="-349250" lvl="6" marL="3200400" algn="l">
              <a:lnSpc>
                <a:spcPct val="90000"/>
              </a:lnSpc>
              <a:spcBef>
                <a:spcPts val="500"/>
              </a:spcBef>
              <a:spcAft>
                <a:spcPts val="0"/>
              </a:spcAft>
              <a:buClr>
                <a:schemeClr val="lt1"/>
              </a:buClr>
              <a:buSzPts val="1900"/>
              <a:buChar char="•"/>
              <a:defRPr/>
            </a:lvl7pPr>
            <a:lvl8pPr indent="-349250" lvl="7" marL="3657600" algn="l">
              <a:lnSpc>
                <a:spcPct val="90000"/>
              </a:lnSpc>
              <a:spcBef>
                <a:spcPts val="500"/>
              </a:spcBef>
              <a:spcAft>
                <a:spcPts val="0"/>
              </a:spcAft>
              <a:buClr>
                <a:schemeClr val="lt1"/>
              </a:buClr>
              <a:buSzPts val="1900"/>
              <a:buChar char="•"/>
              <a:defRPr/>
            </a:lvl8pPr>
            <a:lvl9pPr indent="-349250" lvl="8" marL="4114800" algn="l">
              <a:lnSpc>
                <a:spcPct val="90000"/>
              </a:lnSpc>
              <a:spcBef>
                <a:spcPts val="500"/>
              </a:spcBef>
              <a:spcAft>
                <a:spcPts val="0"/>
              </a:spcAft>
              <a:buClr>
                <a:schemeClr val="lt1"/>
              </a:buClr>
              <a:buSzPts val="19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p:cSld name="Title Slide - Scale">
    <p:bg>
      <p:bgPr>
        <a:solidFill>
          <a:schemeClr val="dk2"/>
        </a:solidFill>
      </p:bgPr>
    </p:bg>
    <p:spTree>
      <p:nvGrpSpPr>
        <p:cNvPr id="1476" name="Shape 1476"/>
        <p:cNvGrpSpPr/>
        <p:nvPr/>
      </p:nvGrpSpPr>
      <p:grpSpPr>
        <a:xfrm>
          <a:off x="0" y="0"/>
          <a:ext cx="0" cy="0"/>
          <a:chOff x="0" y="0"/>
          <a:chExt cx="0" cy="0"/>
        </a:xfrm>
      </p:grpSpPr>
      <p:sp>
        <p:nvSpPr>
          <p:cNvPr id="1477" name="Google Shape;1477;p54"/>
          <p:cNvSpPr txBox="1"/>
          <p:nvPr>
            <p:ph idx="1" type="subTitle"/>
          </p:nvPr>
        </p:nvSpPr>
        <p:spPr>
          <a:xfrm>
            <a:off x="1524000" y="3999509"/>
            <a:ext cx="9144000" cy="983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lt1"/>
              </a:buClr>
              <a:buSzPts val="2400"/>
              <a:buNone/>
              <a:defRPr b="1" i="0" sz="2400">
                <a:latin typeface="Work Sans"/>
                <a:ea typeface="Work Sans"/>
                <a:cs typeface="Work Sans"/>
                <a:sym typeface="Work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900"/>
              <a:buNone/>
              <a:defRPr sz="19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cxnSp>
        <p:nvCxnSpPr>
          <p:cNvPr id="1478" name="Google Shape;1478;p54"/>
          <p:cNvCxnSpPr/>
          <p:nvPr/>
        </p:nvCxnSpPr>
        <p:spPr>
          <a:xfrm>
            <a:off x="0" y="5928659"/>
            <a:ext cx="12192000" cy="0"/>
          </a:xfrm>
          <a:prstGeom prst="straightConnector1">
            <a:avLst/>
          </a:prstGeom>
          <a:noFill/>
          <a:ln cap="flat" cmpd="sng" w="12700">
            <a:solidFill>
              <a:srgbClr val="528577"/>
            </a:solidFill>
            <a:prstDash val="solid"/>
            <a:miter lim="800000"/>
            <a:headEnd len="sm" w="sm" type="none"/>
            <a:tailEnd len="sm" w="sm" type="none"/>
          </a:ln>
        </p:spPr>
      </p:cxnSp>
      <p:sp>
        <p:nvSpPr>
          <p:cNvPr id="1479" name="Google Shape;1479;p54"/>
          <p:cNvSpPr txBox="1"/>
          <p:nvPr>
            <p:ph idx="2" type="body"/>
          </p:nvPr>
        </p:nvSpPr>
        <p:spPr>
          <a:xfrm>
            <a:off x="500915" y="6176964"/>
            <a:ext cx="3529200" cy="3909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sz="1500">
                <a:latin typeface="Outfit"/>
                <a:ea typeface="Outfit"/>
                <a:cs typeface="Outfit"/>
                <a:sym typeface="Outfit"/>
              </a:defRPr>
            </a:lvl1pPr>
            <a:lvl2pPr indent="-330200" lvl="1" marL="914400" algn="l">
              <a:lnSpc>
                <a:spcPct val="90000"/>
              </a:lnSpc>
              <a:spcBef>
                <a:spcPts val="500"/>
              </a:spcBef>
              <a:spcAft>
                <a:spcPts val="0"/>
              </a:spcAft>
              <a:buClr>
                <a:schemeClr val="lt1"/>
              </a:buClr>
              <a:buSzPts val="1600"/>
              <a:buChar char="•"/>
              <a:defRPr sz="1600">
                <a:latin typeface="Outfit"/>
                <a:ea typeface="Outfit"/>
                <a:cs typeface="Outfit"/>
                <a:sym typeface="Outfit"/>
              </a:defRPr>
            </a:lvl2pPr>
            <a:lvl3pPr indent="-330200" lvl="2" marL="1371600" algn="l">
              <a:lnSpc>
                <a:spcPct val="90000"/>
              </a:lnSpc>
              <a:spcBef>
                <a:spcPts val="500"/>
              </a:spcBef>
              <a:spcAft>
                <a:spcPts val="0"/>
              </a:spcAft>
              <a:buClr>
                <a:schemeClr val="lt1"/>
              </a:buClr>
              <a:buSzPts val="1600"/>
              <a:buChar char="•"/>
              <a:defRPr sz="1600">
                <a:latin typeface="Outfit"/>
                <a:ea typeface="Outfit"/>
                <a:cs typeface="Outfit"/>
                <a:sym typeface="Outfit"/>
              </a:defRPr>
            </a:lvl3pPr>
            <a:lvl4pPr indent="-330200" lvl="3" marL="1828800" algn="l">
              <a:lnSpc>
                <a:spcPct val="90000"/>
              </a:lnSpc>
              <a:spcBef>
                <a:spcPts val="500"/>
              </a:spcBef>
              <a:spcAft>
                <a:spcPts val="0"/>
              </a:spcAft>
              <a:buClr>
                <a:schemeClr val="lt1"/>
              </a:buClr>
              <a:buSzPts val="1600"/>
              <a:buChar char="•"/>
              <a:defRPr sz="1600">
                <a:latin typeface="Outfit"/>
                <a:ea typeface="Outfit"/>
                <a:cs typeface="Outfit"/>
                <a:sym typeface="Outfit"/>
              </a:defRPr>
            </a:lvl4pPr>
            <a:lvl5pPr indent="-330200" lvl="4" marL="2286000" algn="l">
              <a:lnSpc>
                <a:spcPct val="90000"/>
              </a:lnSpc>
              <a:spcBef>
                <a:spcPts val="500"/>
              </a:spcBef>
              <a:spcAft>
                <a:spcPts val="0"/>
              </a:spcAft>
              <a:buClr>
                <a:schemeClr val="lt1"/>
              </a:buClr>
              <a:buSzPts val="1600"/>
              <a:buChar char="•"/>
              <a:defRPr sz="1600">
                <a:latin typeface="Outfit"/>
                <a:ea typeface="Outfit"/>
                <a:cs typeface="Outfit"/>
                <a:sym typeface="Outfit"/>
              </a:defRPr>
            </a:lvl5pPr>
            <a:lvl6pPr indent="-349250" lvl="5" marL="2743200" algn="l">
              <a:lnSpc>
                <a:spcPct val="90000"/>
              </a:lnSpc>
              <a:spcBef>
                <a:spcPts val="500"/>
              </a:spcBef>
              <a:spcAft>
                <a:spcPts val="0"/>
              </a:spcAft>
              <a:buClr>
                <a:schemeClr val="lt1"/>
              </a:buClr>
              <a:buSzPts val="1900"/>
              <a:buChar char="•"/>
              <a:defRPr/>
            </a:lvl6pPr>
            <a:lvl7pPr indent="-349250" lvl="6" marL="3200400" algn="l">
              <a:lnSpc>
                <a:spcPct val="90000"/>
              </a:lnSpc>
              <a:spcBef>
                <a:spcPts val="500"/>
              </a:spcBef>
              <a:spcAft>
                <a:spcPts val="0"/>
              </a:spcAft>
              <a:buClr>
                <a:schemeClr val="lt1"/>
              </a:buClr>
              <a:buSzPts val="1900"/>
              <a:buChar char="•"/>
              <a:defRPr/>
            </a:lvl7pPr>
            <a:lvl8pPr indent="-349250" lvl="7" marL="3657600" algn="l">
              <a:lnSpc>
                <a:spcPct val="90000"/>
              </a:lnSpc>
              <a:spcBef>
                <a:spcPts val="500"/>
              </a:spcBef>
              <a:spcAft>
                <a:spcPts val="0"/>
              </a:spcAft>
              <a:buClr>
                <a:schemeClr val="lt1"/>
              </a:buClr>
              <a:buSzPts val="1900"/>
              <a:buChar char="•"/>
              <a:defRPr/>
            </a:lvl8pPr>
            <a:lvl9pPr indent="-349250" lvl="8" marL="4114800" algn="l">
              <a:lnSpc>
                <a:spcPct val="90000"/>
              </a:lnSpc>
              <a:spcBef>
                <a:spcPts val="500"/>
              </a:spcBef>
              <a:spcAft>
                <a:spcPts val="0"/>
              </a:spcAft>
              <a:buClr>
                <a:schemeClr val="lt1"/>
              </a:buClr>
              <a:buSzPts val="1900"/>
              <a:buChar char="•"/>
              <a:defRPr/>
            </a:lvl9pPr>
          </a:lstStyle>
          <a:p/>
        </p:txBody>
      </p:sp>
      <p:sp>
        <p:nvSpPr>
          <p:cNvPr id="1480" name="Google Shape;1480;p54"/>
          <p:cNvSpPr txBox="1"/>
          <p:nvPr>
            <p:ph idx="3" type="body"/>
          </p:nvPr>
        </p:nvSpPr>
        <p:spPr>
          <a:xfrm>
            <a:off x="8161867" y="6176964"/>
            <a:ext cx="3529200" cy="3909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1"/>
              </a:buClr>
              <a:buSzPts val="1500"/>
              <a:buNone/>
              <a:defRPr sz="1500">
                <a:latin typeface="Outfit"/>
                <a:ea typeface="Outfit"/>
                <a:cs typeface="Outfit"/>
                <a:sym typeface="Outfit"/>
              </a:defRPr>
            </a:lvl1pPr>
            <a:lvl2pPr indent="-330200" lvl="1" marL="914400" algn="l">
              <a:lnSpc>
                <a:spcPct val="90000"/>
              </a:lnSpc>
              <a:spcBef>
                <a:spcPts val="500"/>
              </a:spcBef>
              <a:spcAft>
                <a:spcPts val="0"/>
              </a:spcAft>
              <a:buClr>
                <a:schemeClr val="lt1"/>
              </a:buClr>
              <a:buSzPts val="1600"/>
              <a:buChar char="•"/>
              <a:defRPr sz="1600">
                <a:latin typeface="Outfit"/>
                <a:ea typeface="Outfit"/>
                <a:cs typeface="Outfit"/>
                <a:sym typeface="Outfit"/>
              </a:defRPr>
            </a:lvl2pPr>
            <a:lvl3pPr indent="-330200" lvl="2" marL="1371600" algn="l">
              <a:lnSpc>
                <a:spcPct val="90000"/>
              </a:lnSpc>
              <a:spcBef>
                <a:spcPts val="500"/>
              </a:spcBef>
              <a:spcAft>
                <a:spcPts val="0"/>
              </a:spcAft>
              <a:buClr>
                <a:schemeClr val="lt1"/>
              </a:buClr>
              <a:buSzPts val="1600"/>
              <a:buChar char="•"/>
              <a:defRPr sz="1600">
                <a:latin typeface="Outfit"/>
                <a:ea typeface="Outfit"/>
                <a:cs typeface="Outfit"/>
                <a:sym typeface="Outfit"/>
              </a:defRPr>
            </a:lvl3pPr>
            <a:lvl4pPr indent="-330200" lvl="3" marL="1828800" algn="l">
              <a:lnSpc>
                <a:spcPct val="90000"/>
              </a:lnSpc>
              <a:spcBef>
                <a:spcPts val="500"/>
              </a:spcBef>
              <a:spcAft>
                <a:spcPts val="0"/>
              </a:spcAft>
              <a:buClr>
                <a:schemeClr val="lt1"/>
              </a:buClr>
              <a:buSzPts val="1600"/>
              <a:buChar char="•"/>
              <a:defRPr sz="1600">
                <a:latin typeface="Outfit"/>
                <a:ea typeface="Outfit"/>
                <a:cs typeface="Outfit"/>
                <a:sym typeface="Outfit"/>
              </a:defRPr>
            </a:lvl4pPr>
            <a:lvl5pPr indent="-330200" lvl="4" marL="2286000" algn="l">
              <a:lnSpc>
                <a:spcPct val="90000"/>
              </a:lnSpc>
              <a:spcBef>
                <a:spcPts val="500"/>
              </a:spcBef>
              <a:spcAft>
                <a:spcPts val="0"/>
              </a:spcAft>
              <a:buClr>
                <a:schemeClr val="lt1"/>
              </a:buClr>
              <a:buSzPts val="1600"/>
              <a:buChar char="•"/>
              <a:defRPr sz="1600">
                <a:latin typeface="Outfit"/>
                <a:ea typeface="Outfit"/>
                <a:cs typeface="Outfit"/>
                <a:sym typeface="Outfit"/>
              </a:defRPr>
            </a:lvl5pPr>
            <a:lvl6pPr indent="-349250" lvl="5" marL="2743200" algn="l">
              <a:lnSpc>
                <a:spcPct val="90000"/>
              </a:lnSpc>
              <a:spcBef>
                <a:spcPts val="500"/>
              </a:spcBef>
              <a:spcAft>
                <a:spcPts val="0"/>
              </a:spcAft>
              <a:buClr>
                <a:schemeClr val="lt1"/>
              </a:buClr>
              <a:buSzPts val="1900"/>
              <a:buChar char="•"/>
              <a:defRPr/>
            </a:lvl6pPr>
            <a:lvl7pPr indent="-349250" lvl="6" marL="3200400" algn="l">
              <a:lnSpc>
                <a:spcPct val="90000"/>
              </a:lnSpc>
              <a:spcBef>
                <a:spcPts val="500"/>
              </a:spcBef>
              <a:spcAft>
                <a:spcPts val="0"/>
              </a:spcAft>
              <a:buClr>
                <a:schemeClr val="lt1"/>
              </a:buClr>
              <a:buSzPts val="1900"/>
              <a:buChar char="•"/>
              <a:defRPr/>
            </a:lvl7pPr>
            <a:lvl8pPr indent="-349250" lvl="7" marL="3657600" algn="l">
              <a:lnSpc>
                <a:spcPct val="90000"/>
              </a:lnSpc>
              <a:spcBef>
                <a:spcPts val="500"/>
              </a:spcBef>
              <a:spcAft>
                <a:spcPts val="0"/>
              </a:spcAft>
              <a:buClr>
                <a:schemeClr val="lt1"/>
              </a:buClr>
              <a:buSzPts val="1900"/>
              <a:buChar char="•"/>
              <a:defRPr/>
            </a:lvl8pPr>
            <a:lvl9pPr indent="-349250" lvl="8" marL="4114800" algn="l">
              <a:lnSpc>
                <a:spcPct val="90000"/>
              </a:lnSpc>
              <a:spcBef>
                <a:spcPts val="500"/>
              </a:spcBef>
              <a:spcAft>
                <a:spcPts val="0"/>
              </a:spcAft>
              <a:buClr>
                <a:schemeClr val="lt1"/>
              </a:buClr>
              <a:buSzPts val="1900"/>
              <a:buChar char="•"/>
              <a:defRPr/>
            </a:lvl9pPr>
          </a:lstStyle>
          <a:p/>
        </p:txBody>
      </p:sp>
      <p:grpSp>
        <p:nvGrpSpPr>
          <p:cNvPr id="1481" name="Google Shape;1481;p54"/>
          <p:cNvGrpSpPr/>
          <p:nvPr/>
        </p:nvGrpSpPr>
        <p:grpSpPr>
          <a:xfrm>
            <a:off x="3066298" y="2385905"/>
            <a:ext cx="6050042" cy="1260208"/>
            <a:chOff x="238125" y="1729525"/>
            <a:chExt cx="7143750" cy="1488025"/>
          </a:xfrm>
        </p:grpSpPr>
        <p:sp>
          <p:nvSpPr>
            <p:cNvPr id="1482" name="Google Shape;1482;p54"/>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83" name="Google Shape;1483;p54"/>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84" name="Google Shape;1484;p54"/>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85" name="Google Shape;1485;p54"/>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86" name="Google Shape;1486;p54"/>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87" name="Google Shape;1487;p54"/>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488" name="Google Shape;1488;p54"/>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Green">
  <p:cSld name="Transition - Green">
    <p:bg>
      <p:bgPr>
        <a:solidFill>
          <a:schemeClr val="dk2"/>
        </a:solidFill>
      </p:bgPr>
    </p:bg>
    <p:spTree>
      <p:nvGrpSpPr>
        <p:cNvPr id="1489" name="Shape 1489"/>
        <p:cNvGrpSpPr/>
        <p:nvPr/>
      </p:nvGrpSpPr>
      <p:grpSpPr>
        <a:xfrm>
          <a:off x="0" y="0"/>
          <a:ext cx="0" cy="0"/>
          <a:chOff x="0" y="0"/>
          <a:chExt cx="0" cy="0"/>
        </a:xfrm>
      </p:grpSpPr>
      <p:grpSp>
        <p:nvGrpSpPr>
          <p:cNvPr id="1490" name="Google Shape;1490;p55"/>
          <p:cNvGrpSpPr/>
          <p:nvPr/>
        </p:nvGrpSpPr>
        <p:grpSpPr>
          <a:xfrm>
            <a:off x="11274234" y="6577513"/>
            <a:ext cx="637223" cy="132732"/>
            <a:chOff x="238125" y="1729525"/>
            <a:chExt cx="7143750" cy="1488025"/>
          </a:xfrm>
        </p:grpSpPr>
        <p:sp>
          <p:nvSpPr>
            <p:cNvPr id="1491" name="Google Shape;1491;p55"/>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492" name="Google Shape;1492;p55"/>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493" name="Google Shape;1493;p55"/>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494" name="Google Shape;1494;p55"/>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495" name="Google Shape;1495;p55"/>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496" name="Google Shape;1496;p55"/>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497" name="Google Shape;1497;p55"/>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grpSp>
      <p:grpSp>
        <p:nvGrpSpPr>
          <p:cNvPr id="1498" name="Google Shape;1498;p55"/>
          <p:cNvGrpSpPr/>
          <p:nvPr/>
        </p:nvGrpSpPr>
        <p:grpSpPr>
          <a:xfrm>
            <a:off x="8880282" y="400750"/>
            <a:ext cx="2885356" cy="5983006"/>
            <a:chOff x="6667800" y="304800"/>
            <a:chExt cx="2171400" cy="4502563"/>
          </a:xfrm>
        </p:grpSpPr>
        <p:sp>
          <p:nvSpPr>
            <p:cNvPr id="1499" name="Google Shape;1499;p55"/>
            <p:cNvSpPr/>
            <p:nvPr/>
          </p:nvSpPr>
          <p:spPr>
            <a:xfrm>
              <a:off x="88014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00" name="Google Shape;1500;p55"/>
            <p:cNvSpPr/>
            <p:nvPr/>
          </p:nvSpPr>
          <p:spPr>
            <a:xfrm>
              <a:off x="84966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01" name="Google Shape;1501;p55"/>
            <p:cNvSpPr/>
            <p:nvPr/>
          </p:nvSpPr>
          <p:spPr>
            <a:xfrm>
              <a:off x="81918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02" name="Google Shape;1502;p55"/>
            <p:cNvSpPr/>
            <p:nvPr/>
          </p:nvSpPr>
          <p:spPr>
            <a:xfrm>
              <a:off x="78870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03" name="Google Shape;1503;p55"/>
            <p:cNvSpPr/>
            <p:nvPr/>
          </p:nvSpPr>
          <p:spPr>
            <a:xfrm>
              <a:off x="75822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04" name="Google Shape;1504;p55"/>
            <p:cNvSpPr/>
            <p:nvPr/>
          </p:nvSpPr>
          <p:spPr>
            <a:xfrm>
              <a:off x="72774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05" name="Google Shape;1505;p55"/>
            <p:cNvSpPr/>
            <p:nvPr/>
          </p:nvSpPr>
          <p:spPr>
            <a:xfrm>
              <a:off x="69726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06" name="Google Shape;1506;p55"/>
            <p:cNvSpPr/>
            <p:nvPr/>
          </p:nvSpPr>
          <p:spPr>
            <a:xfrm>
              <a:off x="66678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07" name="Google Shape;1507;p55"/>
            <p:cNvSpPr/>
            <p:nvPr/>
          </p:nvSpPr>
          <p:spPr>
            <a:xfrm>
              <a:off x="88014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08" name="Google Shape;1508;p55"/>
            <p:cNvSpPr/>
            <p:nvPr/>
          </p:nvSpPr>
          <p:spPr>
            <a:xfrm>
              <a:off x="81918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09" name="Google Shape;1509;p55"/>
            <p:cNvSpPr/>
            <p:nvPr/>
          </p:nvSpPr>
          <p:spPr>
            <a:xfrm>
              <a:off x="78870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10" name="Google Shape;1510;p55"/>
            <p:cNvSpPr/>
            <p:nvPr/>
          </p:nvSpPr>
          <p:spPr>
            <a:xfrm>
              <a:off x="75822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11" name="Google Shape;1511;p55"/>
            <p:cNvSpPr/>
            <p:nvPr/>
          </p:nvSpPr>
          <p:spPr>
            <a:xfrm>
              <a:off x="72774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12" name="Google Shape;1512;p55"/>
            <p:cNvSpPr/>
            <p:nvPr/>
          </p:nvSpPr>
          <p:spPr>
            <a:xfrm>
              <a:off x="69726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13" name="Google Shape;1513;p55"/>
            <p:cNvSpPr/>
            <p:nvPr/>
          </p:nvSpPr>
          <p:spPr>
            <a:xfrm>
              <a:off x="66678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14" name="Google Shape;1514;p55"/>
            <p:cNvSpPr/>
            <p:nvPr/>
          </p:nvSpPr>
          <p:spPr>
            <a:xfrm>
              <a:off x="8801400" y="86289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15" name="Google Shape;1515;p55"/>
            <p:cNvSpPr/>
            <p:nvPr/>
          </p:nvSpPr>
          <p:spPr>
            <a:xfrm>
              <a:off x="84966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16" name="Google Shape;1516;p55"/>
            <p:cNvSpPr/>
            <p:nvPr/>
          </p:nvSpPr>
          <p:spPr>
            <a:xfrm>
              <a:off x="81918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17" name="Google Shape;1517;p55"/>
            <p:cNvSpPr/>
            <p:nvPr/>
          </p:nvSpPr>
          <p:spPr>
            <a:xfrm>
              <a:off x="78870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18" name="Google Shape;1518;p55"/>
            <p:cNvSpPr/>
            <p:nvPr/>
          </p:nvSpPr>
          <p:spPr>
            <a:xfrm>
              <a:off x="75822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19" name="Google Shape;1519;p55"/>
            <p:cNvSpPr/>
            <p:nvPr/>
          </p:nvSpPr>
          <p:spPr>
            <a:xfrm>
              <a:off x="72774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20" name="Google Shape;1520;p55"/>
            <p:cNvSpPr/>
            <p:nvPr/>
          </p:nvSpPr>
          <p:spPr>
            <a:xfrm>
              <a:off x="69726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21" name="Google Shape;1521;p55"/>
            <p:cNvSpPr/>
            <p:nvPr/>
          </p:nvSpPr>
          <p:spPr>
            <a:xfrm>
              <a:off x="66678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22" name="Google Shape;1522;p55"/>
            <p:cNvSpPr/>
            <p:nvPr/>
          </p:nvSpPr>
          <p:spPr>
            <a:xfrm>
              <a:off x="8801400" y="114194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23" name="Google Shape;1523;p55"/>
            <p:cNvSpPr/>
            <p:nvPr/>
          </p:nvSpPr>
          <p:spPr>
            <a:xfrm>
              <a:off x="84966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24" name="Google Shape;1524;p55"/>
            <p:cNvSpPr/>
            <p:nvPr/>
          </p:nvSpPr>
          <p:spPr>
            <a:xfrm>
              <a:off x="81918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25" name="Google Shape;1525;p55"/>
            <p:cNvSpPr/>
            <p:nvPr/>
          </p:nvSpPr>
          <p:spPr>
            <a:xfrm>
              <a:off x="78870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26" name="Google Shape;1526;p55"/>
            <p:cNvSpPr/>
            <p:nvPr/>
          </p:nvSpPr>
          <p:spPr>
            <a:xfrm>
              <a:off x="75822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27" name="Google Shape;1527;p55"/>
            <p:cNvSpPr/>
            <p:nvPr/>
          </p:nvSpPr>
          <p:spPr>
            <a:xfrm>
              <a:off x="72774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28" name="Google Shape;1528;p55"/>
            <p:cNvSpPr/>
            <p:nvPr/>
          </p:nvSpPr>
          <p:spPr>
            <a:xfrm>
              <a:off x="69726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29" name="Google Shape;1529;p55"/>
            <p:cNvSpPr/>
            <p:nvPr/>
          </p:nvSpPr>
          <p:spPr>
            <a:xfrm>
              <a:off x="66678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30" name="Google Shape;1530;p55"/>
            <p:cNvSpPr/>
            <p:nvPr/>
          </p:nvSpPr>
          <p:spPr>
            <a:xfrm>
              <a:off x="8801400" y="1420991"/>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31" name="Google Shape;1531;p55"/>
            <p:cNvSpPr/>
            <p:nvPr/>
          </p:nvSpPr>
          <p:spPr>
            <a:xfrm>
              <a:off x="84966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32" name="Google Shape;1532;p55"/>
            <p:cNvSpPr/>
            <p:nvPr/>
          </p:nvSpPr>
          <p:spPr>
            <a:xfrm>
              <a:off x="81918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33" name="Google Shape;1533;p55"/>
            <p:cNvSpPr/>
            <p:nvPr/>
          </p:nvSpPr>
          <p:spPr>
            <a:xfrm>
              <a:off x="78870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34" name="Google Shape;1534;p55"/>
            <p:cNvSpPr/>
            <p:nvPr/>
          </p:nvSpPr>
          <p:spPr>
            <a:xfrm>
              <a:off x="75822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35" name="Google Shape;1535;p55"/>
            <p:cNvSpPr/>
            <p:nvPr/>
          </p:nvSpPr>
          <p:spPr>
            <a:xfrm>
              <a:off x="72774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36" name="Google Shape;1536;p55"/>
            <p:cNvSpPr/>
            <p:nvPr/>
          </p:nvSpPr>
          <p:spPr>
            <a:xfrm>
              <a:off x="69726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37" name="Google Shape;1537;p55"/>
            <p:cNvSpPr/>
            <p:nvPr/>
          </p:nvSpPr>
          <p:spPr>
            <a:xfrm>
              <a:off x="66678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38" name="Google Shape;1538;p55"/>
            <p:cNvSpPr/>
            <p:nvPr/>
          </p:nvSpPr>
          <p:spPr>
            <a:xfrm>
              <a:off x="8801400" y="170003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39" name="Google Shape;1539;p55"/>
            <p:cNvSpPr/>
            <p:nvPr/>
          </p:nvSpPr>
          <p:spPr>
            <a:xfrm>
              <a:off x="84966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40" name="Google Shape;1540;p55"/>
            <p:cNvSpPr/>
            <p:nvPr/>
          </p:nvSpPr>
          <p:spPr>
            <a:xfrm>
              <a:off x="81918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41" name="Google Shape;1541;p55"/>
            <p:cNvSpPr/>
            <p:nvPr/>
          </p:nvSpPr>
          <p:spPr>
            <a:xfrm>
              <a:off x="78870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42" name="Google Shape;1542;p55"/>
            <p:cNvSpPr/>
            <p:nvPr/>
          </p:nvSpPr>
          <p:spPr>
            <a:xfrm>
              <a:off x="75822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43" name="Google Shape;1543;p55"/>
            <p:cNvSpPr/>
            <p:nvPr/>
          </p:nvSpPr>
          <p:spPr>
            <a:xfrm>
              <a:off x="72774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44" name="Google Shape;1544;p55"/>
            <p:cNvSpPr/>
            <p:nvPr/>
          </p:nvSpPr>
          <p:spPr>
            <a:xfrm>
              <a:off x="69726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45" name="Google Shape;1545;p55"/>
            <p:cNvSpPr/>
            <p:nvPr/>
          </p:nvSpPr>
          <p:spPr>
            <a:xfrm>
              <a:off x="66678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46" name="Google Shape;1546;p55"/>
            <p:cNvSpPr/>
            <p:nvPr/>
          </p:nvSpPr>
          <p:spPr>
            <a:xfrm>
              <a:off x="8801400" y="1979086"/>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47" name="Google Shape;1547;p55"/>
            <p:cNvSpPr/>
            <p:nvPr/>
          </p:nvSpPr>
          <p:spPr>
            <a:xfrm>
              <a:off x="84966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48" name="Google Shape;1548;p55"/>
            <p:cNvSpPr/>
            <p:nvPr/>
          </p:nvSpPr>
          <p:spPr>
            <a:xfrm>
              <a:off x="81918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49" name="Google Shape;1549;p55"/>
            <p:cNvSpPr/>
            <p:nvPr/>
          </p:nvSpPr>
          <p:spPr>
            <a:xfrm>
              <a:off x="78870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50" name="Google Shape;1550;p55"/>
            <p:cNvSpPr/>
            <p:nvPr/>
          </p:nvSpPr>
          <p:spPr>
            <a:xfrm>
              <a:off x="75822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51" name="Google Shape;1551;p55"/>
            <p:cNvSpPr/>
            <p:nvPr/>
          </p:nvSpPr>
          <p:spPr>
            <a:xfrm>
              <a:off x="72774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52" name="Google Shape;1552;p55"/>
            <p:cNvSpPr/>
            <p:nvPr/>
          </p:nvSpPr>
          <p:spPr>
            <a:xfrm>
              <a:off x="69726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53" name="Google Shape;1553;p55"/>
            <p:cNvSpPr/>
            <p:nvPr/>
          </p:nvSpPr>
          <p:spPr>
            <a:xfrm>
              <a:off x="66678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54" name="Google Shape;1554;p55"/>
            <p:cNvSpPr/>
            <p:nvPr/>
          </p:nvSpPr>
          <p:spPr>
            <a:xfrm>
              <a:off x="8801400" y="2258134"/>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55" name="Google Shape;1555;p55"/>
            <p:cNvSpPr/>
            <p:nvPr/>
          </p:nvSpPr>
          <p:spPr>
            <a:xfrm>
              <a:off x="84966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56" name="Google Shape;1556;p55"/>
            <p:cNvSpPr/>
            <p:nvPr/>
          </p:nvSpPr>
          <p:spPr>
            <a:xfrm>
              <a:off x="81918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57" name="Google Shape;1557;p55"/>
            <p:cNvSpPr/>
            <p:nvPr/>
          </p:nvSpPr>
          <p:spPr>
            <a:xfrm>
              <a:off x="78870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58" name="Google Shape;1558;p55"/>
            <p:cNvSpPr/>
            <p:nvPr/>
          </p:nvSpPr>
          <p:spPr>
            <a:xfrm>
              <a:off x="75822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59" name="Google Shape;1559;p55"/>
            <p:cNvSpPr/>
            <p:nvPr/>
          </p:nvSpPr>
          <p:spPr>
            <a:xfrm>
              <a:off x="72774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60" name="Google Shape;1560;p55"/>
            <p:cNvSpPr/>
            <p:nvPr/>
          </p:nvSpPr>
          <p:spPr>
            <a:xfrm>
              <a:off x="69726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61" name="Google Shape;1561;p55"/>
            <p:cNvSpPr/>
            <p:nvPr/>
          </p:nvSpPr>
          <p:spPr>
            <a:xfrm>
              <a:off x="66678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62" name="Google Shape;1562;p55"/>
            <p:cNvSpPr/>
            <p:nvPr/>
          </p:nvSpPr>
          <p:spPr>
            <a:xfrm>
              <a:off x="8801400" y="2537181"/>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63" name="Google Shape;1563;p55"/>
            <p:cNvSpPr/>
            <p:nvPr/>
          </p:nvSpPr>
          <p:spPr>
            <a:xfrm>
              <a:off x="84966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64" name="Google Shape;1564;p55"/>
            <p:cNvSpPr/>
            <p:nvPr/>
          </p:nvSpPr>
          <p:spPr>
            <a:xfrm>
              <a:off x="81918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65" name="Google Shape;1565;p55"/>
            <p:cNvSpPr/>
            <p:nvPr/>
          </p:nvSpPr>
          <p:spPr>
            <a:xfrm>
              <a:off x="78870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66" name="Google Shape;1566;p55"/>
            <p:cNvSpPr/>
            <p:nvPr/>
          </p:nvSpPr>
          <p:spPr>
            <a:xfrm>
              <a:off x="75822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67" name="Google Shape;1567;p55"/>
            <p:cNvSpPr/>
            <p:nvPr/>
          </p:nvSpPr>
          <p:spPr>
            <a:xfrm>
              <a:off x="72774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68" name="Google Shape;1568;p55"/>
            <p:cNvSpPr/>
            <p:nvPr/>
          </p:nvSpPr>
          <p:spPr>
            <a:xfrm>
              <a:off x="69726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69" name="Google Shape;1569;p55"/>
            <p:cNvSpPr/>
            <p:nvPr/>
          </p:nvSpPr>
          <p:spPr>
            <a:xfrm>
              <a:off x="66678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70" name="Google Shape;1570;p55"/>
            <p:cNvSpPr/>
            <p:nvPr/>
          </p:nvSpPr>
          <p:spPr>
            <a:xfrm>
              <a:off x="8801400" y="2816229"/>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71" name="Google Shape;1571;p55"/>
            <p:cNvSpPr/>
            <p:nvPr/>
          </p:nvSpPr>
          <p:spPr>
            <a:xfrm>
              <a:off x="84966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72" name="Google Shape;1572;p55"/>
            <p:cNvSpPr/>
            <p:nvPr/>
          </p:nvSpPr>
          <p:spPr>
            <a:xfrm>
              <a:off x="81918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73" name="Google Shape;1573;p55"/>
            <p:cNvSpPr/>
            <p:nvPr/>
          </p:nvSpPr>
          <p:spPr>
            <a:xfrm>
              <a:off x="78870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74" name="Google Shape;1574;p55"/>
            <p:cNvSpPr/>
            <p:nvPr/>
          </p:nvSpPr>
          <p:spPr>
            <a:xfrm>
              <a:off x="75822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75" name="Google Shape;1575;p55"/>
            <p:cNvSpPr/>
            <p:nvPr/>
          </p:nvSpPr>
          <p:spPr>
            <a:xfrm>
              <a:off x="72774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76" name="Google Shape;1576;p55"/>
            <p:cNvSpPr/>
            <p:nvPr/>
          </p:nvSpPr>
          <p:spPr>
            <a:xfrm>
              <a:off x="69726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77" name="Google Shape;1577;p55"/>
            <p:cNvSpPr/>
            <p:nvPr/>
          </p:nvSpPr>
          <p:spPr>
            <a:xfrm>
              <a:off x="66678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78" name="Google Shape;1578;p55"/>
            <p:cNvSpPr/>
            <p:nvPr/>
          </p:nvSpPr>
          <p:spPr>
            <a:xfrm>
              <a:off x="8801400" y="3095277"/>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79" name="Google Shape;1579;p55"/>
            <p:cNvSpPr/>
            <p:nvPr/>
          </p:nvSpPr>
          <p:spPr>
            <a:xfrm>
              <a:off x="84966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80" name="Google Shape;1580;p55"/>
            <p:cNvSpPr/>
            <p:nvPr/>
          </p:nvSpPr>
          <p:spPr>
            <a:xfrm>
              <a:off x="81918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81" name="Google Shape;1581;p55"/>
            <p:cNvSpPr/>
            <p:nvPr/>
          </p:nvSpPr>
          <p:spPr>
            <a:xfrm>
              <a:off x="78870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82" name="Google Shape;1582;p55"/>
            <p:cNvSpPr/>
            <p:nvPr/>
          </p:nvSpPr>
          <p:spPr>
            <a:xfrm>
              <a:off x="75822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83" name="Google Shape;1583;p55"/>
            <p:cNvSpPr/>
            <p:nvPr/>
          </p:nvSpPr>
          <p:spPr>
            <a:xfrm>
              <a:off x="72774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84" name="Google Shape;1584;p55"/>
            <p:cNvSpPr/>
            <p:nvPr/>
          </p:nvSpPr>
          <p:spPr>
            <a:xfrm>
              <a:off x="69726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85" name="Google Shape;1585;p55"/>
            <p:cNvSpPr/>
            <p:nvPr/>
          </p:nvSpPr>
          <p:spPr>
            <a:xfrm>
              <a:off x="66678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86" name="Google Shape;1586;p55"/>
            <p:cNvSpPr/>
            <p:nvPr/>
          </p:nvSpPr>
          <p:spPr>
            <a:xfrm>
              <a:off x="8801400" y="3374324"/>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87" name="Google Shape;1587;p55"/>
            <p:cNvSpPr/>
            <p:nvPr/>
          </p:nvSpPr>
          <p:spPr>
            <a:xfrm>
              <a:off x="84966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88" name="Google Shape;1588;p55"/>
            <p:cNvSpPr/>
            <p:nvPr/>
          </p:nvSpPr>
          <p:spPr>
            <a:xfrm>
              <a:off x="81918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89" name="Google Shape;1589;p55"/>
            <p:cNvSpPr/>
            <p:nvPr/>
          </p:nvSpPr>
          <p:spPr>
            <a:xfrm>
              <a:off x="78870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90" name="Google Shape;1590;p55"/>
            <p:cNvSpPr/>
            <p:nvPr/>
          </p:nvSpPr>
          <p:spPr>
            <a:xfrm>
              <a:off x="75822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91" name="Google Shape;1591;p55"/>
            <p:cNvSpPr/>
            <p:nvPr/>
          </p:nvSpPr>
          <p:spPr>
            <a:xfrm>
              <a:off x="72774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92" name="Google Shape;1592;p55"/>
            <p:cNvSpPr/>
            <p:nvPr/>
          </p:nvSpPr>
          <p:spPr>
            <a:xfrm>
              <a:off x="69726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93" name="Google Shape;1593;p55"/>
            <p:cNvSpPr/>
            <p:nvPr/>
          </p:nvSpPr>
          <p:spPr>
            <a:xfrm>
              <a:off x="66678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94" name="Google Shape;1594;p55"/>
            <p:cNvSpPr/>
            <p:nvPr/>
          </p:nvSpPr>
          <p:spPr>
            <a:xfrm>
              <a:off x="8801400" y="3653372"/>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95" name="Google Shape;1595;p55"/>
            <p:cNvSpPr/>
            <p:nvPr/>
          </p:nvSpPr>
          <p:spPr>
            <a:xfrm>
              <a:off x="84966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96" name="Google Shape;1596;p55"/>
            <p:cNvSpPr/>
            <p:nvPr/>
          </p:nvSpPr>
          <p:spPr>
            <a:xfrm>
              <a:off x="81918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97" name="Google Shape;1597;p55"/>
            <p:cNvSpPr/>
            <p:nvPr/>
          </p:nvSpPr>
          <p:spPr>
            <a:xfrm>
              <a:off x="78870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98" name="Google Shape;1598;p55"/>
            <p:cNvSpPr/>
            <p:nvPr/>
          </p:nvSpPr>
          <p:spPr>
            <a:xfrm>
              <a:off x="75822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599" name="Google Shape;1599;p55"/>
            <p:cNvSpPr/>
            <p:nvPr/>
          </p:nvSpPr>
          <p:spPr>
            <a:xfrm>
              <a:off x="72774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00" name="Google Shape;1600;p55"/>
            <p:cNvSpPr/>
            <p:nvPr/>
          </p:nvSpPr>
          <p:spPr>
            <a:xfrm>
              <a:off x="69726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01" name="Google Shape;1601;p55"/>
            <p:cNvSpPr/>
            <p:nvPr/>
          </p:nvSpPr>
          <p:spPr>
            <a:xfrm>
              <a:off x="66678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02" name="Google Shape;1602;p55"/>
            <p:cNvSpPr/>
            <p:nvPr/>
          </p:nvSpPr>
          <p:spPr>
            <a:xfrm>
              <a:off x="8801400" y="393242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03" name="Google Shape;1603;p55"/>
            <p:cNvSpPr/>
            <p:nvPr/>
          </p:nvSpPr>
          <p:spPr>
            <a:xfrm>
              <a:off x="84966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04" name="Google Shape;1604;p55"/>
            <p:cNvSpPr/>
            <p:nvPr/>
          </p:nvSpPr>
          <p:spPr>
            <a:xfrm>
              <a:off x="81918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05" name="Google Shape;1605;p55"/>
            <p:cNvSpPr/>
            <p:nvPr/>
          </p:nvSpPr>
          <p:spPr>
            <a:xfrm>
              <a:off x="78870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06" name="Google Shape;1606;p55"/>
            <p:cNvSpPr/>
            <p:nvPr/>
          </p:nvSpPr>
          <p:spPr>
            <a:xfrm>
              <a:off x="75822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07" name="Google Shape;1607;p55"/>
            <p:cNvSpPr/>
            <p:nvPr/>
          </p:nvSpPr>
          <p:spPr>
            <a:xfrm>
              <a:off x="72774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08" name="Google Shape;1608;p55"/>
            <p:cNvSpPr/>
            <p:nvPr/>
          </p:nvSpPr>
          <p:spPr>
            <a:xfrm>
              <a:off x="69726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09" name="Google Shape;1609;p55"/>
            <p:cNvSpPr/>
            <p:nvPr/>
          </p:nvSpPr>
          <p:spPr>
            <a:xfrm>
              <a:off x="66678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10" name="Google Shape;1610;p55"/>
            <p:cNvSpPr/>
            <p:nvPr/>
          </p:nvSpPr>
          <p:spPr>
            <a:xfrm>
              <a:off x="8801400" y="4211467"/>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11" name="Google Shape;1611;p55"/>
            <p:cNvSpPr/>
            <p:nvPr/>
          </p:nvSpPr>
          <p:spPr>
            <a:xfrm>
              <a:off x="84966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12" name="Google Shape;1612;p55"/>
            <p:cNvSpPr/>
            <p:nvPr/>
          </p:nvSpPr>
          <p:spPr>
            <a:xfrm>
              <a:off x="81918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13" name="Google Shape;1613;p55"/>
            <p:cNvSpPr/>
            <p:nvPr/>
          </p:nvSpPr>
          <p:spPr>
            <a:xfrm>
              <a:off x="78870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14" name="Google Shape;1614;p55"/>
            <p:cNvSpPr/>
            <p:nvPr/>
          </p:nvSpPr>
          <p:spPr>
            <a:xfrm>
              <a:off x="75822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15" name="Google Shape;1615;p55"/>
            <p:cNvSpPr/>
            <p:nvPr/>
          </p:nvSpPr>
          <p:spPr>
            <a:xfrm>
              <a:off x="72774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16" name="Google Shape;1616;p55"/>
            <p:cNvSpPr/>
            <p:nvPr/>
          </p:nvSpPr>
          <p:spPr>
            <a:xfrm>
              <a:off x="69726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17" name="Google Shape;1617;p55"/>
            <p:cNvSpPr/>
            <p:nvPr/>
          </p:nvSpPr>
          <p:spPr>
            <a:xfrm>
              <a:off x="66678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18" name="Google Shape;1618;p55"/>
            <p:cNvSpPr/>
            <p:nvPr/>
          </p:nvSpPr>
          <p:spPr>
            <a:xfrm>
              <a:off x="8801400" y="449051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19" name="Google Shape;1619;p55"/>
            <p:cNvSpPr/>
            <p:nvPr/>
          </p:nvSpPr>
          <p:spPr>
            <a:xfrm>
              <a:off x="84966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20" name="Google Shape;1620;p55"/>
            <p:cNvSpPr/>
            <p:nvPr/>
          </p:nvSpPr>
          <p:spPr>
            <a:xfrm>
              <a:off x="81918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21" name="Google Shape;1621;p55"/>
            <p:cNvSpPr/>
            <p:nvPr/>
          </p:nvSpPr>
          <p:spPr>
            <a:xfrm>
              <a:off x="78870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22" name="Google Shape;1622;p55"/>
            <p:cNvSpPr/>
            <p:nvPr/>
          </p:nvSpPr>
          <p:spPr>
            <a:xfrm>
              <a:off x="75822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23" name="Google Shape;1623;p55"/>
            <p:cNvSpPr/>
            <p:nvPr/>
          </p:nvSpPr>
          <p:spPr>
            <a:xfrm>
              <a:off x="72774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24" name="Google Shape;1624;p55"/>
            <p:cNvSpPr/>
            <p:nvPr/>
          </p:nvSpPr>
          <p:spPr>
            <a:xfrm>
              <a:off x="69726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25" name="Google Shape;1625;p55"/>
            <p:cNvSpPr/>
            <p:nvPr/>
          </p:nvSpPr>
          <p:spPr>
            <a:xfrm>
              <a:off x="66678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26" name="Google Shape;1626;p55"/>
            <p:cNvSpPr/>
            <p:nvPr/>
          </p:nvSpPr>
          <p:spPr>
            <a:xfrm>
              <a:off x="88014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27" name="Google Shape;1627;p55"/>
            <p:cNvSpPr/>
            <p:nvPr/>
          </p:nvSpPr>
          <p:spPr>
            <a:xfrm>
              <a:off x="84966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28" name="Google Shape;1628;p55"/>
            <p:cNvSpPr/>
            <p:nvPr/>
          </p:nvSpPr>
          <p:spPr>
            <a:xfrm>
              <a:off x="81918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29" name="Google Shape;1629;p55"/>
            <p:cNvSpPr/>
            <p:nvPr/>
          </p:nvSpPr>
          <p:spPr>
            <a:xfrm>
              <a:off x="78870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30" name="Google Shape;1630;p55"/>
            <p:cNvSpPr/>
            <p:nvPr/>
          </p:nvSpPr>
          <p:spPr>
            <a:xfrm>
              <a:off x="75822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31" name="Google Shape;1631;p55"/>
            <p:cNvSpPr/>
            <p:nvPr/>
          </p:nvSpPr>
          <p:spPr>
            <a:xfrm>
              <a:off x="72774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32" name="Google Shape;1632;p55"/>
            <p:cNvSpPr/>
            <p:nvPr/>
          </p:nvSpPr>
          <p:spPr>
            <a:xfrm>
              <a:off x="69726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33" name="Google Shape;1633;p55"/>
            <p:cNvSpPr/>
            <p:nvPr/>
          </p:nvSpPr>
          <p:spPr>
            <a:xfrm>
              <a:off x="66678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grpSp>
          <p:nvGrpSpPr>
            <p:cNvPr id="1634" name="Google Shape;1634;p55"/>
            <p:cNvGrpSpPr/>
            <p:nvPr/>
          </p:nvGrpSpPr>
          <p:grpSpPr>
            <a:xfrm>
              <a:off x="8420436" y="478739"/>
              <a:ext cx="190087" cy="210146"/>
              <a:chOff x="15581576" y="8145021"/>
              <a:chExt cx="291723" cy="322458"/>
            </a:xfrm>
          </p:grpSpPr>
          <p:sp>
            <p:nvSpPr>
              <p:cNvPr id="1635" name="Google Shape;1635;p55"/>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20775" lIns="41575" spcFirstLastPara="1" rIns="41575" wrap="square" tIns="20775">
                <a:noAutofit/>
              </a:bodyPr>
              <a:lstStyle/>
              <a:p>
                <a:pPr indent="0" lvl="0" marL="0" marR="0" rtl="0" algn="l">
                  <a:spcBef>
                    <a:spcPts val="0"/>
                  </a:spcBef>
                  <a:spcAft>
                    <a:spcPts val="0"/>
                  </a:spcAft>
                  <a:buClr>
                    <a:schemeClr val="lt1"/>
                  </a:buClr>
                  <a:buSzPts val="800"/>
                  <a:buFont typeface="Calibri"/>
                  <a:buNone/>
                </a:pPr>
                <a:r>
                  <a:t/>
                </a:r>
                <a:endParaRPr b="0" i="0" sz="800">
                  <a:solidFill>
                    <a:srgbClr val="455550"/>
                  </a:solidFill>
                  <a:latin typeface="Outfit"/>
                  <a:ea typeface="Outfit"/>
                  <a:cs typeface="Outfit"/>
                  <a:sym typeface="Outfit"/>
                </a:endParaRPr>
              </a:p>
            </p:txBody>
          </p:sp>
          <p:sp>
            <p:nvSpPr>
              <p:cNvPr id="1636" name="Google Shape;1636;p55"/>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20775" lIns="41575" spcFirstLastPara="1" rIns="41575" wrap="square" tIns="20775">
                <a:noAutofit/>
              </a:bodyPr>
              <a:lstStyle/>
              <a:p>
                <a:pPr indent="0" lvl="0" marL="0" marR="0" rtl="0" algn="l">
                  <a:spcBef>
                    <a:spcPts val="0"/>
                  </a:spcBef>
                  <a:spcAft>
                    <a:spcPts val="0"/>
                  </a:spcAft>
                  <a:buClr>
                    <a:schemeClr val="lt1"/>
                  </a:buClr>
                  <a:buSzPts val="800"/>
                  <a:buFont typeface="Calibri"/>
                  <a:buNone/>
                </a:pPr>
                <a:r>
                  <a:t/>
                </a:r>
                <a:endParaRPr b="0" i="0" sz="800">
                  <a:solidFill>
                    <a:srgbClr val="455550"/>
                  </a:solidFill>
                  <a:latin typeface="Outfit"/>
                  <a:ea typeface="Outfit"/>
                  <a:cs typeface="Outfit"/>
                  <a:sym typeface="Outfit"/>
                </a:endParaRPr>
              </a:p>
            </p:txBody>
          </p:sp>
        </p:grpSp>
      </p:grpSp>
      <p:cxnSp>
        <p:nvCxnSpPr>
          <p:cNvPr id="1637" name="Google Shape;1637;p55"/>
          <p:cNvCxnSpPr/>
          <p:nvPr/>
        </p:nvCxnSpPr>
        <p:spPr>
          <a:xfrm>
            <a:off x="1032932" y="0"/>
            <a:ext cx="0" cy="6846900"/>
          </a:xfrm>
          <a:prstGeom prst="straightConnector1">
            <a:avLst/>
          </a:prstGeom>
          <a:noFill/>
          <a:ln cap="flat" cmpd="sng" w="12700">
            <a:solidFill>
              <a:schemeClr val="accent1"/>
            </a:solidFill>
            <a:prstDash val="solid"/>
            <a:miter lim="800000"/>
            <a:headEnd len="sm" w="sm" type="none"/>
            <a:tailEnd len="sm" w="sm" type="none"/>
          </a:ln>
        </p:spPr>
      </p:cxnSp>
      <p:sp>
        <p:nvSpPr>
          <p:cNvPr id="1638" name="Google Shape;1638;p55"/>
          <p:cNvSpPr txBox="1"/>
          <p:nvPr>
            <p:ph type="title"/>
          </p:nvPr>
        </p:nvSpPr>
        <p:spPr>
          <a:xfrm>
            <a:off x="1395618" y="1856143"/>
            <a:ext cx="7280100" cy="3093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7200"/>
              <a:buFont typeface="Work Sans"/>
              <a:buNone/>
              <a:defRPr b="1" i="0" sz="7200">
                <a:solidFill>
                  <a:schemeClr val="lt1"/>
                </a:solidFill>
                <a:latin typeface="Work Sans"/>
                <a:ea typeface="Work Sans"/>
                <a:cs typeface="Work Sans"/>
                <a:sym typeface="Work Sans"/>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639" name="Google Shape;1639;p55"/>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solidFill>
                  <a:schemeClr val="lt1"/>
                </a:solidFill>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640" name="Google Shape;1640;p55"/>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Outfit"/>
                <a:ea typeface="Outfit"/>
                <a:cs typeface="Outfit"/>
                <a:sym typeface="Outfit"/>
              </a:defRPr>
            </a:lvl1pPr>
            <a:lvl2pPr indent="0" lvl="1" marL="0" algn="l">
              <a:spcBef>
                <a:spcPts val="0"/>
              </a:spcBef>
              <a:buNone/>
              <a:defRPr sz="1200">
                <a:solidFill>
                  <a:schemeClr val="lt1"/>
                </a:solidFill>
                <a:latin typeface="Outfit"/>
                <a:ea typeface="Outfit"/>
                <a:cs typeface="Outfit"/>
                <a:sym typeface="Outfit"/>
              </a:defRPr>
            </a:lvl2pPr>
            <a:lvl3pPr indent="0" lvl="2" marL="0" algn="l">
              <a:spcBef>
                <a:spcPts val="0"/>
              </a:spcBef>
              <a:buNone/>
              <a:defRPr sz="1200">
                <a:solidFill>
                  <a:schemeClr val="lt1"/>
                </a:solidFill>
                <a:latin typeface="Outfit"/>
                <a:ea typeface="Outfit"/>
                <a:cs typeface="Outfit"/>
                <a:sym typeface="Outfit"/>
              </a:defRPr>
            </a:lvl3pPr>
            <a:lvl4pPr indent="0" lvl="3" marL="0" algn="l">
              <a:spcBef>
                <a:spcPts val="0"/>
              </a:spcBef>
              <a:buNone/>
              <a:defRPr sz="1200">
                <a:solidFill>
                  <a:schemeClr val="lt1"/>
                </a:solidFill>
                <a:latin typeface="Outfit"/>
                <a:ea typeface="Outfit"/>
                <a:cs typeface="Outfit"/>
                <a:sym typeface="Outfit"/>
              </a:defRPr>
            </a:lvl4pPr>
            <a:lvl5pPr indent="0" lvl="4" marL="0" algn="l">
              <a:spcBef>
                <a:spcPts val="0"/>
              </a:spcBef>
              <a:buNone/>
              <a:defRPr sz="1200">
                <a:solidFill>
                  <a:schemeClr val="lt1"/>
                </a:solidFill>
                <a:latin typeface="Outfit"/>
                <a:ea typeface="Outfit"/>
                <a:cs typeface="Outfit"/>
                <a:sym typeface="Outfit"/>
              </a:defRPr>
            </a:lvl5pPr>
            <a:lvl6pPr indent="0" lvl="5" marL="0" algn="l">
              <a:spcBef>
                <a:spcPts val="0"/>
              </a:spcBef>
              <a:buNone/>
              <a:defRPr sz="1200">
                <a:solidFill>
                  <a:schemeClr val="lt1"/>
                </a:solidFill>
                <a:latin typeface="Outfit"/>
                <a:ea typeface="Outfit"/>
                <a:cs typeface="Outfit"/>
                <a:sym typeface="Outfit"/>
              </a:defRPr>
            </a:lvl6pPr>
            <a:lvl7pPr indent="0" lvl="6" marL="0" algn="l">
              <a:spcBef>
                <a:spcPts val="0"/>
              </a:spcBef>
              <a:buNone/>
              <a:defRPr sz="1200">
                <a:solidFill>
                  <a:schemeClr val="lt1"/>
                </a:solidFill>
                <a:latin typeface="Outfit"/>
                <a:ea typeface="Outfit"/>
                <a:cs typeface="Outfit"/>
                <a:sym typeface="Outfit"/>
              </a:defRPr>
            </a:lvl7pPr>
            <a:lvl8pPr indent="0" lvl="7" marL="0" algn="l">
              <a:spcBef>
                <a:spcPts val="0"/>
              </a:spcBef>
              <a:buNone/>
              <a:defRPr sz="1200">
                <a:solidFill>
                  <a:schemeClr val="lt1"/>
                </a:solidFill>
                <a:latin typeface="Outfit"/>
                <a:ea typeface="Outfit"/>
                <a:cs typeface="Outfit"/>
                <a:sym typeface="Outfit"/>
              </a:defRPr>
            </a:lvl8pPr>
            <a:lvl9pPr indent="0" lvl="8" marL="0" algn="l">
              <a:spcBef>
                <a:spcPts val="0"/>
              </a:spcBef>
              <a:buNone/>
              <a:defRPr sz="1200">
                <a:solidFill>
                  <a:schemeClr val="l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Black">
  <p:cSld name="Transition - Black">
    <p:bg>
      <p:bgPr>
        <a:solidFill>
          <a:schemeClr val="dk1"/>
        </a:solidFill>
      </p:bgPr>
    </p:bg>
    <p:spTree>
      <p:nvGrpSpPr>
        <p:cNvPr id="1641" name="Shape 1641"/>
        <p:cNvGrpSpPr/>
        <p:nvPr/>
      </p:nvGrpSpPr>
      <p:grpSpPr>
        <a:xfrm>
          <a:off x="0" y="0"/>
          <a:ext cx="0" cy="0"/>
          <a:chOff x="0" y="0"/>
          <a:chExt cx="0" cy="0"/>
        </a:xfrm>
      </p:grpSpPr>
      <p:grpSp>
        <p:nvGrpSpPr>
          <p:cNvPr id="1642" name="Google Shape;1642;p56"/>
          <p:cNvGrpSpPr/>
          <p:nvPr/>
        </p:nvGrpSpPr>
        <p:grpSpPr>
          <a:xfrm>
            <a:off x="11274234" y="6577513"/>
            <a:ext cx="637223" cy="132732"/>
            <a:chOff x="238125" y="1729525"/>
            <a:chExt cx="7143750" cy="1488025"/>
          </a:xfrm>
        </p:grpSpPr>
        <p:sp>
          <p:nvSpPr>
            <p:cNvPr id="1643" name="Google Shape;1643;p56"/>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644" name="Google Shape;1644;p56"/>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645" name="Google Shape;1645;p56"/>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646" name="Google Shape;1646;p56"/>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647" name="Google Shape;1647;p56"/>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648" name="Google Shape;1648;p56"/>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sp>
          <p:nvSpPr>
            <p:cNvPr id="1649" name="Google Shape;1649;p56"/>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accent2"/>
                </a:solidFill>
                <a:latin typeface="Outfit"/>
                <a:ea typeface="Outfit"/>
                <a:cs typeface="Outfit"/>
                <a:sym typeface="Outfit"/>
              </a:endParaRPr>
            </a:p>
          </p:txBody>
        </p:sp>
      </p:grpSp>
      <p:grpSp>
        <p:nvGrpSpPr>
          <p:cNvPr id="1650" name="Google Shape;1650;p56"/>
          <p:cNvGrpSpPr/>
          <p:nvPr/>
        </p:nvGrpSpPr>
        <p:grpSpPr>
          <a:xfrm>
            <a:off x="8880282" y="400750"/>
            <a:ext cx="2885356" cy="5983006"/>
            <a:chOff x="6667800" y="304800"/>
            <a:chExt cx="2171400" cy="4502563"/>
          </a:xfrm>
        </p:grpSpPr>
        <p:sp>
          <p:nvSpPr>
            <p:cNvPr id="1651" name="Google Shape;1651;p56"/>
            <p:cNvSpPr/>
            <p:nvPr/>
          </p:nvSpPr>
          <p:spPr>
            <a:xfrm>
              <a:off x="88014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52" name="Google Shape;1652;p56"/>
            <p:cNvSpPr/>
            <p:nvPr/>
          </p:nvSpPr>
          <p:spPr>
            <a:xfrm>
              <a:off x="84966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53" name="Google Shape;1653;p56"/>
            <p:cNvSpPr/>
            <p:nvPr/>
          </p:nvSpPr>
          <p:spPr>
            <a:xfrm>
              <a:off x="81918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54" name="Google Shape;1654;p56"/>
            <p:cNvSpPr/>
            <p:nvPr/>
          </p:nvSpPr>
          <p:spPr>
            <a:xfrm>
              <a:off x="78870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55" name="Google Shape;1655;p56"/>
            <p:cNvSpPr/>
            <p:nvPr/>
          </p:nvSpPr>
          <p:spPr>
            <a:xfrm>
              <a:off x="75822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56" name="Google Shape;1656;p56"/>
            <p:cNvSpPr/>
            <p:nvPr/>
          </p:nvSpPr>
          <p:spPr>
            <a:xfrm>
              <a:off x="72774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57" name="Google Shape;1657;p56"/>
            <p:cNvSpPr/>
            <p:nvPr/>
          </p:nvSpPr>
          <p:spPr>
            <a:xfrm>
              <a:off x="69726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58" name="Google Shape;1658;p56"/>
            <p:cNvSpPr/>
            <p:nvPr/>
          </p:nvSpPr>
          <p:spPr>
            <a:xfrm>
              <a:off x="6667800" y="30480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59" name="Google Shape;1659;p56"/>
            <p:cNvSpPr/>
            <p:nvPr/>
          </p:nvSpPr>
          <p:spPr>
            <a:xfrm>
              <a:off x="88014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60" name="Google Shape;1660;p56"/>
            <p:cNvSpPr/>
            <p:nvPr/>
          </p:nvSpPr>
          <p:spPr>
            <a:xfrm>
              <a:off x="81918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61" name="Google Shape;1661;p56"/>
            <p:cNvSpPr/>
            <p:nvPr/>
          </p:nvSpPr>
          <p:spPr>
            <a:xfrm>
              <a:off x="78870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62" name="Google Shape;1662;p56"/>
            <p:cNvSpPr/>
            <p:nvPr/>
          </p:nvSpPr>
          <p:spPr>
            <a:xfrm>
              <a:off x="75822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63" name="Google Shape;1663;p56"/>
            <p:cNvSpPr/>
            <p:nvPr/>
          </p:nvSpPr>
          <p:spPr>
            <a:xfrm>
              <a:off x="72774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64" name="Google Shape;1664;p56"/>
            <p:cNvSpPr/>
            <p:nvPr/>
          </p:nvSpPr>
          <p:spPr>
            <a:xfrm>
              <a:off x="69726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65" name="Google Shape;1665;p56"/>
            <p:cNvSpPr/>
            <p:nvPr/>
          </p:nvSpPr>
          <p:spPr>
            <a:xfrm>
              <a:off x="6667800" y="58384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66" name="Google Shape;1666;p56"/>
            <p:cNvSpPr/>
            <p:nvPr/>
          </p:nvSpPr>
          <p:spPr>
            <a:xfrm>
              <a:off x="8801400" y="86289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67" name="Google Shape;1667;p56"/>
            <p:cNvSpPr/>
            <p:nvPr/>
          </p:nvSpPr>
          <p:spPr>
            <a:xfrm>
              <a:off x="84966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68" name="Google Shape;1668;p56"/>
            <p:cNvSpPr/>
            <p:nvPr/>
          </p:nvSpPr>
          <p:spPr>
            <a:xfrm>
              <a:off x="81918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69" name="Google Shape;1669;p56"/>
            <p:cNvSpPr/>
            <p:nvPr/>
          </p:nvSpPr>
          <p:spPr>
            <a:xfrm>
              <a:off x="78870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70" name="Google Shape;1670;p56"/>
            <p:cNvSpPr/>
            <p:nvPr/>
          </p:nvSpPr>
          <p:spPr>
            <a:xfrm>
              <a:off x="75822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71" name="Google Shape;1671;p56"/>
            <p:cNvSpPr/>
            <p:nvPr/>
          </p:nvSpPr>
          <p:spPr>
            <a:xfrm>
              <a:off x="72774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72" name="Google Shape;1672;p56"/>
            <p:cNvSpPr/>
            <p:nvPr/>
          </p:nvSpPr>
          <p:spPr>
            <a:xfrm>
              <a:off x="69726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73" name="Google Shape;1673;p56"/>
            <p:cNvSpPr/>
            <p:nvPr/>
          </p:nvSpPr>
          <p:spPr>
            <a:xfrm>
              <a:off x="6667800" y="86287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74" name="Google Shape;1674;p56"/>
            <p:cNvSpPr/>
            <p:nvPr/>
          </p:nvSpPr>
          <p:spPr>
            <a:xfrm>
              <a:off x="8801400" y="114194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75" name="Google Shape;1675;p56"/>
            <p:cNvSpPr/>
            <p:nvPr/>
          </p:nvSpPr>
          <p:spPr>
            <a:xfrm>
              <a:off x="84966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76" name="Google Shape;1676;p56"/>
            <p:cNvSpPr/>
            <p:nvPr/>
          </p:nvSpPr>
          <p:spPr>
            <a:xfrm>
              <a:off x="81918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77" name="Google Shape;1677;p56"/>
            <p:cNvSpPr/>
            <p:nvPr/>
          </p:nvSpPr>
          <p:spPr>
            <a:xfrm>
              <a:off x="78870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78" name="Google Shape;1678;p56"/>
            <p:cNvSpPr/>
            <p:nvPr/>
          </p:nvSpPr>
          <p:spPr>
            <a:xfrm>
              <a:off x="75822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79" name="Google Shape;1679;p56"/>
            <p:cNvSpPr/>
            <p:nvPr/>
          </p:nvSpPr>
          <p:spPr>
            <a:xfrm>
              <a:off x="72774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80" name="Google Shape;1680;p56"/>
            <p:cNvSpPr/>
            <p:nvPr/>
          </p:nvSpPr>
          <p:spPr>
            <a:xfrm>
              <a:off x="69726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81" name="Google Shape;1681;p56"/>
            <p:cNvSpPr/>
            <p:nvPr/>
          </p:nvSpPr>
          <p:spPr>
            <a:xfrm>
              <a:off x="6667800" y="11419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82" name="Google Shape;1682;p56"/>
            <p:cNvSpPr/>
            <p:nvPr/>
          </p:nvSpPr>
          <p:spPr>
            <a:xfrm>
              <a:off x="8801400" y="1420991"/>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83" name="Google Shape;1683;p56"/>
            <p:cNvSpPr/>
            <p:nvPr/>
          </p:nvSpPr>
          <p:spPr>
            <a:xfrm>
              <a:off x="84966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84" name="Google Shape;1684;p56"/>
            <p:cNvSpPr/>
            <p:nvPr/>
          </p:nvSpPr>
          <p:spPr>
            <a:xfrm>
              <a:off x="81918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85" name="Google Shape;1685;p56"/>
            <p:cNvSpPr/>
            <p:nvPr/>
          </p:nvSpPr>
          <p:spPr>
            <a:xfrm>
              <a:off x="78870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86" name="Google Shape;1686;p56"/>
            <p:cNvSpPr/>
            <p:nvPr/>
          </p:nvSpPr>
          <p:spPr>
            <a:xfrm>
              <a:off x="75822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87" name="Google Shape;1687;p56"/>
            <p:cNvSpPr/>
            <p:nvPr/>
          </p:nvSpPr>
          <p:spPr>
            <a:xfrm>
              <a:off x="72774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88" name="Google Shape;1688;p56"/>
            <p:cNvSpPr/>
            <p:nvPr/>
          </p:nvSpPr>
          <p:spPr>
            <a:xfrm>
              <a:off x="69726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89" name="Google Shape;1689;p56"/>
            <p:cNvSpPr/>
            <p:nvPr/>
          </p:nvSpPr>
          <p:spPr>
            <a:xfrm>
              <a:off x="6667800" y="14209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90" name="Google Shape;1690;p56"/>
            <p:cNvSpPr/>
            <p:nvPr/>
          </p:nvSpPr>
          <p:spPr>
            <a:xfrm>
              <a:off x="8801400" y="1700038"/>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91" name="Google Shape;1691;p56"/>
            <p:cNvSpPr/>
            <p:nvPr/>
          </p:nvSpPr>
          <p:spPr>
            <a:xfrm>
              <a:off x="84966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92" name="Google Shape;1692;p56"/>
            <p:cNvSpPr/>
            <p:nvPr/>
          </p:nvSpPr>
          <p:spPr>
            <a:xfrm>
              <a:off x="81918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93" name="Google Shape;1693;p56"/>
            <p:cNvSpPr/>
            <p:nvPr/>
          </p:nvSpPr>
          <p:spPr>
            <a:xfrm>
              <a:off x="78870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94" name="Google Shape;1694;p56"/>
            <p:cNvSpPr/>
            <p:nvPr/>
          </p:nvSpPr>
          <p:spPr>
            <a:xfrm>
              <a:off x="75822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95" name="Google Shape;1695;p56"/>
            <p:cNvSpPr/>
            <p:nvPr/>
          </p:nvSpPr>
          <p:spPr>
            <a:xfrm>
              <a:off x="72774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96" name="Google Shape;1696;p56"/>
            <p:cNvSpPr/>
            <p:nvPr/>
          </p:nvSpPr>
          <p:spPr>
            <a:xfrm>
              <a:off x="69726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97" name="Google Shape;1697;p56"/>
            <p:cNvSpPr/>
            <p:nvPr/>
          </p:nvSpPr>
          <p:spPr>
            <a:xfrm>
              <a:off x="6667800" y="17000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98" name="Google Shape;1698;p56"/>
            <p:cNvSpPr/>
            <p:nvPr/>
          </p:nvSpPr>
          <p:spPr>
            <a:xfrm>
              <a:off x="8801400" y="1979086"/>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699" name="Google Shape;1699;p56"/>
            <p:cNvSpPr/>
            <p:nvPr/>
          </p:nvSpPr>
          <p:spPr>
            <a:xfrm>
              <a:off x="84966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00" name="Google Shape;1700;p56"/>
            <p:cNvSpPr/>
            <p:nvPr/>
          </p:nvSpPr>
          <p:spPr>
            <a:xfrm>
              <a:off x="81918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01" name="Google Shape;1701;p56"/>
            <p:cNvSpPr/>
            <p:nvPr/>
          </p:nvSpPr>
          <p:spPr>
            <a:xfrm>
              <a:off x="78870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02" name="Google Shape;1702;p56"/>
            <p:cNvSpPr/>
            <p:nvPr/>
          </p:nvSpPr>
          <p:spPr>
            <a:xfrm>
              <a:off x="75822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03" name="Google Shape;1703;p56"/>
            <p:cNvSpPr/>
            <p:nvPr/>
          </p:nvSpPr>
          <p:spPr>
            <a:xfrm>
              <a:off x="72774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04" name="Google Shape;1704;p56"/>
            <p:cNvSpPr/>
            <p:nvPr/>
          </p:nvSpPr>
          <p:spPr>
            <a:xfrm>
              <a:off x="69726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05" name="Google Shape;1705;p56"/>
            <p:cNvSpPr/>
            <p:nvPr/>
          </p:nvSpPr>
          <p:spPr>
            <a:xfrm>
              <a:off x="6667800" y="19790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06" name="Google Shape;1706;p56"/>
            <p:cNvSpPr/>
            <p:nvPr/>
          </p:nvSpPr>
          <p:spPr>
            <a:xfrm>
              <a:off x="8801400" y="2258134"/>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07" name="Google Shape;1707;p56"/>
            <p:cNvSpPr/>
            <p:nvPr/>
          </p:nvSpPr>
          <p:spPr>
            <a:xfrm>
              <a:off x="84966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08" name="Google Shape;1708;p56"/>
            <p:cNvSpPr/>
            <p:nvPr/>
          </p:nvSpPr>
          <p:spPr>
            <a:xfrm>
              <a:off x="81918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09" name="Google Shape;1709;p56"/>
            <p:cNvSpPr/>
            <p:nvPr/>
          </p:nvSpPr>
          <p:spPr>
            <a:xfrm>
              <a:off x="78870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10" name="Google Shape;1710;p56"/>
            <p:cNvSpPr/>
            <p:nvPr/>
          </p:nvSpPr>
          <p:spPr>
            <a:xfrm>
              <a:off x="75822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11" name="Google Shape;1711;p56"/>
            <p:cNvSpPr/>
            <p:nvPr/>
          </p:nvSpPr>
          <p:spPr>
            <a:xfrm>
              <a:off x="72774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12" name="Google Shape;1712;p56"/>
            <p:cNvSpPr/>
            <p:nvPr/>
          </p:nvSpPr>
          <p:spPr>
            <a:xfrm>
              <a:off x="69726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13" name="Google Shape;1713;p56"/>
            <p:cNvSpPr/>
            <p:nvPr/>
          </p:nvSpPr>
          <p:spPr>
            <a:xfrm>
              <a:off x="6667800" y="22581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14" name="Google Shape;1714;p56"/>
            <p:cNvSpPr/>
            <p:nvPr/>
          </p:nvSpPr>
          <p:spPr>
            <a:xfrm>
              <a:off x="8801400" y="2537181"/>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15" name="Google Shape;1715;p56"/>
            <p:cNvSpPr/>
            <p:nvPr/>
          </p:nvSpPr>
          <p:spPr>
            <a:xfrm>
              <a:off x="84966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16" name="Google Shape;1716;p56"/>
            <p:cNvSpPr/>
            <p:nvPr/>
          </p:nvSpPr>
          <p:spPr>
            <a:xfrm>
              <a:off x="81918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17" name="Google Shape;1717;p56"/>
            <p:cNvSpPr/>
            <p:nvPr/>
          </p:nvSpPr>
          <p:spPr>
            <a:xfrm>
              <a:off x="78870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18" name="Google Shape;1718;p56"/>
            <p:cNvSpPr/>
            <p:nvPr/>
          </p:nvSpPr>
          <p:spPr>
            <a:xfrm>
              <a:off x="75822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19" name="Google Shape;1719;p56"/>
            <p:cNvSpPr/>
            <p:nvPr/>
          </p:nvSpPr>
          <p:spPr>
            <a:xfrm>
              <a:off x="72774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20" name="Google Shape;1720;p56"/>
            <p:cNvSpPr/>
            <p:nvPr/>
          </p:nvSpPr>
          <p:spPr>
            <a:xfrm>
              <a:off x="69726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21" name="Google Shape;1721;p56"/>
            <p:cNvSpPr/>
            <p:nvPr/>
          </p:nvSpPr>
          <p:spPr>
            <a:xfrm>
              <a:off x="6667800" y="25371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22" name="Google Shape;1722;p56"/>
            <p:cNvSpPr/>
            <p:nvPr/>
          </p:nvSpPr>
          <p:spPr>
            <a:xfrm>
              <a:off x="8801400" y="2816229"/>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23" name="Google Shape;1723;p56"/>
            <p:cNvSpPr/>
            <p:nvPr/>
          </p:nvSpPr>
          <p:spPr>
            <a:xfrm>
              <a:off x="84966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24" name="Google Shape;1724;p56"/>
            <p:cNvSpPr/>
            <p:nvPr/>
          </p:nvSpPr>
          <p:spPr>
            <a:xfrm>
              <a:off x="81918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25" name="Google Shape;1725;p56"/>
            <p:cNvSpPr/>
            <p:nvPr/>
          </p:nvSpPr>
          <p:spPr>
            <a:xfrm>
              <a:off x="78870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26" name="Google Shape;1726;p56"/>
            <p:cNvSpPr/>
            <p:nvPr/>
          </p:nvSpPr>
          <p:spPr>
            <a:xfrm>
              <a:off x="75822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27" name="Google Shape;1727;p56"/>
            <p:cNvSpPr/>
            <p:nvPr/>
          </p:nvSpPr>
          <p:spPr>
            <a:xfrm>
              <a:off x="72774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28" name="Google Shape;1728;p56"/>
            <p:cNvSpPr/>
            <p:nvPr/>
          </p:nvSpPr>
          <p:spPr>
            <a:xfrm>
              <a:off x="69726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29" name="Google Shape;1729;p56"/>
            <p:cNvSpPr/>
            <p:nvPr/>
          </p:nvSpPr>
          <p:spPr>
            <a:xfrm>
              <a:off x="6667800" y="28162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30" name="Google Shape;1730;p56"/>
            <p:cNvSpPr/>
            <p:nvPr/>
          </p:nvSpPr>
          <p:spPr>
            <a:xfrm>
              <a:off x="8801400" y="3095277"/>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31" name="Google Shape;1731;p56"/>
            <p:cNvSpPr/>
            <p:nvPr/>
          </p:nvSpPr>
          <p:spPr>
            <a:xfrm>
              <a:off x="84966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32" name="Google Shape;1732;p56"/>
            <p:cNvSpPr/>
            <p:nvPr/>
          </p:nvSpPr>
          <p:spPr>
            <a:xfrm>
              <a:off x="81918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33" name="Google Shape;1733;p56"/>
            <p:cNvSpPr/>
            <p:nvPr/>
          </p:nvSpPr>
          <p:spPr>
            <a:xfrm>
              <a:off x="78870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34" name="Google Shape;1734;p56"/>
            <p:cNvSpPr/>
            <p:nvPr/>
          </p:nvSpPr>
          <p:spPr>
            <a:xfrm>
              <a:off x="75822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35" name="Google Shape;1735;p56"/>
            <p:cNvSpPr/>
            <p:nvPr/>
          </p:nvSpPr>
          <p:spPr>
            <a:xfrm>
              <a:off x="72774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36" name="Google Shape;1736;p56"/>
            <p:cNvSpPr/>
            <p:nvPr/>
          </p:nvSpPr>
          <p:spPr>
            <a:xfrm>
              <a:off x="69726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37" name="Google Shape;1737;p56"/>
            <p:cNvSpPr/>
            <p:nvPr/>
          </p:nvSpPr>
          <p:spPr>
            <a:xfrm>
              <a:off x="6667800" y="30952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38" name="Google Shape;1738;p56"/>
            <p:cNvSpPr/>
            <p:nvPr/>
          </p:nvSpPr>
          <p:spPr>
            <a:xfrm>
              <a:off x="8801400" y="3374324"/>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39" name="Google Shape;1739;p56"/>
            <p:cNvSpPr/>
            <p:nvPr/>
          </p:nvSpPr>
          <p:spPr>
            <a:xfrm>
              <a:off x="84966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40" name="Google Shape;1740;p56"/>
            <p:cNvSpPr/>
            <p:nvPr/>
          </p:nvSpPr>
          <p:spPr>
            <a:xfrm>
              <a:off x="81918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41" name="Google Shape;1741;p56"/>
            <p:cNvSpPr/>
            <p:nvPr/>
          </p:nvSpPr>
          <p:spPr>
            <a:xfrm>
              <a:off x="78870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42" name="Google Shape;1742;p56"/>
            <p:cNvSpPr/>
            <p:nvPr/>
          </p:nvSpPr>
          <p:spPr>
            <a:xfrm>
              <a:off x="75822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43" name="Google Shape;1743;p56"/>
            <p:cNvSpPr/>
            <p:nvPr/>
          </p:nvSpPr>
          <p:spPr>
            <a:xfrm>
              <a:off x="72774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44" name="Google Shape;1744;p56"/>
            <p:cNvSpPr/>
            <p:nvPr/>
          </p:nvSpPr>
          <p:spPr>
            <a:xfrm>
              <a:off x="69726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45" name="Google Shape;1745;p56"/>
            <p:cNvSpPr/>
            <p:nvPr/>
          </p:nvSpPr>
          <p:spPr>
            <a:xfrm>
              <a:off x="6667800" y="33743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46" name="Google Shape;1746;p56"/>
            <p:cNvSpPr/>
            <p:nvPr/>
          </p:nvSpPr>
          <p:spPr>
            <a:xfrm>
              <a:off x="8801400" y="3653372"/>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47" name="Google Shape;1747;p56"/>
            <p:cNvSpPr/>
            <p:nvPr/>
          </p:nvSpPr>
          <p:spPr>
            <a:xfrm>
              <a:off x="84966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48" name="Google Shape;1748;p56"/>
            <p:cNvSpPr/>
            <p:nvPr/>
          </p:nvSpPr>
          <p:spPr>
            <a:xfrm>
              <a:off x="81918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49" name="Google Shape;1749;p56"/>
            <p:cNvSpPr/>
            <p:nvPr/>
          </p:nvSpPr>
          <p:spPr>
            <a:xfrm>
              <a:off x="78870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50" name="Google Shape;1750;p56"/>
            <p:cNvSpPr/>
            <p:nvPr/>
          </p:nvSpPr>
          <p:spPr>
            <a:xfrm>
              <a:off x="75822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51" name="Google Shape;1751;p56"/>
            <p:cNvSpPr/>
            <p:nvPr/>
          </p:nvSpPr>
          <p:spPr>
            <a:xfrm>
              <a:off x="72774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52" name="Google Shape;1752;p56"/>
            <p:cNvSpPr/>
            <p:nvPr/>
          </p:nvSpPr>
          <p:spPr>
            <a:xfrm>
              <a:off x="69726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53" name="Google Shape;1753;p56"/>
            <p:cNvSpPr/>
            <p:nvPr/>
          </p:nvSpPr>
          <p:spPr>
            <a:xfrm>
              <a:off x="6667800" y="36533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54" name="Google Shape;1754;p56"/>
            <p:cNvSpPr/>
            <p:nvPr/>
          </p:nvSpPr>
          <p:spPr>
            <a:xfrm>
              <a:off x="8801400" y="3932420"/>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55" name="Google Shape;1755;p56"/>
            <p:cNvSpPr/>
            <p:nvPr/>
          </p:nvSpPr>
          <p:spPr>
            <a:xfrm>
              <a:off x="84966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56" name="Google Shape;1756;p56"/>
            <p:cNvSpPr/>
            <p:nvPr/>
          </p:nvSpPr>
          <p:spPr>
            <a:xfrm>
              <a:off x="81918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57" name="Google Shape;1757;p56"/>
            <p:cNvSpPr/>
            <p:nvPr/>
          </p:nvSpPr>
          <p:spPr>
            <a:xfrm>
              <a:off x="78870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58" name="Google Shape;1758;p56"/>
            <p:cNvSpPr/>
            <p:nvPr/>
          </p:nvSpPr>
          <p:spPr>
            <a:xfrm>
              <a:off x="75822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59" name="Google Shape;1759;p56"/>
            <p:cNvSpPr/>
            <p:nvPr/>
          </p:nvSpPr>
          <p:spPr>
            <a:xfrm>
              <a:off x="72774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60" name="Google Shape;1760;p56"/>
            <p:cNvSpPr/>
            <p:nvPr/>
          </p:nvSpPr>
          <p:spPr>
            <a:xfrm>
              <a:off x="69726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61" name="Google Shape;1761;p56"/>
            <p:cNvSpPr/>
            <p:nvPr/>
          </p:nvSpPr>
          <p:spPr>
            <a:xfrm>
              <a:off x="6667800" y="39324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62" name="Google Shape;1762;p56"/>
            <p:cNvSpPr/>
            <p:nvPr/>
          </p:nvSpPr>
          <p:spPr>
            <a:xfrm>
              <a:off x="8801400" y="4211467"/>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63" name="Google Shape;1763;p56"/>
            <p:cNvSpPr/>
            <p:nvPr/>
          </p:nvSpPr>
          <p:spPr>
            <a:xfrm>
              <a:off x="84966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64" name="Google Shape;1764;p56"/>
            <p:cNvSpPr/>
            <p:nvPr/>
          </p:nvSpPr>
          <p:spPr>
            <a:xfrm>
              <a:off x="81918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65" name="Google Shape;1765;p56"/>
            <p:cNvSpPr/>
            <p:nvPr/>
          </p:nvSpPr>
          <p:spPr>
            <a:xfrm>
              <a:off x="78870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66" name="Google Shape;1766;p56"/>
            <p:cNvSpPr/>
            <p:nvPr/>
          </p:nvSpPr>
          <p:spPr>
            <a:xfrm>
              <a:off x="75822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67" name="Google Shape;1767;p56"/>
            <p:cNvSpPr/>
            <p:nvPr/>
          </p:nvSpPr>
          <p:spPr>
            <a:xfrm>
              <a:off x="72774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68" name="Google Shape;1768;p56"/>
            <p:cNvSpPr/>
            <p:nvPr/>
          </p:nvSpPr>
          <p:spPr>
            <a:xfrm>
              <a:off x="69726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69" name="Google Shape;1769;p56"/>
            <p:cNvSpPr/>
            <p:nvPr/>
          </p:nvSpPr>
          <p:spPr>
            <a:xfrm>
              <a:off x="6667800" y="4236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70" name="Google Shape;1770;p56"/>
            <p:cNvSpPr/>
            <p:nvPr/>
          </p:nvSpPr>
          <p:spPr>
            <a:xfrm>
              <a:off x="8801400" y="4490515"/>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71" name="Google Shape;1771;p56"/>
            <p:cNvSpPr/>
            <p:nvPr/>
          </p:nvSpPr>
          <p:spPr>
            <a:xfrm>
              <a:off x="84966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72" name="Google Shape;1772;p56"/>
            <p:cNvSpPr/>
            <p:nvPr/>
          </p:nvSpPr>
          <p:spPr>
            <a:xfrm>
              <a:off x="81918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73" name="Google Shape;1773;p56"/>
            <p:cNvSpPr/>
            <p:nvPr/>
          </p:nvSpPr>
          <p:spPr>
            <a:xfrm>
              <a:off x="78870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74" name="Google Shape;1774;p56"/>
            <p:cNvSpPr/>
            <p:nvPr/>
          </p:nvSpPr>
          <p:spPr>
            <a:xfrm>
              <a:off x="75822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75" name="Google Shape;1775;p56"/>
            <p:cNvSpPr/>
            <p:nvPr/>
          </p:nvSpPr>
          <p:spPr>
            <a:xfrm>
              <a:off x="72774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76" name="Google Shape;1776;p56"/>
            <p:cNvSpPr/>
            <p:nvPr/>
          </p:nvSpPr>
          <p:spPr>
            <a:xfrm>
              <a:off x="69726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77" name="Google Shape;1777;p56"/>
            <p:cNvSpPr/>
            <p:nvPr/>
          </p:nvSpPr>
          <p:spPr>
            <a:xfrm>
              <a:off x="6667800" y="449051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78" name="Google Shape;1778;p56"/>
            <p:cNvSpPr/>
            <p:nvPr/>
          </p:nvSpPr>
          <p:spPr>
            <a:xfrm>
              <a:off x="88014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79" name="Google Shape;1779;p56"/>
            <p:cNvSpPr/>
            <p:nvPr/>
          </p:nvSpPr>
          <p:spPr>
            <a:xfrm>
              <a:off x="84966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80" name="Google Shape;1780;p56"/>
            <p:cNvSpPr/>
            <p:nvPr/>
          </p:nvSpPr>
          <p:spPr>
            <a:xfrm>
              <a:off x="81918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81" name="Google Shape;1781;p56"/>
            <p:cNvSpPr/>
            <p:nvPr/>
          </p:nvSpPr>
          <p:spPr>
            <a:xfrm>
              <a:off x="78870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82" name="Google Shape;1782;p56"/>
            <p:cNvSpPr/>
            <p:nvPr/>
          </p:nvSpPr>
          <p:spPr>
            <a:xfrm>
              <a:off x="75822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83" name="Google Shape;1783;p56"/>
            <p:cNvSpPr/>
            <p:nvPr/>
          </p:nvSpPr>
          <p:spPr>
            <a:xfrm>
              <a:off x="72774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84" name="Google Shape;1784;p56"/>
            <p:cNvSpPr/>
            <p:nvPr/>
          </p:nvSpPr>
          <p:spPr>
            <a:xfrm>
              <a:off x="69726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sp>
          <p:nvSpPr>
            <p:cNvPr id="1785" name="Google Shape;1785;p56"/>
            <p:cNvSpPr/>
            <p:nvPr/>
          </p:nvSpPr>
          <p:spPr>
            <a:xfrm>
              <a:off x="6667800" y="4769563"/>
              <a:ext cx="37800" cy="37800"/>
            </a:xfrm>
            <a:prstGeom prst="rect">
              <a:avLst/>
            </a:prstGeom>
            <a:solidFill>
              <a:srgbClr val="7DA3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900"/>
                <a:buFont typeface="Calibri"/>
                <a:buNone/>
              </a:pPr>
              <a:r>
                <a:t/>
              </a:r>
              <a:endParaRPr b="0" i="0" sz="1900">
                <a:solidFill>
                  <a:schemeClr val="lt1"/>
                </a:solidFill>
                <a:latin typeface="Outfit"/>
                <a:ea typeface="Outfit"/>
                <a:cs typeface="Outfit"/>
                <a:sym typeface="Outfit"/>
              </a:endParaRPr>
            </a:p>
          </p:txBody>
        </p:sp>
        <p:grpSp>
          <p:nvGrpSpPr>
            <p:cNvPr id="1786" name="Google Shape;1786;p56"/>
            <p:cNvGrpSpPr/>
            <p:nvPr/>
          </p:nvGrpSpPr>
          <p:grpSpPr>
            <a:xfrm>
              <a:off x="8420436" y="478739"/>
              <a:ext cx="190087" cy="210146"/>
              <a:chOff x="15581576" y="8145021"/>
              <a:chExt cx="291723" cy="322458"/>
            </a:xfrm>
          </p:grpSpPr>
          <p:sp>
            <p:nvSpPr>
              <p:cNvPr id="1787" name="Google Shape;1787;p56"/>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20775" lIns="41575" spcFirstLastPara="1" rIns="41575" wrap="square" tIns="20775">
                <a:noAutofit/>
              </a:bodyPr>
              <a:lstStyle/>
              <a:p>
                <a:pPr indent="0" lvl="0" marL="0" marR="0" rtl="0" algn="l">
                  <a:spcBef>
                    <a:spcPts val="0"/>
                  </a:spcBef>
                  <a:spcAft>
                    <a:spcPts val="0"/>
                  </a:spcAft>
                  <a:buClr>
                    <a:schemeClr val="lt1"/>
                  </a:buClr>
                  <a:buSzPts val="800"/>
                  <a:buFont typeface="Calibri"/>
                  <a:buNone/>
                </a:pPr>
                <a:r>
                  <a:t/>
                </a:r>
                <a:endParaRPr b="0" i="0" sz="800">
                  <a:solidFill>
                    <a:srgbClr val="455550"/>
                  </a:solidFill>
                  <a:latin typeface="Outfit"/>
                  <a:ea typeface="Outfit"/>
                  <a:cs typeface="Outfit"/>
                  <a:sym typeface="Outfit"/>
                </a:endParaRPr>
              </a:p>
            </p:txBody>
          </p:sp>
          <p:sp>
            <p:nvSpPr>
              <p:cNvPr id="1788" name="Google Shape;1788;p56"/>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20775" lIns="41575" spcFirstLastPara="1" rIns="41575" wrap="square" tIns="20775">
                <a:noAutofit/>
              </a:bodyPr>
              <a:lstStyle/>
              <a:p>
                <a:pPr indent="0" lvl="0" marL="0" marR="0" rtl="0" algn="l">
                  <a:spcBef>
                    <a:spcPts val="0"/>
                  </a:spcBef>
                  <a:spcAft>
                    <a:spcPts val="0"/>
                  </a:spcAft>
                  <a:buClr>
                    <a:schemeClr val="lt1"/>
                  </a:buClr>
                  <a:buSzPts val="800"/>
                  <a:buFont typeface="Calibri"/>
                  <a:buNone/>
                </a:pPr>
                <a:r>
                  <a:t/>
                </a:r>
                <a:endParaRPr b="0" i="0" sz="800">
                  <a:solidFill>
                    <a:srgbClr val="455550"/>
                  </a:solidFill>
                  <a:latin typeface="Outfit"/>
                  <a:ea typeface="Outfit"/>
                  <a:cs typeface="Outfit"/>
                  <a:sym typeface="Outfit"/>
                </a:endParaRPr>
              </a:p>
            </p:txBody>
          </p:sp>
        </p:grpSp>
      </p:grpSp>
      <p:cxnSp>
        <p:nvCxnSpPr>
          <p:cNvPr id="1789" name="Google Shape;1789;p56"/>
          <p:cNvCxnSpPr/>
          <p:nvPr/>
        </p:nvCxnSpPr>
        <p:spPr>
          <a:xfrm>
            <a:off x="1032932" y="0"/>
            <a:ext cx="0" cy="6846900"/>
          </a:xfrm>
          <a:prstGeom prst="straightConnector1">
            <a:avLst/>
          </a:prstGeom>
          <a:noFill/>
          <a:ln cap="flat" cmpd="sng" w="12700">
            <a:solidFill>
              <a:schemeClr val="accent1"/>
            </a:solidFill>
            <a:prstDash val="solid"/>
            <a:miter lim="800000"/>
            <a:headEnd len="sm" w="sm" type="none"/>
            <a:tailEnd len="sm" w="sm" type="none"/>
          </a:ln>
        </p:spPr>
      </p:cxnSp>
      <p:sp>
        <p:nvSpPr>
          <p:cNvPr id="1790" name="Google Shape;1790;p56"/>
          <p:cNvSpPr txBox="1"/>
          <p:nvPr>
            <p:ph type="title"/>
          </p:nvPr>
        </p:nvSpPr>
        <p:spPr>
          <a:xfrm>
            <a:off x="1395618" y="1856143"/>
            <a:ext cx="7280100" cy="3093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7200"/>
              <a:buFont typeface="Work Sans"/>
              <a:buNone/>
              <a:defRPr b="1" i="0" sz="7200">
                <a:solidFill>
                  <a:schemeClr val="lt1"/>
                </a:solidFill>
                <a:latin typeface="Work Sans"/>
                <a:ea typeface="Work Sans"/>
                <a:cs typeface="Work Sans"/>
                <a:sym typeface="Work Sans"/>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791" name="Google Shape;1791;p56"/>
          <p:cNvSpPr txBox="1"/>
          <p:nvPr>
            <p:ph idx="11" type="ftr"/>
          </p:nvPr>
        </p:nvSpPr>
        <p:spPr>
          <a:xfrm>
            <a:off x="4038600" y="6472523"/>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sz="1100">
                <a:solidFill>
                  <a:schemeClr val="accent1"/>
                </a:solidFill>
                <a:latin typeface="Outfit"/>
                <a:ea typeface="Outfit"/>
                <a:cs typeface="Outfit"/>
                <a:sym typeface="Outfit"/>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792" name="Google Shape;1792;p56"/>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accent1"/>
                </a:solidFill>
                <a:latin typeface="Outfit"/>
                <a:ea typeface="Outfit"/>
                <a:cs typeface="Outfit"/>
                <a:sym typeface="Outfit"/>
              </a:defRPr>
            </a:lvl1pPr>
            <a:lvl2pPr indent="0" lvl="1" marL="0" algn="l">
              <a:spcBef>
                <a:spcPts val="0"/>
              </a:spcBef>
              <a:buNone/>
              <a:defRPr sz="1200">
                <a:solidFill>
                  <a:schemeClr val="accent1"/>
                </a:solidFill>
                <a:latin typeface="Outfit"/>
                <a:ea typeface="Outfit"/>
                <a:cs typeface="Outfit"/>
                <a:sym typeface="Outfit"/>
              </a:defRPr>
            </a:lvl2pPr>
            <a:lvl3pPr indent="0" lvl="2" marL="0" algn="l">
              <a:spcBef>
                <a:spcPts val="0"/>
              </a:spcBef>
              <a:buNone/>
              <a:defRPr sz="1200">
                <a:solidFill>
                  <a:schemeClr val="accent1"/>
                </a:solidFill>
                <a:latin typeface="Outfit"/>
                <a:ea typeface="Outfit"/>
                <a:cs typeface="Outfit"/>
                <a:sym typeface="Outfit"/>
              </a:defRPr>
            </a:lvl3pPr>
            <a:lvl4pPr indent="0" lvl="3" marL="0" algn="l">
              <a:spcBef>
                <a:spcPts val="0"/>
              </a:spcBef>
              <a:buNone/>
              <a:defRPr sz="1200">
                <a:solidFill>
                  <a:schemeClr val="accent1"/>
                </a:solidFill>
                <a:latin typeface="Outfit"/>
                <a:ea typeface="Outfit"/>
                <a:cs typeface="Outfit"/>
                <a:sym typeface="Outfit"/>
              </a:defRPr>
            </a:lvl4pPr>
            <a:lvl5pPr indent="0" lvl="4" marL="0" algn="l">
              <a:spcBef>
                <a:spcPts val="0"/>
              </a:spcBef>
              <a:buNone/>
              <a:defRPr sz="1200">
                <a:solidFill>
                  <a:schemeClr val="accent1"/>
                </a:solidFill>
                <a:latin typeface="Outfit"/>
                <a:ea typeface="Outfit"/>
                <a:cs typeface="Outfit"/>
                <a:sym typeface="Outfit"/>
              </a:defRPr>
            </a:lvl5pPr>
            <a:lvl6pPr indent="0" lvl="5" marL="0" algn="l">
              <a:spcBef>
                <a:spcPts val="0"/>
              </a:spcBef>
              <a:buNone/>
              <a:defRPr sz="1200">
                <a:solidFill>
                  <a:schemeClr val="accent1"/>
                </a:solidFill>
                <a:latin typeface="Outfit"/>
                <a:ea typeface="Outfit"/>
                <a:cs typeface="Outfit"/>
                <a:sym typeface="Outfit"/>
              </a:defRPr>
            </a:lvl6pPr>
            <a:lvl7pPr indent="0" lvl="6" marL="0" algn="l">
              <a:spcBef>
                <a:spcPts val="0"/>
              </a:spcBef>
              <a:buNone/>
              <a:defRPr sz="1200">
                <a:solidFill>
                  <a:schemeClr val="accent1"/>
                </a:solidFill>
                <a:latin typeface="Outfit"/>
                <a:ea typeface="Outfit"/>
                <a:cs typeface="Outfit"/>
                <a:sym typeface="Outfit"/>
              </a:defRPr>
            </a:lvl7pPr>
            <a:lvl8pPr indent="0" lvl="7" marL="0" algn="l">
              <a:spcBef>
                <a:spcPts val="0"/>
              </a:spcBef>
              <a:buNone/>
              <a:defRPr sz="1200">
                <a:solidFill>
                  <a:schemeClr val="accent1"/>
                </a:solidFill>
                <a:latin typeface="Outfit"/>
                <a:ea typeface="Outfit"/>
                <a:cs typeface="Outfit"/>
                <a:sym typeface="Outfit"/>
              </a:defRPr>
            </a:lvl8pPr>
            <a:lvl9pPr indent="0" lvl="8" marL="0" algn="l">
              <a:spcBef>
                <a:spcPts val="0"/>
              </a:spcBef>
              <a:buNone/>
              <a:defRPr sz="1200">
                <a:solidFill>
                  <a:schemeClr val="accen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en">
  <p:cSld name="Content - Green">
    <p:bg>
      <p:bgPr>
        <a:solidFill>
          <a:schemeClr val="accent2"/>
        </a:solidFill>
      </p:bgPr>
    </p:bg>
    <p:spTree>
      <p:nvGrpSpPr>
        <p:cNvPr id="1793" name="Shape 1793"/>
        <p:cNvGrpSpPr/>
        <p:nvPr/>
      </p:nvGrpSpPr>
      <p:grpSpPr>
        <a:xfrm>
          <a:off x="0" y="0"/>
          <a:ext cx="0" cy="0"/>
          <a:chOff x="0" y="0"/>
          <a:chExt cx="0" cy="0"/>
        </a:xfrm>
      </p:grpSpPr>
      <p:sp>
        <p:nvSpPr>
          <p:cNvPr id="1794" name="Google Shape;1794;p57"/>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795" name="Google Shape;1795;p57"/>
          <p:cNvSpPr txBox="1"/>
          <p:nvPr>
            <p:ph type="title"/>
          </p:nvPr>
        </p:nvSpPr>
        <p:spPr>
          <a:xfrm>
            <a:off x="197555" y="190148"/>
            <a:ext cx="10515600" cy="537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796" name="Google Shape;1796;p57"/>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797" name="Google Shape;1797;p57"/>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798" name="Google Shape;1798;p57"/>
          <p:cNvSpPr txBox="1"/>
          <p:nvPr>
            <p:ph idx="1" type="body"/>
          </p:nvPr>
        </p:nvSpPr>
        <p:spPr>
          <a:xfrm>
            <a:off x="405872" y="1526381"/>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799" name="Google Shape;1799;p57"/>
          <p:cNvGrpSpPr/>
          <p:nvPr/>
        </p:nvGrpSpPr>
        <p:grpSpPr>
          <a:xfrm>
            <a:off x="11254145" y="6577492"/>
            <a:ext cx="657225" cy="136898"/>
            <a:chOff x="238125" y="1729525"/>
            <a:chExt cx="7143750" cy="1488025"/>
          </a:xfrm>
        </p:grpSpPr>
        <p:sp>
          <p:nvSpPr>
            <p:cNvPr id="1800" name="Google Shape;1800;p57"/>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01" name="Google Shape;1801;p57"/>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02" name="Google Shape;1802;p57"/>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03" name="Google Shape;1803;p57"/>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04" name="Google Shape;1804;p57"/>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05" name="Google Shape;1805;p57"/>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06" name="Google Shape;1806;p57"/>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07" name="Shape 1807"/>
        <p:cNvGrpSpPr/>
        <p:nvPr/>
      </p:nvGrpSpPr>
      <p:grpSpPr>
        <a:xfrm>
          <a:off x="0" y="0"/>
          <a:ext cx="0" cy="0"/>
          <a:chOff x="0" y="0"/>
          <a:chExt cx="0" cy="0"/>
        </a:xfrm>
      </p:grpSpPr>
      <p:sp>
        <p:nvSpPr>
          <p:cNvPr id="1808" name="Google Shape;1808;p58"/>
          <p:cNvSpPr/>
          <p:nvPr/>
        </p:nvSpPr>
        <p:spPr>
          <a:xfrm>
            <a:off x="0" y="6456273"/>
            <a:ext cx="12192000" cy="401700"/>
          </a:xfrm>
          <a:prstGeom prst="rect">
            <a:avLst/>
          </a:prstGeom>
          <a:solidFill>
            <a:srgbClr val="224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Outfit"/>
              <a:ea typeface="Outfit"/>
              <a:cs typeface="Outfit"/>
              <a:sym typeface="Outfit"/>
            </a:endParaRPr>
          </a:p>
        </p:txBody>
      </p:sp>
      <p:sp>
        <p:nvSpPr>
          <p:cNvPr id="1809" name="Google Shape;1809;p58"/>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810" name="Google Shape;1810;p58"/>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grpSp>
        <p:nvGrpSpPr>
          <p:cNvPr id="1811" name="Google Shape;1811;p58"/>
          <p:cNvGrpSpPr/>
          <p:nvPr/>
        </p:nvGrpSpPr>
        <p:grpSpPr>
          <a:xfrm>
            <a:off x="11254145" y="6577492"/>
            <a:ext cx="657225" cy="136898"/>
            <a:chOff x="238125" y="1729525"/>
            <a:chExt cx="7143750" cy="1488025"/>
          </a:xfrm>
        </p:grpSpPr>
        <p:sp>
          <p:nvSpPr>
            <p:cNvPr id="1812" name="Google Shape;1812;p58"/>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13" name="Google Shape;1813;p58"/>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14" name="Google Shape;1814;p58"/>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15" name="Google Shape;1815;p58"/>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16" name="Google Shape;1816;p58"/>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17" name="Google Shape;1817;p58"/>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sp>
          <p:nvSpPr>
            <p:cNvPr id="1818" name="Google Shape;1818;p58"/>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00"/>
                <a:buFont typeface="Calibri"/>
                <a:buNone/>
              </a:pPr>
              <a:r>
                <a:t/>
              </a:r>
              <a:endParaRPr b="0" i="0" sz="1900">
                <a:solidFill>
                  <a:schemeClr val="dk1"/>
                </a:solidFill>
                <a:latin typeface="Outfit"/>
                <a:ea typeface="Outfit"/>
                <a:cs typeface="Outfit"/>
                <a:sym typeface="Outfit"/>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819" name="Shape 1819"/>
        <p:cNvGrpSpPr/>
        <p:nvPr/>
      </p:nvGrpSpPr>
      <p:grpSpPr>
        <a:xfrm>
          <a:off x="0" y="0"/>
          <a:ext cx="0" cy="0"/>
          <a:chOff x="0" y="0"/>
          <a:chExt cx="0" cy="0"/>
        </a:xfrm>
      </p:grpSpPr>
      <p:sp>
        <p:nvSpPr>
          <p:cNvPr id="1820" name="Google Shape;1820;p59"/>
          <p:cNvSpPr txBox="1"/>
          <p:nvPr>
            <p:ph idx="11" type="ftr"/>
          </p:nvPr>
        </p:nvSpPr>
        <p:spPr>
          <a:xfrm>
            <a:off x="4047869" y="6473876"/>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21" name="Google Shape;1821;p59"/>
          <p:cNvSpPr txBox="1"/>
          <p:nvPr>
            <p:ph idx="12" type="sldNum"/>
          </p:nvPr>
        </p:nvSpPr>
        <p:spPr>
          <a:xfrm>
            <a:off x="8877297" y="646463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822" name="Google Shape;1822;p59"/>
          <p:cNvSpPr txBox="1"/>
          <p:nvPr>
            <p:ph idx="1" type="body"/>
          </p:nvPr>
        </p:nvSpPr>
        <p:spPr>
          <a:xfrm>
            <a:off x="565623" y="1598337"/>
            <a:ext cx="10789500" cy="435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chemeClr val="dk1"/>
              </a:buClr>
              <a:buSzPts val="2400"/>
              <a:buChar char="•"/>
              <a:defRPr sz="2400">
                <a:solidFill>
                  <a:schemeClr val="dk1"/>
                </a:solidFill>
              </a:defRPr>
            </a:lvl1pPr>
            <a:lvl2pPr indent="-355600" lvl="1" marL="914400" algn="l">
              <a:lnSpc>
                <a:spcPct val="90000"/>
              </a:lnSpc>
              <a:spcBef>
                <a:spcPts val="500"/>
              </a:spcBef>
              <a:spcAft>
                <a:spcPts val="0"/>
              </a:spcAft>
              <a:buClr>
                <a:schemeClr val="dk1"/>
              </a:buClr>
              <a:buSzPts val="2000"/>
              <a:buChar char="•"/>
              <a:defRPr sz="2000">
                <a:solidFill>
                  <a:schemeClr val="dk1"/>
                </a:solidFill>
              </a:defRPr>
            </a:lvl2pPr>
            <a:lvl3pPr indent="-323850" lvl="2" marL="1371600" algn="l">
              <a:lnSpc>
                <a:spcPct val="90000"/>
              </a:lnSpc>
              <a:spcBef>
                <a:spcPts val="500"/>
              </a:spcBef>
              <a:spcAft>
                <a:spcPts val="0"/>
              </a:spcAft>
              <a:buClr>
                <a:schemeClr val="dk1"/>
              </a:buClr>
              <a:buSzPts val="1500"/>
              <a:buChar char="•"/>
              <a:defRPr sz="1500">
                <a:solidFill>
                  <a:schemeClr val="dk1"/>
                </a:solidFill>
              </a:defRPr>
            </a:lvl3pPr>
            <a:lvl4pPr indent="-323850" lvl="3" marL="1828800" algn="l">
              <a:lnSpc>
                <a:spcPct val="90000"/>
              </a:lnSpc>
              <a:spcBef>
                <a:spcPts val="500"/>
              </a:spcBef>
              <a:spcAft>
                <a:spcPts val="0"/>
              </a:spcAft>
              <a:buClr>
                <a:schemeClr val="dk1"/>
              </a:buClr>
              <a:buSzPts val="1500"/>
              <a:buChar char="•"/>
              <a:defRPr sz="1500">
                <a:solidFill>
                  <a:schemeClr val="dk1"/>
                </a:solidFill>
              </a:defRPr>
            </a:lvl4pPr>
            <a:lvl5pPr indent="-323850" lvl="4" marL="2286000" algn="l">
              <a:lnSpc>
                <a:spcPct val="90000"/>
              </a:lnSpc>
              <a:spcBef>
                <a:spcPts val="500"/>
              </a:spcBef>
              <a:spcAft>
                <a:spcPts val="0"/>
              </a:spcAft>
              <a:buClr>
                <a:schemeClr val="dk1"/>
              </a:buClr>
              <a:buSzPts val="1500"/>
              <a:buChar char="•"/>
              <a:defRPr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23" name="Google Shape;1823;p59"/>
          <p:cNvSpPr txBox="1"/>
          <p:nvPr>
            <p:ph type="title"/>
          </p:nvPr>
        </p:nvSpPr>
        <p:spPr>
          <a:xfrm>
            <a:off x="563797" y="448049"/>
            <a:ext cx="10789500" cy="536100"/>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3200"/>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24" name="Google Shape;1824;p59"/>
          <p:cNvSpPr txBox="1"/>
          <p:nvPr>
            <p:ph idx="2" type="body"/>
          </p:nvPr>
        </p:nvSpPr>
        <p:spPr>
          <a:xfrm>
            <a:off x="565623" y="1211028"/>
            <a:ext cx="10789500" cy="285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100"/>
              </a:spcBef>
              <a:spcAft>
                <a:spcPts val="0"/>
              </a:spcAft>
              <a:buClr>
                <a:schemeClr val="dk1"/>
              </a:buClr>
              <a:buSzPts val="2100"/>
              <a:buNone/>
              <a:defRPr b="1" sz="2100">
                <a:solidFill>
                  <a:schemeClr val="dk1"/>
                </a:solidFill>
              </a:defRPr>
            </a:lvl1pPr>
            <a:lvl2pPr indent="-228600" lvl="1" marL="914400" algn="l">
              <a:lnSpc>
                <a:spcPct val="90000"/>
              </a:lnSpc>
              <a:spcBef>
                <a:spcPts val="500"/>
              </a:spcBef>
              <a:spcAft>
                <a:spcPts val="0"/>
              </a:spcAft>
              <a:buClr>
                <a:schemeClr val="dk1"/>
              </a:buClr>
              <a:buSzPts val="1200"/>
              <a:buNone/>
              <a:defRPr b="1" sz="1200"/>
            </a:lvl2pPr>
            <a:lvl3pPr indent="-228600" lvl="2" marL="1371600" algn="l">
              <a:lnSpc>
                <a:spcPct val="90000"/>
              </a:lnSpc>
              <a:spcBef>
                <a:spcPts val="500"/>
              </a:spcBef>
              <a:spcAft>
                <a:spcPts val="0"/>
              </a:spcAft>
              <a:buClr>
                <a:schemeClr val="dk1"/>
              </a:buClr>
              <a:buSzPts val="1100"/>
              <a:buNone/>
              <a:defRPr b="1" sz="1100"/>
            </a:lvl3pPr>
            <a:lvl4pPr indent="-228600" lvl="3" marL="1828800" algn="l">
              <a:lnSpc>
                <a:spcPct val="90000"/>
              </a:lnSpc>
              <a:spcBef>
                <a:spcPts val="500"/>
              </a:spcBef>
              <a:spcAft>
                <a:spcPts val="0"/>
              </a:spcAft>
              <a:buClr>
                <a:schemeClr val="dk1"/>
              </a:buClr>
              <a:buSzPts val="900"/>
              <a:buNone/>
              <a:defRPr b="1" sz="900"/>
            </a:lvl4pPr>
            <a:lvl5pPr indent="-228600" lvl="4" marL="2286000" algn="l">
              <a:lnSpc>
                <a:spcPct val="90000"/>
              </a:lnSpc>
              <a:spcBef>
                <a:spcPts val="500"/>
              </a:spcBef>
              <a:spcAft>
                <a:spcPts val="0"/>
              </a:spcAft>
              <a:buClr>
                <a:schemeClr val="dk1"/>
              </a:buClr>
              <a:buSzPts val="900"/>
              <a:buNone/>
              <a:defRPr b="1" sz="900"/>
            </a:lvl5pPr>
            <a:lvl6pPr indent="-228600" lvl="5" marL="2743200" algn="l">
              <a:lnSpc>
                <a:spcPct val="90000"/>
              </a:lnSpc>
              <a:spcBef>
                <a:spcPts val="500"/>
              </a:spcBef>
              <a:spcAft>
                <a:spcPts val="0"/>
              </a:spcAft>
              <a:buClr>
                <a:schemeClr val="dk1"/>
              </a:buClr>
              <a:buSzPts val="900"/>
              <a:buNone/>
              <a:defRPr b="1" sz="900"/>
            </a:lvl6pPr>
            <a:lvl7pPr indent="-228600" lvl="6" marL="3200400" algn="l">
              <a:lnSpc>
                <a:spcPct val="90000"/>
              </a:lnSpc>
              <a:spcBef>
                <a:spcPts val="500"/>
              </a:spcBef>
              <a:spcAft>
                <a:spcPts val="0"/>
              </a:spcAft>
              <a:buClr>
                <a:schemeClr val="dk1"/>
              </a:buClr>
              <a:buSzPts val="900"/>
              <a:buNone/>
              <a:defRPr b="1" sz="900"/>
            </a:lvl7pPr>
            <a:lvl8pPr indent="-228600" lvl="7" marL="3657600" algn="l">
              <a:lnSpc>
                <a:spcPct val="90000"/>
              </a:lnSpc>
              <a:spcBef>
                <a:spcPts val="500"/>
              </a:spcBef>
              <a:spcAft>
                <a:spcPts val="0"/>
              </a:spcAft>
              <a:buClr>
                <a:schemeClr val="dk1"/>
              </a:buClr>
              <a:buSzPts val="900"/>
              <a:buNone/>
              <a:defRPr b="1" sz="900"/>
            </a:lvl8pPr>
            <a:lvl9pPr indent="-228600" lvl="8" marL="4114800" algn="l">
              <a:lnSpc>
                <a:spcPct val="90000"/>
              </a:lnSpc>
              <a:spcBef>
                <a:spcPts val="500"/>
              </a:spcBef>
              <a:spcAft>
                <a:spcPts val="0"/>
              </a:spcAft>
              <a:buClr>
                <a:schemeClr val="dk1"/>
              </a:buClr>
              <a:buSzPts val="900"/>
              <a:buNone/>
              <a:defRPr b="1" sz="9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825" name="Shape 1825"/>
        <p:cNvGrpSpPr/>
        <p:nvPr/>
      </p:nvGrpSpPr>
      <p:grpSpPr>
        <a:xfrm>
          <a:off x="0" y="0"/>
          <a:ext cx="0" cy="0"/>
          <a:chOff x="0" y="0"/>
          <a:chExt cx="0" cy="0"/>
        </a:xfrm>
      </p:grpSpPr>
      <p:sp>
        <p:nvSpPr>
          <p:cNvPr id="1826" name="Google Shape;1826;p60"/>
          <p:cNvSpPr txBox="1"/>
          <p:nvPr>
            <p:ph type="title"/>
          </p:nvPr>
        </p:nvSpPr>
        <p:spPr>
          <a:xfrm>
            <a:off x="1024128" y="792480"/>
            <a:ext cx="9154800" cy="1143300"/>
          </a:xfrm>
          <a:prstGeom prst="rect">
            <a:avLst/>
          </a:prstGeom>
        </p:spPr>
        <p:txBody>
          <a:bodyPr anchorCtr="0" anchor="ctr" bIns="45700" lIns="91425" spcFirstLastPara="1" rIns="91425" wrap="square" tIns="45700">
            <a:normAutofit/>
          </a:bodyPr>
          <a:lstStyle>
            <a:lvl1pPr lvl="0">
              <a:spcBef>
                <a:spcPts val="0"/>
              </a:spcBef>
              <a:spcAft>
                <a:spcPts val="0"/>
              </a:spcAft>
              <a:buClr>
                <a:schemeClr val="dk2"/>
              </a:buClr>
              <a:buSzPts val="3200"/>
              <a:buFont typeface="Raleway SemiBold"/>
              <a:buNone/>
              <a:defRPr>
                <a:solidFill>
                  <a:schemeClr val="dk2"/>
                </a:solidFill>
                <a:latin typeface="Raleway SemiBold"/>
                <a:ea typeface="Raleway SemiBold"/>
                <a:cs typeface="Raleway SemiBold"/>
                <a:sym typeface="Raleway SemiBold"/>
              </a:defRPr>
            </a:lvl1pPr>
            <a:lvl2pPr lvl="1">
              <a:spcBef>
                <a:spcPts val="0"/>
              </a:spcBef>
              <a:spcAft>
                <a:spcPts val="0"/>
              </a:spcAft>
              <a:buClr>
                <a:schemeClr val="dk2"/>
              </a:buClr>
              <a:buSzPts val="1500"/>
              <a:buNone/>
              <a:defRPr>
                <a:solidFill>
                  <a:schemeClr val="dk2"/>
                </a:solidFill>
              </a:defRPr>
            </a:lvl2pPr>
            <a:lvl3pPr lvl="2">
              <a:spcBef>
                <a:spcPts val="0"/>
              </a:spcBef>
              <a:spcAft>
                <a:spcPts val="0"/>
              </a:spcAft>
              <a:buClr>
                <a:schemeClr val="dk2"/>
              </a:buClr>
              <a:buSzPts val="1500"/>
              <a:buNone/>
              <a:defRPr>
                <a:solidFill>
                  <a:schemeClr val="dk2"/>
                </a:solidFill>
              </a:defRPr>
            </a:lvl3pPr>
            <a:lvl4pPr lvl="3">
              <a:spcBef>
                <a:spcPts val="0"/>
              </a:spcBef>
              <a:spcAft>
                <a:spcPts val="0"/>
              </a:spcAft>
              <a:buClr>
                <a:schemeClr val="dk2"/>
              </a:buClr>
              <a:buSzPts val="1500"/>
              <a:buNone/>
              <a:defRPr>
                <a:solidFill>
                  <a:schemeClr val="dk2"/>
                </a:solidFill>
              </a:defRPr>
            </a:lvl4pPr>
            <a:lvl5pPr lvl="4">
              <a:spcBef>
                <a:spcPts val="0"/>
              </a:spcBef>
              <a:spcAft>
                <a:spcPts val="0"/>
              </a:spcAft>
              <a:buClr>
                <a:schemeClr val="dk2"/>
              </a:buClr>
              <a:buSzPts val="1500"/>
              <a:buNone/>
              <a:defRPr>
                <a:solidFill>
                  <a:schemeClr val="dk2"/>
                </a:solidFill>
              </a:defRPr>
            </a:lvl5pPr>
            <a:lvl6pPr lvl="5">
              <a:spcBef>
                <a:spcPts val="0"/>
              </a:spcBef>
              <a:spcAft>
                <a:spcPts val="0"/>
              </a:spcAft>
              <a:buClr>
                <a:schemeClr val="dk2"/>
              </a:buClr>
              <a:buSzPts val="1500"/>
              <a:buNone/>
              <a:defRPr>
                <a:solidFill>
                  <a:schemeClr val="dk2"/>
                </a:solidFill>
              </a:defRPr>
            </a:lvl6pPr>
            <a:lvl7pPr lvl="6">
              <a:spcBef>
                <a:spcPts val="0"/>
              </a:spcBef>
              <a:spcAft>
                <a:spcPts val="0"/>
              </a:spcAft>
              <a:buClr>
                <a:schemeClr val="dk2"/>
              </a:buClr>
              <a:buSzPts val="1500"/>
              <a:buNone/>
              <a:defRPr>
                <a:solidFill>
                  <a:schemeClr val="dk2"/>
                </a:solidFill>
              </a:defRPr>
            </a:lvl7pPr>
            <a:lvl8pPr lvl="7">
              <a:spcBef>
                <a:spcPts val="0"/>
              </a:spcBef>
              <a:spcAft>
                <a:spcPts val="0"/>
              </a:spcAft>
              <a:buClr>
                <a:schemeClr val="dk2"/>
              </a:buClr>
              <a:buSzPts val="1500"/>
              <a:buNone/>
              <a:defRPr>
                <a:solidFill>
                  <a:schemeClr val="dk2"/>
                </a:solidFill>
              </a:defRPr>
            </a:lvl8pPr>
            <a:lvl9pPr lvl="8">
              <a:spcBef>
                <a:spcPts val="0"/>
              </a:spcBef>
              <a:spcAft>
                <a:spcPts val="0"/>
              </a:spcAft>
              <a:buClr>
                <a:schemeClr val="dk2"/>
              </a:buClr>
              <a:buSzPts val="1500"/>
              <a:buNone/>
              <a:defRPr>
                <a:solidFill>
                  <a:schemeClr val="dk2"/>
                </a:solidFill>
              </a:defRPr>
            </a:lvl9pPr>
          </a:lstStyle>
          <a:p/>
        </p:txBody>
      </p:sp>
      <p:sp>
        <p:nvSpPr>
          <p:cNvPr id="1827" name="Google Shape;1827;p60"/>
          <p:cNvSpPr txBox="1"/>
          <p:nvPr>
            <p:ph idx="1" type="body"/>
          </p:nvPr>
        </p:nvSpPr>
        <p:spPr>
          <a:xfrm>
            <a:off x="1229333" y="2514601"/>
            <a:ext cx="9154800" cy="3154800"/>
          </a:xfrm>
          <a:prstGeom prst="rect">
            <a:avLst/>
          </a:prstGeom>
        </p:spPr>
        <p:txBody>
          <a:bodyPr anchorCtr="0" anchor="t" bIns="45700" lIns="91425" spcFirstLastPara="1" rIns="91425" wrap="square" tIns="45700">
            <a:normAutofit/>
          </a:bodyPr>
          <a:lstStyle>
            <a:lvl1pPr indent="-406400" lvl="0" marL="457200">
              <a:spcBef>
                <a:spcPts val="1100"/>
              </a:spcBef>
              <a:spcAft>
                <a:spcPts val="0"/>
              </a:spcAft>
              <a:buSzPts val="2800"/>
              <a:buChar char="•"/>
              <a:defRPr/>
            </a:lvl1pPr>
            <a:lvl2pPr indent="-381000" lvl="1" marL="914400">
              <a:spcBef>
                <a:spcPts val="500"/>
              </a:spcBef>
              <a:spcAft>
                <a:spcPts val="0"/>
              </a:spcAft>
              <a:buSzPts val="2400"/>
              <a:buChar char="•"/>
              <a:defRPr/>
            </a:lvl2pPr>
            <a:lvl3pPr indent="-355600" lvl="2" marL="1371600">
              <a:spcBef>
                <a:spcPts val="500"/>
              </a:spcBef>
              <a:spcAft>
                <a:spcPts val="0"/>
              </a:spcAft>
              <a:buSzPts val="2000"/>
              <a:buChar char="•"/>
              <a:defRPr/>
            </a:lvl3pPr>
            <a:lvl4pPr indent="-349250" lvl="3" marL="1828800">
              <a:spcBef>
                <a:spcPts val="500"/>
              </a:spcBef>
              <a:spcAft>
                <a:spcPts val="0"/>
              </a:spcAft>
              <a:buSzPts val="1900"/>
              <a:buChar char="•"/>
              <a:defRPr/>
            </a:lvl4pPr>
            <a:lvl5pPr indent="-349250" lvl="4" marL="2286000">
              <a:spcBef>
                <a:spcPts val="500"/>
              </a:spcBef>
              <a:spcAft>
                <a:spcPts val="0"/>
              </a:spcAft>
              <a:buSzPts val="1900"/>
              <a:buChar char="•"/>
              <a:defRPr/>
            </a:lvl5pPr>
            <a:lvl6pPr indent="-349250" lvl="5" marL="2743200">
              <a:spcBef>
                <a:spcPts val="500"/>
              </a:spcBef>
              <a:spcAft>
                <a:spcPts val="0"/>
              </a:spcAft>
              <a:buSzPts val="1900"/>
              <a:buChar char="•"/>
              <a:defRPr/>
            </a:lvl6pPr>
            <a:lvl7pPr indent="-349250" lvl="6" marL="3200400">
              <a:spcBef>
                <a:spcPts val="500"/>
              </a:spcBef>
              <a:spcAft>
                <a:spcPts val="0"/>
              </a:spcAft>
              <a:buSzPts val="1900"/>
              <a:buChar char="•"/>
              <a:defRPr/>
            </a:lvl7pPr>
            <a:lvl8pPr indent="-349250" lvl="7" marL="3657600">
              <a:spcBef>
                <a:spcPts val="500"/>
              </a:spcBef>
              <a:spcAft>
                <a:spcPts val="0"/>
              </a:spcAft>
              <a:buSzPts val="1900"/>
              <a:buChar char="•"/>
              <a:defRPr/>
            </a:lvl8pPr>
            <a:lvl9pPr indent="-349250" lvl="8" marL="4114800">
              <a:spcBef>
                <a:spcPts val="500"/>
              </a:spcBef>
              <a:spcAft>
                <a:spcPts val="0"/>
              </a:spcAft>
              <a:buSzPts val="1900"/>
              <a:buChar char="•"/>
              <a:defRPr/>
            </a:lvl9pPr>
          </a:lstStyle>
          <a:p/>
        </p:txBody>
      </p:sp>
      <p:sp>
        <p:nvSpPr>
          <p:cNvPr id="1828" name="Google Shape;1828;p60"/>
          <p:cNvSpPr txBox="1"/>
          <p:nvPr>
            <p:ph idx="12" type="sldNum"/>
          </p:nvPr>
        </p:nvSpPr>
        <p:spPr>
          <a:xfrm>
            <a:off x="11472533" y="6120400"/>
            <a:ext cx="719700" cy="737700"/>
          </a:xfrm>
          <a:prstGeom prst="rect">
            <a:avLst/>
          </a:prstGeom>
        </p:spPr>
        <p:txBody>
          <a:bodyPr anchorCtr="0" anchor="ctr" bIns="45700" lIns="91425" spcFirstLastPara="1" rIns="91425" wrap="square" tIns="45700">
            <a:noAutofit/>
          </a:bodyPr>
          <a:lstStyle>
            <a:lvl1pPr lvl="0">
              <a:buNone/>
              <a:defRPr>
                <a:solidFill>
                  <a:srgbClr val="FF9000"/>
                </a:solidFill>
              </a:defRPr>
            </a:lvl1pPr>
            <a:lvl2pPr lvl="1">
              <a:buNone/>
              <a:defRPr>
                <a:solidFill>
                  <a:srgbClr val="FF9000"/>
                </a:solidFill>
              </a:defRPr>
            </a:lvl2pPr>
            <a:lvl3pPr lvl="2">
              <a:buNone/>
              <a:defRPr>
                <a:solidFill>
                  <a:srgbClr val="FF9000"/>
                </a:solidFill>
              </a:defRPr>
            </a:lvl3pPr>
            <a:lvl4pPr lvl="3">
              <a:buNone/>
              <a:defRPr>
                <a:solidFill>
                  <a:srgbClr val="FF9000"/>
                </a:solidFill>
              </a:defRPr>
            </a:lvl4pPr>
            <a:lvl5pPr lvl="4">
              <a:buNone/>
              <a:defRPr>
                <a:solidFill>
                  <a:srgbClr val="FF9000"/>
                </a:solidFill>
              </a:defRPr>
            </a:lvl5pPr>
            <a:lvl6pPr lvl="5">
              <a:buNone/>
              <a:defRPr>
                <a:solidFill>
                  <a:srgbClr val="FF9000"/>
                </a:solidFill>
              </a:defRPr>
            </a:lvl6pPr>
            <a:lvl7pPr lvl="6">
              <a:buNone/>
              <a:defRPr>
                <a:solidFill>
                  <a:srgbClr val="FF9000"/>
                </a:solidFill>
              </a:defRPr>
            </a:lvl7pPr>
            <a:lvl8pPr lvl="7">
              <a:buNone/>
              <a:defRPr>
                <a:solidFill>
                  <a:srgbClr val="FF9000"/>
                </a:solidFill>
              </a:defRPr>
            </a:lvl8pPr>
            <a:lvl9pPr lvl="8">
              <a:buNone/>
              <a:defRPr>
                <a:solidFill>
                  <a:srgbClr val="FF9000"/>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29" name="Shape 1829"/>
        <p:cNvGrpSpPr/>
        <p:nvPr/>
      </p:nvGrpSpPr>
      <p:grpSpPr>
        <a:xfrm>
          <a:off x="0" y="0"/>
          <a:ext cx="0" cy="0"/>
          <a:chOff x="0" y="0"/>
          <a:chExt cx="0" cy="0"/>
        </a:xfrm>
      </p:grpSpPr>
      <p:sp>
        <p:nvSpPr>
          <p:cNvPr id="1830" name="Google Shape;1830;p61"/>
          <p:cNvSpPr txBox="1"/>
          <p:nvPr>
            <p:ph type="title"/>
          </p:nvPr>
        </p:nvSpPr>
        <p:spPr>
          <a:xfrm>
            <a:off x="719328" y="597408"/>
            <a:ext cx="9154800" cy="11433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7700"/>
              <a:buNone/>
              <a:defRPr b="1" i="0" sz="5300">
                <a:solidFill>
                  <a:srgbClr val="FF9000"/>
                </a:solidFill>
                <a:latin typeface="Raleway Thin"/>
                <a:ea typeface="Raleway Thin"/>
                <a:cs typeface="Raleway Thin"/>
                <a:sym typeface="Raleway Thin"/>
              </a:defRPr>
            </a:lvl1pPr>
            <a:lvl2pPr lvl="1" algn="l">
              <a:lnSpc>
                <a:spcPct val="100000"/>
              </a:lnSpc>
              <a:spcBef>
                <a:spcPts val="0"/>
              </a:spcBef>
              <a:spcAft>
                <a:spcPts val="0"/>
              </a:spcAft>
              <a:buSzPts val="7700"/>
              <a:buNone/>
              <a:defRPr/>
            </a:lvl2pPr>
            <a:lvl3pPr lvl="2" algn="l">
              <a:lnSpc>
                <a:spcPct val="100000"/>
              </a:lnSpc>
              <a:spcBef>
                <a:spcPts val="0"/>
              </a:spcBef>
              <a:spcAft>
                <a:spcPts val="0"/>
              </a:spcAft>
              <a:buSzPts val="7700"/>
              <a:buNone/>
              <a:defRPr/>
            </a:lvl3pPr>
            <a:lvl4pPr lvl="3" algn="l">
              <a:lnSpc>
                <a:spcPct val="100000"/>
              </a:lnSpc>
              <a:spcBef>
                <a:spcPts val="0"/>
              </a:spcBef>
              <a:spcAft>
                <a:spcPts val="0"/>
              </a:spcAft>
              <a:buSzPts val="7700"/>
              <a:buNone/>
              <a:defRPr/>
            </a:lvl4pPr>
            <a:lvl5pPr lvl="4" algn="l">
              <a:lnSpc>
                <a:spcPct val="100000"/>
              </a:lnSpc>
              <a:spcBef>
                <a:spcPts val="0"/>
              </a:spcBef>
              <a:spcAft>
                <a:spcPts val="0"/>
              </a:spcAft>
              <a:buSzPts val="7700"/>
              <a:buNone/>
              <a:defRPr/>
            </a:lvl5pPr>
            <a:lvl6pPr lvl="5" algn="l">
              <a:lnSpc>
                <a:spcPct val="100000"/>
              </a:lnSpc>
              <a:spcBef>
                <a:spcPts val="0"/>
              </a:spcBef>
              <a:spcAft>
                <a:spcPts val="0"/>
              </a:spcAft>
              <a:buSzPts val="7700"/>
              <a:buNone/>
              <a:defRPr/>
            </a:lvl6pPr>
            <a:lvl7pPr lvl="6" algn="l">
              <a:lnSpc>
                <a:spcPct val="100000"/>
              </a:lnSpc>
              <a:spcBef>
                <a:spcPts val="0"/>
              </a:spcBef>
              <a:spcAft>
                <a:spcPts val="0"/>
              </a:spcAft>
              <a:buSzPts val="7700"/>
              <a:buNone/>
              <a:defRPr/>
            </a:lvl7pPr>
            <a:lvl8pPr lvl="7" algn="l">
              <a:lnSpc>
                <a:spcPct val="100000"/>
              </a:lnSpc>
              <a:spcBef>
                <a:spcPts val="0"/>
              </a:spcBef>
              <a:spcAft>
                <a:spcPts val="0"/>
              </a:spcAft>
              <a:buSzPts val="7700"/>
              <a:buNone/>
              <a:defRPr/>
            </a:lvl8pPr>
            <a:lvl9pPr lvl="8" algn="l">
              <a:lnSpc>
                <a:spcPct val="100000"/>
              </a:lnSpc>
              <a:spcBef>
                <a:spcPts val="0"/>
              </a:spcBef>
              <a:spcAft>
                <a:spcPts val="0"/>
              </a:spcAft>
              <a:buSzPts val="7700"/>
              <a:buNone/>
              <a:defRPr/>
            </a:lvl9pPr>
          </a:lstStyle>
          <a:p/>
        </p:txBody>
      </p:sp>
      <p:sp>
        <p:nvSpPr>
          <p:cNvPr id="1831" name="Google Shape;1831;p61"/>
          <p:cNvSpPr txBox="1"/>
          <p:nvPr>
            <p:ph idx="12" type="sldNum"/>
          </p:nvPr>
        </p:nvSpPr>
        <p:spPr>
          <a:xfrm>
            <a:off x="11472533" y="6120400"/>
            <a:ext cx="719700" cy="737700"/>
          </a:xfrm>
          <a:prstGeom prst="rect">
            <a:avLst/>
          </a:prstGeom>
          <a:noFill/>
          <a:ln>
            <a:noFill/>
          </a:ln>
        </p:spPr>
        <p:txBody>
          <a:bodyPr anchorCtr="0" anchor="ctr" bIns="121900" lIns="121900" spcFirstLastPara="1" rIns="121900" wrap="square" tIns="121900">
            <a:noAutofit/>
          </a:bodyPr>
          <a:lstStyle>
            <a:lvl1pPr indent="0" lvl="0"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700"/>
              <a:buFont typeface="Arial"/>
              <a:buNone/>
              <a:defRPr b="0" i="0" sz="1700" u="none" cap="none" strike="noStrike">
                <a:solidFill>
                  <a:srgbClr val="FF90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blank">
  <p:cSld name="BLANK">
    <p:spTree>
      <p:nvGrpSpPr>
        <p:cNvPr id="1832" name="Shape 1832"/>
        <p:cNvGrpSpPr/>
        <p:nvPr/>
      </p:nvGrpSpPr>
      <p:grpSpPr>
        <a:xfrm>
          <a:off x="0" y="0"/>
          <a:ext cx="0" cy="0"/>
          <a:chOff x="0" y="0"/>
          <a:chExt cx="0" cy="0"/>
        </a:xfrm>
      </p:grpSpPr>
      <p:sp>
        <p:nvSpPr>
          <p:cNvPr id="1833" name="Google Shape;1833;p62"/>
          <p:cNvSpPr txBox="1"/>
          <p:nvPr>
            <p:ph idx="12" type="sldNum"/>
          </p:nvPr>
        </p:nvSpPr>
        <p:spPr>
          <a:xfrm>
            <a:off x="11228832" y="6272784"/>
            <a:ext cx="530400" cy="521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a:solidFill>
                  <a:schemeClr val="dk1"/>
                </a:solidFill>
                <a:latin typeface="Work Sans Light"/>
                <a:ea typeface="Work Sans Light"/>
                <a:cs typeface="Work Sans Light"/>
                <a:sym typeface="Work Sans Light"/>
              </a:defRPr>
            </a:lvl1pPr>
            <a:lvl2pPr indent="0" lvl="1" marL="0" algn="r">
              <a:spcBef>
                <a:spcPts val="0"/>
              </a:spcBef>
              <a:buNone/>
              <a:defRPr b="0" i="0" sz="900">
                <a:solidFill>
                  <a:schemeClr val="dk1"/>
                </a:solidFill>
                <a:latin typeface="Work Sans Light"/>
                <a:ea typeface="Work Sans Light"/>
                <a:cs typeface="Work Sans Light"/>
                <a:sym typeface="Work Sans Light"/>
              </a:defRPr>
            </a:lvl2pPr>
            <a:lvl3pPr indent="0" lvl="2" marL="0" algn="r">
              <a:spcBef>
                <a:spcPts val="0"/>
              </a:spcBef>
              <a:buNone/>
              <a:defRPr b="0" i="0" sz="900">
                <a:solidFill>
                  <a:schemeClr val="dk1"/>
                </a:solidFill>
                <a:latin typeface="Work Sans Light"/>
                <a:ea typeface="Work Sans Light"/>
                <a:cs typeface="Work Sans Light"/>
                <a:sym typeface="Work Sans Light"/>
              </a:defRPr>
            </a:lvl3pPr>
            <a:lvl4pPr indent="0" lvl="3" marL="0" algn="r">
              <a:spcBef>
                <a:spcPts val="0"/>
              </a:spcBef>
              <a:buNone/>
              <a:defRPr b="0" i="0" sz="900">
                <a:solidFill>
                  <a:schemeClr val="dk1"/>
                </a:solidFill>
                <a:latin typeface="Work Sans Light"/>
                <a:ea typeface="Work Sans Light"/>
                <a:cs typeface="Work Sans Light"/>
                <a:sym typeface="Work Sans Light"/>
              </a:defRPr>
            </a:lvl4pPr>
            <a:lvl5pPr indent="0" lvl="4" marL="0" algn="r">
              <a:spcBef>
                <a:spcPts val="0"/>
              </a:spcBef>
              <a:buNone/>
              <a:defRPr b="0" i="0" sz="900">
                <a:solidFill>
                  <a:schemeClr val="dk1"/>
                </a:solidFill>
                <a:latin typeface="Work Sans Light"/>
                <a:ea typeface="Work Sans Light"/>
                <a:cs typeface="Work Sans Light"/>
                <a:sym typeface="Work Sans Light"/>
              </a:defRPr>
            </a:lvl5pPr>
            <a:lvl6pPr indent="0" lvl="5" marL="0" algn="r">
              <a:spcBef>
                <a:spcPts val="0"/>
              </a:spcBef>
              <a:buNone/>
              <a:defRPr b="0" i="0" sz="900">
                <a:solidFill>
                  <a:schemeClr val="dk1"/>
                </a:solidFill>
                <a:latin typeface="Work Sans Light"/>
                <a:ea typeface="Work Sans Light"/>
                <a:cs typeface="Work Sans Light"/>
                <a:sym typeface="Work Sans Light"/>
              </a:defRPr>
            </a:lvl6pPr>
            <a:lvl7pPr indent="0" lvl="6" marL="0" algn="r">
              <a:spcBef>
                <a:spcPts val="0"/>
              </a:spcBef>
              <a:buNone/>
              <a:defRPr b="0" i="0" sz="900">
                <a:solidFill>
                  <a:schemeClr val="dk1"/>
                </a:solidFill>
                <a:latin typeface="Work Sans Light"/>
                <a:ea typeface="Work Sans Light"/>
                <a:cs typeface="Work Sans Light"/>
                <a:sym typeface="Work Sans Light"/>
              </a:defRPr>
            </a:lvl7pPr>
            <a:lvl8pPr indent="0" lvl="7" marL="0" algn="r">
              <a:spcBef>
                <a:spcPts val="0"/>
              </a:spcBef>
              <a:buNone/>
              <a:defRPr b="0" i="0" sz="900">
                <a:solidFill>
                  <a:schemeClr val="dk1"/>
                </a:solidFill>
                <a:latin typeface="Work Sans Light"/>
                <a:ea typeface="Work Sans Light"/>
                <a:cs typeface="Work Sans Light"/>
                <a:sym typeface="Work Sans Light"/>
              </a:defRPr>
            </a:lvl8pPr>
            <a:lvl9pPr indent="0" lvl="8" marL="0" algn="r">
              <a:spcBef>
                <a:spcPts val="0"/>
              </a:spcBef>
              <a:buNone/>
              <a:defRPr b="0" i="0" sz="900">
                <a:solidFill>
                  <a:schemeClr val="dk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US"/>
              <a:t>‹#›</a:t>
            </a:fld>
            <a:endParaRPr/>
          </a:p>
        </p:txBody>
      </p:sp>
      <p:pic>
        <p:nvPicPr>
          <p:cNvPr id="1834" name="Google Shape;1834;p62"/>
          <p:cNvPicPr preferRelativeResize="0"/>
          <p:nvPr/>
        </p:nvPicPr>
        <p:blipFill rotWithShape="1">
          <a:blip r:embed="rId2">
            <a:alphaModFix/>
          </a:blip>
          <a:srcRect b="0" l="0" r="0" t="0"/>
          <a:stretch/>
        </p:blipFill>
        <p:spPr>
          <a:xfrm>
            <a:off x="502920" y="6233189"/>
            <a:ext cx="293147" cy="33471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Split">
  <p:cSld name="TITLE_AND_BODY_1">
    <p:spTree>
      <p:nvGrpSpPr>
        <p:cNvPr id="373" name="Shape 373"/>
        <p:cNvGrpSpPr/>
        <p:nvPr/>
      </p:nvGrpSpPr>
      <p:grpSpPr>
        <a:xfrm>
          <a:off x="0" y="0"/>
          <a:ext cx="0" cy="0"/>
          <a:chOff x="0" y="0"/>
          <a:chExt cx="0" cy="0"/>
        </a:xfrm>
      </p:grpSpPr>
      <p:sp>
        <p:nvSpPr>
          <p:cNvPr id="374" name="Google Shape;374;p7"/>
          <p:cNvSpPr/>
          <p:nvPr/>
        </p:nvSpPr>
        <p:spPr>
          <a:xfrm>
            <a:off x="0" y="3333567"/>
            <a:ext cx="12192000" cy="31377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7"/>
          <p:cNvSpPr txBox="1"/>
          <p:nvPr>
            <p:ph type="title"/>
          </p:nvPr>
        </p:nvSpPr>
        <p:spPr>
          <a:xfrm>
            <a:off x="212400" y="186967"/>
            <a:ext cx="11360700" cy="763500"/>
          </a:xfrm>
          <a:prstGeom prst="rect">
            <a:avLst/>
          </a:prstGeom>
        </p:spPr>
        <p:txBody>
          <a:bodyPr anchorCtr="0" anchor="ctr" bIns="121900" lIns="121900" spcFirstLastPara="1" rIns="121900" wrap="square" tIns="121900">
            <a:noAutofit/>
          </a:bodyPr>
          <a:lstStyle>
            <a:lvl1pPr lvl="0" rtl="0">
              <a:spcBef>
                <a:spcPts val="0"/>
              </a:spcBef>
              <a:spcAft>
                <a:spcPts val="0"/>
              </a:spcAft>
              <a:buSzPts val="3200"/>
              <a:buFont typeface="Work Sans SemiBold"/>
              <a:buNone/>
              <a:defRPr sz="3200">
                <a:latin typeface="Work Sans SemiBold"/>
                <a:ea typeface="Work Sans SemiBold"/>
                <a:cs typeface="Work Sans SemiBold"/>
                <a:sym typeface="Work Sans SemiBold"/>
              </a:defRPr>
            </a:lvl1pPr>
            <a:lvl2pPr lvl="1" rtl="0">
              <a:spcBef>
                <a:spcPts val="0"/>
              </a:spcBef>
              <a:spcAft>
                <a:spcPts val="0"/>
              </a:spcAft>
              <a:buSzPts val="3200"/>
              <a:buFont typeface="Work Sans SemiBold"/>
              <a:buNone/>
              <a:defRPr sz="3200">
                <a:latin typeface="Work Sans SemiBold"/>
                <a:ea typeface="Work Sans SemiBold"/>
                <a:cs typeface="Work Sans SemiBold"/>
                <a:sym typeface="Work Sans SemiBold"/>
              </a:defRPr>
            </a:lvl2pPr>
            <a:lvl3pPr lvl="2" rtl="0">
              <a:spcBef>
                <a:spcPts val="0"/>
              </a:spcBef>
              <a:spcAft>
                <a:spcPts val="0"/>
              </a:spcAft>
              <a:buSzPts val="3200"/>
              <a:buFont typeface="Work Sans SemiBold"/>
              <a:buNone/>
              <a:defRPr sz="3200">
                <a:latin typeface="Work Sans SemiBold"/>
                <a:ea typeface="Work Sans SemiBold"/>
                <a:cs typeface="Work Sans SemiBold"/>
                <a:sym typeface="Work Sans SemiBold"/>
              </a:defRPr>
            </a:lvl3pPr>
            <a:lvl4pPr lvl="3" rtl="0">
              <a:spcBef>
                <a:spcPts val="0"/>
              </a:spcBef>
              <a:spcAft>
                <a:spcPts val="0"/>
              </a:spcAft>
              <a:buSzPts val="3200"/>
              <a:buFont typeface="Work Sans SemiBold"/>
              <a:buNone/>
              <a:defRPr sz="3200">
                <a:latin typeface="Work Sans SemiBold"/>
                <a:ea typeface="Work Sans SemiBold"/>
                <a:cs typeface="Work Sans SemiBold"/>
                <a:sym typeface="Work Sans SemiBold"/>
              </a:defRPr>
            </a:lvl4pPr>
            <a:lvl5pPr lvl="4" rtl="0">
              <a:spcBef>
                <a:spcPts val="0"/>
              </a:spcBef>
              <a:spcAft>
                <a:spcPts val="0"/>
              </a:spcAft>
              <a:buSzPts val="3200"/>
              <a:buFont typeface="Work Sans SemiBold"/>
              <a:buNone/>
              <a:defRPr sz="3200">
                <a:latin typeface="Work Sans SemiBold"/>
                <a:ea typeface="Work Sans SemiBold"/>
                <a:cs typeface="Work Sans SemiBold"/>
                <a:sym typeface="Work Sans SemiBold"/>
              </a:defRPr>
            </a:lvl5pPr>
            <a:lvl6pPr lvl="5" rtl="0">
              <a:spcBef>
                <a:spcPts val="0"/>
              </a:spcBef>
              <a:spcAft>
                <a:spcPts val="0"/>
              </a:spcAft>
              <a:buSzPts val="3200"/>
              <a:buFont typeface="Work Sans SemiBold"/>
              <a:buNone/>
              <a:defRPr sz="3200">
                <a:latin typeface="Work Sans SemiBold"/>
                <a:ea typeface="Work Sans SemiBold"/>
                <a:cs typeface="Work Sans SemiBold"/>
                <a:sym typeface="Work Sans SemiBold"/>
              </a:defRPr>
            </a:lvl6pPr>
            <a:lvl7pPr lvl="6" rtl="0">
              <a:spcBef>
                <a:spcPts val="0"/>
              </a:spcBef>
              <a:spcAft>
                <a:spcPts val="0"/>
              </a:spcAft>
              <a:buSzPts val="3200"/>
              <a:buFont typeface="Work Sans SemiBold"/>
              <a:buNone/>
              <a:defRPr sz="3200">
                <a:latin typeface="Work Sans SemiBold"/>
                <a:ea typeface="Work Sans SemiBold"/>
                <a:cs typeface="Work Sans SemiBold"/>
                <a:sym typeface="Work Sans SemiBold"/>
              </a:defRPr>
            </a:lvl7pPr>
            <a:lvl8pPr lvl="7" rtl="0">
              <a:spcBef>
                <a:spcPts val="0"/>
              </a:spcBef>
              <a:spcAft>
                <a:spcPts val="0"/>
              </a:spcAft>
              <a:buSzPts val="3200"/>
              <a:buFont typeface="Work Sans SemiBold"/>
              <a:buNone/>
              <a:defRPr sz="3200">
                <a:latin typeface="Work Sans SemiBold"/>
                <a:ea typeface="Work Sans SemiBold"/>
                <a:cs typeface="Work Sans SemiBold"/>
                <a:sym typeface="Work Sans SemiBold"/>
              </a:defRPr>
            </a:lvl8pPr>
            <a:lvl9pPr lvl="8" rtl="0">
              <a:spcBef>
                <a:spcPts val="0"/>
              </a:spcBef>
              <a:spcAft>
                <a:spcPts val="0"/>
              </a:spcAft>
              <a:buSzPts val="3200"/>
              <a:buFont typeface="Work Sans SemiBold"/>
              <a:buNone/>
              <a:defRPr sz="3200">
                <a:latin typeface="Work Sans SemiBold"/>
                <a:ea typeface="Work Sans SemiBold"/>
                <a:cs typeface="Work Sans SemiBold"/>
                <a:sym typeface="Work Sans SemiBold"/>
              </a:defRPr>
            </a:lvl9pPr>
          </a:lstStyle>
          <a:p/>
        </p:txBody>
      </p:sp>
      <p:sp>
        <p:nvSpPr>
          <p:cNvPr id="376" name="Google Shape;376;p7"/>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Font typeface="Outfit"/>
              <a:buChar char="●"/>
              <a:defRPr>
                <a:latin typeface="Outfit"/>
                <a:ea typeface="Outfit"/>
                <a:cs typeface="Outfit"/>
                <a:sym typeface="Outfit"/>
              </a:defRPr>
            </a:lvl1pPr>
            <a:lvl2pPr indent="-361950" lvl="1" marL="914400" rtl="0">
              <a:spcBef>
                <a:spcPts val="0"/>
              </a:spcBef>
              <a:spcAft>
                <a:spcPts val="0"/>
              </a:spcAft>
              <a:buSzPts val="2100"/>
              <a:buFont typeface="Outfit"/>
              <a:buChar char="○"/>
              <a:defRPr>
                <a:latin typeface="Outfit"/>
                <a:ea typeface="Outfit"/>
                <a:cs typeface="Outfit"/>
                <a:sym typeface="Outfit"/>
              </a:defRPr>
            </a:lvl2pPr>
            <a:lvl3pPr indent="-349250" lvl="2" marL="1371600" rtl="0">
              <a:spcBef>
                <a:spcPts val="0"/>
              </a:spcBef>
              <a:spcAft>
                <a:spcPts val="0"/>
              </a:spcAft>
              <a:buSzPts val="1900"/>
              <a:buFont typeface="Outfit"/>
              <a:buChar char="■"/>
              <a:defRPr>
                <a:latin typeface="Outfit"/>
                <a:ea typeface="Outfit"/>
                <a:cs typeface="Outfit"/>
                <a:sym typeface="Outfit"/>
              </a:defRPr>
            </a:lvl3pPr>
            <a:lvl4pPr indent="-336550" lvl="3" marL="1828800" rtl="0">
              <a:spcBef>
                <a:spcPts val="0"/>
              </a:spcBef>
              <a:spcAft>
                <a:spcPts val="0"/>
              </a:spcAft>
              <a:buSzPts val="1700"/>
              <a:buFont typeface="Outfit"/>
              <a:buChar char="●"/>
              <a:defRPr>
                <a:latin typeface="Outfit"/>
                <a:ea typeface="Outfit"/>
                <a:cs typeface="Outfit"/>
                <a:sym typeface="Outfit"/>
              </a:defRPr>
            </a:lvl4pPr>
            <a:lvl5pPr indent="-330200" lvl="4" marL="2286000" rtl="0">
              <a:spcBef>
                <a:spcPts val="0"/>
              </a:spcBef>
              <a:spcAft>
                <a:spcPts val="0"/>
              </a:spcAft>
              <a:buSzPts val="1600"/>
              <a:buFont typeface="Outfit"/>
              <a:buChar char="○"/>
              <a:defRPr>
                <a:latin typeface="Outfit"/>
                <a:ea typeface="Outfit"/>
                <a:cs typeface="Outfit"/>
                <a:sym typeface="Outfit"/>
              </a:defRPr>
            </a:lvl5pPr>
            <a:lvl6pPr indent="-323850" lvl="5" marL="2743200" rtl="0">
              <a:spcBef>
                <a:spcPts val="0"/>
              </a:spcBef>
              <a:spcAft>
                <a:spcPts val="0"/>
              </a:spcAft>
              <a:buSzPts val="1500"/>
              <a:buFont typeface="Outfit"/>
              <a:buChar char="■"/>
              <a:defRPr>
                <a:latin typeface="Outfit"/>
                <a:ea typeface="Outfit"/>
                <a:cs typeface="Outfit"/>
                <a:sym typeface="Outfit"/>
              </a:defRPr>
            </a:lvl6pPr>
            <a:lvl7pPr indent="-311150" lvl="6" marL="3200400" rtl="0">
              <a:spcBef>
                <a:spcPts val="0"/>
              </a:spcBef>
              <a:spcAft>
                <a:spcPts val="0"/>
              </a:spcAft>
              <a:buSzPts val="1300"/>
              <a:buFont typeface="Outfit"/>
              <a:buChar char="●"/>
              <a:defRPr>
                <a:latin typeface="Outfit"/>
                <a:ea typeface="Outfit"/>
                <a:cs typeface="Outfit"/>
                <a:sym typeface="Outfit"/>
              </a:defRPr>
            </a:lvl7pPr>
            <a:lvl8pPr indent="-298450" lvl="7" marL="3657600" rtl="0">
              <a:spcBef>
                <a:spcPts val="0"/>
              </a:spcBef>
              <a:spcAft>
                <a:spcPts val="0"/>
              </a:spcAft>
              <a:buSzPts val="1100"/>
              <a:buFont typeface="Outfit"/>
              <a:buChar char="○"/>
              <a:defRPr>
                <a:latin typeface="Outfit"/>
                <a:ea typeface="Outfit"/>
                <a:cs typeface="Outfit"/>
                <a:sym typeface="Outfit"/>
              </a:defRPr>
            </a:lvl8pPr>
            <a:lvl9pPr indent="-279400" lvl="8" marL="4114800" rtl="0">
              <a:spcBef>
                <a:spcPts val="0"/>
              </a:spcBef>
              <a:spcAft>
                <a:spcPts val="0"/>
              </a:spcAft>
              <a:buSzPts val="800"/>
              <a:buFont typeface="Outfit"/>
              <a:buChar char="■"/>
              <a:defRPr>
                <a:latin typeface="Outfit"/>
                <a:ea typeface="Outfit"/>
                <a:cs typeface="Outfit"/>
                <a:sym typeface="Outfit"/>
              </a:defRPr>
            </a:lvl9pPr>
          </a:lstStyle>
          <a:p/>
        </p:txBody>
      </p:sp>
      <p:sp>
        <p:nvSpPr>
          <p:cNvPr id="377" name="Google Shape;377;p7"/>
          <p:cNvSpPr/>
          <p:nvPr/>
        </p:nvSpPr>
        <p:spPr>
          <a:xfrm>
            <a:off x="-167" y="6462733"/>
            <a:ext cx="12192000" cy="3951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7"/>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rgbClr val="FFFFFF"/>
                </a:solidFill>
                <a:latin typeface="Outfit"/>
                <a:ea typeface="Outfit"/>
                <a:cs typeface="Outfit"/>
                <a:sym typeface="Outfit"/>
              </a:rPr>
              <a:t>CONFIDENTIAL</a:t>
            </a:r>
            <a:endParaRPr sz="1100">
              <a:solidFill>
                <a:srgbClr val="FFFFFF"/>
              </a:solidFill>
              <a:latin typeface="Outfit"/>
              <a:ea typeface="Outfit"/>
              <a:cs typeface="Outfit"/>
              <a:sym typeface="Outfit"/>
            </a:endParaRPr>
          </a:p>
        </p:txBody>
      </p:sp>
      <p:sp>
        <p:nvSpPr>
          <p:cNvPr id="379" name="Google Shape;379;p7"/>
          <p:cNvSpPr txBox="1"/>
          <p:nvPr>
            <p:ph idx="12" type="sldNum"/>
          </p:nvPr>
        </p:nvSpPr>
        <p:spPr>
          <a:xfrm>
            <a:off x="304800" y="6472530"/>
            <a:ext cx="731700" cy="375600"/>
          </a:xfrm>
          <a:prstGeom prst="rect">
            <a:avLst/>
          </a:prstGeom>
          <a:noFill/>
          <a:ln>
            <a:noFill/>
          </a:ln>
        </p:spPr>
        <p:txBody>
          <a:bodyPr anchorCtr="0" anchor="ctr" bIns="121900" lIns="121900" spcFirstLastPara="1" rIns="121900" wrap="square" tIns="121900">
            <a:noAutofit/>
          </a:bodyPr>
          <a:lstStyle>
            <a:lvl1pPr lvl="0" rtl="0" algn="l">
              <a:buNone/>
              <a:defRPr sz="1300">
                <a:solidFill>
                  <a:srgbClr val="FFFFFF"/>
                </a:solidFill>
                <a:latin typeface="Outfit"/>
                <a:ea typeface="Outfit"/>
                <a:cs typeface="Outfit"/>
                <a:sym typeface="Outfit"/>
              </a:defRPr>
            </a:lvl1pPr>
            <a:lvl2pPr lvl="1" rtl="0" algn="l">
              <a:buNone/>
              <a:defRPr sz="1300">
                <a:solidFill>
                  <a:srgbClr val="FFFFFF"/>
                </a:solidFill>
                <a:latin typeface="Outfit"/>
                <a:ea typeface="Outfit"/>
                <a:cs typeface="Outfit"/>
                <a:sym typeface="Outfit"/>
              </a:defRPr>
            </a:lvl2pPr>
            <a:lvl3pPr lvl="2" rtl="0" algn="l">
              <a:buNone/>
              <a:defRPr sz="1300">
                <a:solidFill>
                  <a:srgbClr val="FFFFFF"/>
                </a:solidFill>
                <a:latin typeface="Outfit"/>
                <a:ea typeface="Outfit"/>
                <a:cs typeface="Outfit"/>
                <a:sym typeface="Outfit"/>
              </a:defRPr>
            </a:lvl3pPr>
            <a:lvl4pPr lvl="3" rtl="0" algn="l">
              <a:buNone/>
              <a:defRPr sz="1300">
                <a:solidFill>
                  <a:srgbClr val="FFFFFF"/>
                </a:solidFill>
                <a:latin typeface="Outfit"/>
                <a:ea typeface="Outfit"/>
                <a:cs typeface="Outfit"/>
                <a:sym typeface="Outfit"/>
              </a:defRPr>
            </a:lvl4pPr>
            <a:lvl5pPr lvl="4" rtl="0" algn="l">
              <a:buNone/>
              <a:defRPr sz="1300">
                <a:solidFill>
                  <a:srgbClr val="FFFFFF"/>
                </a:solidFill>
                <a:latin typeface="Outfit"/>
                <a:ea typeface="Outfit"/>
                <a:cs typeface="Outfit"/>
                <a:sym typeface="Outfit"/>
              </a:defRPr>
            </a:lvl5pPr>
            <a:lvl6pPr lvl="5" rtl="0" algn="l">
              <a:buNone/>
              <a:defRPr sz="1300">
                <a:solidFill>
                  <a:srgbClr val="FFFFFF"/>
                </a:solidFill>
                <a:latin typeface="Outfit"/>
                <a:ea typeface="Outfit"/>
                <a:cs typeface="Outfit"/>
                <a:sym typeface="Outfit"/>
              </a:defRPr>
            </a:lvl6pPr>
            <a:lvl7pPr lvl="6" rtl="0" algn="l">
              <a:buNone/>
              <a:defRPr sz="1300">
                <a:solidFill>
                  <a:srgbClr val="FFFFFF"/>
                </a:solidFill>
                <a:latin typeface="Outfit"/>
                <a:ea typeface="Outfit"/>
                <a:cs typeface="Outfit"/>
                <a:sym typeface="Outfit"/>
              </a:defRPr>
            </a:lvl7pPr>
            <a:lvl8pPr lvl="7" rtl="0" algn="l">
              <a:buNone/>
              <a:defRPr sz="1300">
                <a:solidFill>
                  <a:srgbClr val="FFFFFF"/>
                </a:solidFill>
                <a:latin typeface="Outfit"/>
                <a:ea typeface="Outfit"/>
                <a:cs typeface="Outfit"/>
                <a:sym typeface="Outfit"/>
              </a:defRPr>
            </a:lvl8pPr>
            <a:lvl9pPr lvl="8" rtl="0" algn="l">
              <a:buNone/>
              <a:defRPr sz="1300">
                <a:solidFill>
                  <a:srgbClr val="FFFFFF"/>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grpSp>
        <p:nvGrpSpPr>
          <p:cNvPr id="380" name="Google Shape;380;p7"/>
          <p:cNvGrpSpPr/>
          <p:nvPr/>
        </p:nvGrpSpPr>
        <p:grpSpPr>
          <a:xfrm>
            <a:off x="11331860" y="6591877"/>
            <a:ext cx="657225" cy="136898"/>
            <a:chOff x="238125" y="1729525"/>
            <a:chExt cx="7143750" cy="1488025"/>
          </a:xfrm>
        </p:grpSpPr>
        <p:sp>
          <p:nvSpPr>
            <p:cNvPr id="381" name="Google Shape;381;p7"/>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7"/>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7"/>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7"/>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7"/>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7"/>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7"/>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388" name="Google Shape;388;p7"/>
          <p:cNvCxnSpPr/>
          <p:nvPr/>
        </p:nvCxnSpPr>
        <p:spPr>
          <a:xfrm>
            <a:off x="512" y="6461133"/>
            <a:ext cx="12182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_blue" showMasterSp="0">
  <p:cSld name="3 stat layout_2">
    <p:spTree>
      <p:nvGrpSpPr>
        <p:cNvPr id="1835" name="Shape 1835"/>
        <p:cNvGrpSpPr/>
        <p:nvPr/>
      </p:nvGrpSpPr>
      <p:grpSpPr>
        <a:xfrm>
          <a:off x="0" y="0"/>
          <a:ext cx="0" cy="0"/>
          <a:chOff x="0" y="0"/>
          <a:chExt cx="0" cy="0"/>
        </a:xfrm>
      </p:grpSpPr>
      <p:sp>
        <p:nvSpPr>
          <p:cNvPr id="1836" name="Google Shape;1836;p63"/>
          <p:cNvSpPr/>
          <p:nvPr/>
        </p:nvSpPr>
        <p:spPr>
          <a:xfrm>
            <a:off x="0" y="-4"/>
            <a:ext cx="12192000" cy="6858000"/>
          </a:xfrm>
          <a:prstGeom prst="rect">
            <a:avLst/>
          </a:prstGeom>
          <a:solidFill>
            <a:srgbClr val="D5E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a:solidFill>
                <a:schemeClr val="lt1"/>
              </a:solidFill>
              <a:latin typeface="Work Sans Light"/>
              <a:ea typeface="Work Sans Light"/>
              <a:cs typeface="Work Sans Light"/>
              <a:sym typeface="Work Sans Light"/>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White 1">
  <p:cSld name="Content - White_1">
    <p:spTree>
      <p:nvGrpSpPr>
        <p:cNvPr id="1837" name="Shape 1837"/>
        <p:cNvGrpSpPr/>
        <p:nvPr/>
      </p:nvGrpSpPr>
      <p:grpSpPr>
        <a:xfrm>
          <a:off x="0" y="0"/>
          <a:ext cx="0" cy="0"/>
          <a:chOff x="0" y="0"/>
          <a:chExt cx="0" cy="0"/>
        </a:xfrm>
      </p:grpSpPr>
      <p:sp>
        <p:nvSpPr>
          <p:cNvPr id="1838" name="Google Shape;1838;p64"/>
          <p:cNvSpPr txBox="1"/>
          <p:nvPr>
            <p:ph type="title"/>
          </p:nvPr>
        </p:nvSpPr>
        <p:spPr>
          <a:xfrm>
            <a:off x="212400" y="186967"/>
            <a:ext cx="11360700" cy="763500"/>
          </a:xfrm>
          <a:prstGeom prst="rect">
            <a:avLst/>
          </a:prstGeom>
        </p:spPr>
        <p:txBody>
          <a:bodyPr anchorCtr="0" anchor="t" bIns="45700" lIns="91425" spcFirstLastPara="1" rIns="91425" wrap="square" tIns="45700">
            <a:normAutofit/>
          </a:bodyPr>
          <a:lstStyle>
            <a:lvl1pPr lvl="0">
              <a:spcBef>
                <a:spcPts val="0"/>
              </a:spcBef>
              <a:spcAft>
                <a:spcPts val="0"/>
              </a:spcAft>
              <a:buSzPts val="3200"/>
              <a:buFont typeface="Work Sans SemiBold"/>
              <a:buNone/>
              <a:defRPr sz="3200">
                <a:latin typeface="Work Sans SemiBold"/>
                <a:ea typeface="Work Sans SemiBold"/>
                <a:cs typeface="Work Sans SemiBold"/>
                <a:sym typeface="Work Sans SemiBold"/>
              </a:defRPr>
            </a:lvl1pPr>
            <a:lvl2pPr lvl="1">
              <a:spcBef>
                <a:spcPts val="0"/>
              </a:spcBef>
              <a:spcAft>
                <a:spcPts val="0"/>
              </a:spcAft>
              <a:buSzPts val="3200"/>
              <a:buFont typeface="Work Sans SemiBold"/>
              <a:buNone/>
              <a:defRPr sz="3200">
                <a:latin typeface="Work Sans SemiBold"/>
                <a:ea typeface="Work Sans SemiBold"/>
                <a:cs typeface="Work Sans SemiBold"/>
                <a:sym typeface="Work Sans SemiBold"/>
              </a:defRPr>
            </a:lvl2pPr>
            <a:lvl3pPr lvl="2">
              <a:spcBef>
                <a:spcPts val="0"/>
              </a:spcBef>
              <a:spcAft>
                <a:spcPts val="0"/>
              </a:spcAft>
              <a:buSzPts val="3200"/>
              <a:buFont typeface="Work Sans SemiBold"/>
              <a:buNone/>
              <a:defRPr sz="3200">
                <a:latin typeface="Work Sans SemiBold"/>
                <a:ea typeface="Work Sans SemiBold"/>
                <a:cs typeface="Work Sans SemiBold"/>
                <a:sym typeface="Work Sans SemiBold"/>
              </a:defRPr>
            </a:lvl3pPr>
            <a:lvl4pPr lvl="3">
              <a:spcBef>
                <a:spcPts val="0"/>
              </a:spcBef>
              <a:spcAft>
                <a:spcPts val="0"/>
              </a:spcAft>
              <a:buSzPts val="3200"/>
              <a:buFont typeface="Work Sans SemiBold"/>
              <a:buNone/>
              <a:defRPr sz="3200">
                <a:latin typeface="Work Sans SemiBold"/>
                <a:ea typeface="Work Sans SemiBold"/>
                <a:cs typeface="Work Sans SemiBold"/>
                <a:sym typeface="Work Sans SemiBold"/>
              </a:defRPr>
            </a:lvl4pPr>
            <a:lvl5pPr lvl="4">
              <a:spcBef>
                <a:spcPts val="0"/>
              </a:spcBef>
              <a:spcAft>
                <a:spcPts val="0"/>
              </a:spcAft>
              <a:buSzPts val="3200"/>
              <a:buFont typeface="Work Sans SemiBold"/>
              <a:buNone/>
              <a:defRPr sz="3200">
                <a:latin typeface="Work Sans SemiBold"/>
                <a:ea typeface="Work Sans SemiBold"/>
                <a:cs typeface="Work Sans SemiBold"/>
                <a:sym typeface="Work Sans SemiBold"/>
              </a:defRPr>
            </a:lvl5pPr>
            <a:lvl6pPr lvl="5">
              <a:spcBef>
                <a:spcPts val="0"/>
              </a:spcBef>
              <a:spcAft>
                <a:spcPts val="0"/>
              </a:spcAft>
              <a:buSzPts val="3200"/>
              <a:buFont typeface="Work Sans SemiBold"/>
              <a:buNone/>
              <a:defRPr sz="3200">
                <a:latin typeface="Work Sans SemiBold"/>
                <a:ea typeface="Work Sans SemiBold"/>
                <a:cs typeface="Work Sans SemiBold"/>
                <a:sym typeface="Work Sans SemiBold"/>
              </a:defRPr>
            </a:lvl6pPr>
            <a:lvl7pPr lvl="6">
              <a:spcBef>
                <a:spcPts val="0"/>
              </a:spcBef>
              <a:spcAft>
                <a:spcPts val="0"/>
              </a:spcAft>
              <a:buSzPts val="3200"/>
              <a:buFont typeface="Work Sans SemiBold"/>
              <a:buNone/>
              <a:defRPr sz="3200">
                <a:latin typeface="Work Sans SemiBold"/>
                <a:ea typeface="Work Sans SemiBold"/>
                <a:cs typeface="Work Sans SemiBold"/>
                <a:sym typeface="Work Sans SemiBold"/>
              </a:defRPr>
            </a:lvl7pPr>
            <a:lvl8pPr lvl="7">
              <a:spcBef>
                <a:spcPts val="0"/>
              </a:spcBef>
              <a:spcAft>
                <a:spcPts val="0"/>
              </a:spcAft>
              <a:buSzPts val="3200"/>
              <a:buFont typeface="Work Sans SemiBold"/>
              <a:buNone/>
              <a:defRPr sz="3200">
                <a:latin typeface="Work Sans SemiBold"/>
                <a:ea typeface="Work Sans SemiBold"/>
                <a:cs typeface="Work Sans SemiBold"/>
                <a:sym typeface="Work Sans SemiBold"/>
              </a:defRPr>
            </a:lvl8pPr>
            <a:lvl9pPr lvl="8">
              <a:spcBef>
                <a:spcPts val="0"/>
              </a:spcBef>
              <a:spcAft>
                <a:spcPts val="0"/>
              </a:spcAft>
              <a:buSzPts val="3200"/>
              <a:buFont typeface="Work Sans SemiBold"/>
              <a:buNone/>
              <a:defRPr sz="3200">
                <a:latin typeface="Work Sans SemiBold"/>
                <a:ea typeface="Work Sans SemiBold"/>
                <a:cs typeface="Work Sans SemiBold"/>
                <a:sym typeface="Work Sans SemiBold"/>
              </a:defRPr>
            </a:lvl9pPr>
          </a:lstStyle>
          <a:p/>
        </p:txBody>
      </p:sp>
      <p:sp>
        <p:nvSpPr>
          <p:cNvPr id="1839" name="Google Shape;1839;p64"/>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406400" lvl="0" marL="457200">
              <a:spcBef>
                <a:spcPts val="1100"/>
              </a:spcBef>
              <a:spcAft>
                <a:spcPts val="0"/>
              </a:spcAft>
              <a:buSzPts val="2800"/>
              <a:buFont typeface="Outfit"/>
              <a:buChar char="•"/>
              <a:defRPr>
                <a:latin typeface="Outfit"/>
                <a:ea typeface="Outfit"/>
                <a:cs typeface="Outfit"/>
                <a:sym typeface="Outfit"/>
              </a:defRPr>
            </a:lvl1pPr>
            <a:lvl2pPr indent="-381000" lvl="1" marL="914400">
              <a:spcBef>
                <a:spcPts val="500"/>
              </a:spcBef>
              <a:spcAft>
                <a:spcPts val="0"/>
              </a:spcAft>
              <a:buSzPts val="2400"/>
              <a:buFont typeface="Outfit"/>
              <a:buChar char="•"/>
              <a:defRPr>
                <a:latin typeface="Outfit"/>
                <a:ea typeface="Outfit"/>
                <a:cs typeface="Outfit"/>
                <a:sym typeface="Outfit"/>
              </a:defRPr>
            </a:lvl2pPr>
            <a:lvl3pPr indent="-355600" lvl="2" marL="1371600">
              <a:spcBef>
                <a:spcPts val="500"/>
              </a:spcBef>
              <a:spcAft>
                <a:spcPts val="0"/>
              </a:spcAft>
              <a:buSzPts val="2000"/>
              <a:buFont typeface="Outfit"/>
              <a:buChar char="•"/>
              <a:defRPr>
                <a:latin typeface="Outfit"/>
                <a:ea typeface="Outfit"/>
                <a:cs typeface="Outfit"/>
                <a:sym typeface="Outfit"/>
              </a:defRPr>
            </a:lvl3pPr>
            <a:lvl4pPr indent="-349250" lvl="3" marL="1828800">
              <a:spcBef>
                <a:spcPts val="500"/>
              </a:spcBef>
              <a:spcAft>
                <a:spcPts val="0"/>
              </a:spcAft>
              <a:buSzPts val="1900"/>
              <a:buFont typeface="Outfit"/>
              <a:buChar char="•"/>
              <a:defRPr>
                <a:latin typeface="Outfit"/>
                <a:ea typeface="Outfit"/>
                <a:cs typeface="Outfit"/>
                <a:sym typeface="Outfit"/>
              </a:defRPr>
            </a:lvl4pPr>
            <a:lvl5pPr indent="-349250" lvl="4" marL="2286000">
              <a:spcBef>
                <a:spcPts val="500"/>
              </a:spcBef>
              <a:spcAft>
                <a:spcPts val="0"/>
              </a:spcAft>
              <a:buSzPts val="1900"/>
              <a:buFont typeface="Outfit"/>
              <a:buChar char="•"/>
              <a:defRPr>
                <a:latin typeface="Outfit"/>
                <a:ea typeface="Outfit"/>
                <a:cs typeface="Outfit"/>
                <a:sym typeface="Outfit"/>
              </a:defRPr>
            </a:lvl5pPr>
            <a:lvl6pPr indent="-349250" lvl="5" marL="2743200">
              <a:spcBef>
                <a:spcPts val="500"/>
              </a:spcBef>
              <a:spcAft>
                <a:spcPts val="0"/>
              </a:spcAft>
              <a:buSzPts val="1900"/>
              <a:buFont typeface="Outfit"/>
              <a:buChar char="•"/>
              <a:defRPr>
                <a:latin typeface="Outfit"/>
                <a:ea typeface="Outfit"/>
                <a:cs typeface="Outfit"/>
                <a:sym typeface="Outfit"/>
              </a:defRPr>
            </a:lvl6pPr>
            <a:lvl7pPr indent="-349250" lvl="6" marL="3200400">
              <a:spcBef>
                <a:spcPts val="500"/>
              </a:spcBef>
              <a:spcAft>
                <a:spcPts val="0"/>
              </a:spcAft>
              <a:buSzPts val="1900"/>
              <a:buFont typeface="Outfit"/>
              <a:buChar char="•"/>
              <a:defRPr>
                <a:latin typeface="Outfit"/>
                <a:ea typeface="Outfit"/>
                <a:cs typeface="Outfit"/>
                <a:sym typeface="Outfit"/>
              </a:defRPr>
            </a:lvl7pPr>
            <a:lvl8pPr indent="-349250" lvl="7" marL="3657600">
              <a:spcBef>
                <a:spcPts val="500"/>
              </a:spcBef>
              <a:spcAft>
                <a:spcPts val="0"/>
              </a:spcAft>
              <a:buSzPts val="1900"/>
              <a:buFont typeface="Outfit"/>
              <a:buChar char="•"/>
              <a:defRPr>
                <a:latin typeface="Outfit"/>
                <a:ea typeface="Outfit"/>
                <a:cs typeface="Outfit"/>
                <a:sym typeface="Outfit"/>
              </a:defRPr>
            </a:lvl8pPr>
            <a:lvl9pPr indent="-349250" lvl="8" marL="4114800">
              <a:spcBef>
                <a:spcPts val="500"/>
              </a:spcBef>
              <a:spcAft>
                <a:spcPts val="0"/>
              </a:spcAft>
              <a:buSzPts val="1900"/>
              <a:buFont typeface="Outfit"/>
              <a:buChar char="•"/>
              <a:defRPr>
                <a:latin typeface="Outfit"/>
                <a:ea typeface="Outfit"/>
                <a:cs typeface="Outfit"/>
                <a:sym typeface="Outfit"/>
              </a:defRPr>
            </a:lvl9pPr>
          </a:lstStyle>
          <a:p/>
        </p:txBody>
      </p:sp>
      <p:sp>
        <p:nvSpPr>
          <p:cNvPr id="1840" name="Google Shape;1840;p64"/>
          <p:cNvSpPr/>
          <p:nvPr/>
        </p:nvSpPr>
        <p:spPr>
          <a:xfrm>
            <a:off x="-167" y="6462733"/>
            <a:ext cx="12192000" cy="3951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1" name="Google Shape;1841;p64"/>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chemeClr val="lt1"/>
                </a:solidFill>
                <a:latin typeface="Outfit"/>
                <a:ea typeface="Outfit"/>
                <a:cs typeface="Outfit"/>
                <a:sym typeface="Outfit"/>
              </a:rPr>
              <a:t>CONFIDENTIAL</a:t>
            </a:r>
            <a:endParaRPr sz="1100">
              <a:solidFill>
                <a:schemeClr val="lt1"/>
              </a:solidFill>
              <a:latin typeface="Outfit"/>
              <a:ea typeface="Outfit"/>
              <a:cs typeface="Outfit"/>
              <a:sym typeface="Outfit"/>
            </a:endParaRPr>
          </a:p>
        </p:txBody>
      </p:sp>
      <p:sp>
        <p:nvSpPr>
          <p:cNvPr id="1842" name="Google Shape;1842;p64"/>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lvl1pPr lvl="0" algn="l">
              <a:buNone/>
              <a:defRPr sz="1300">
                <a:solidFill>
                  <a:srgbClr val="FFFFFF"/>
                </a:solidFill>
                <a:latin typeface="Outfit"/>
                <a:ea typeface="Outfit"/>
                <a:cs typeface="Outfit"/>
                <a:sym typeface="Outfit"/>
              </a:defRPr>
            </a:lvl1pPr>
            <a:lvl2pPr lvl="1" algn="l">
              <a:buNone/>
              <a:defRPr sz="1300">
                <a:solidFill>
                  <a:srgbClr val="FFFFFF"/>
                </a:solidFill>
                <a:latin typeface="Outfit"/>
                <a:ea typeface="Outfit"/>
                <a:cs typeface="Outfit"/>
                <a:sym typeface="Outfit"/>
              </a:defRPr>
            </a:lvl2pPr>
            <a:lvl3pPr lvl="2" algn="l">
              <a:buNone/>
              <a:defRPr sz="1300">
                <a:solidFill>
                  <a:srgbClr val="FFFFFF"/>
                </a:solidFill>
                <a:latin typeface="Outfit"/>
                <a:ea typeface="Outfit"/>
                <a:cs typeface="Outfit"/>
                <a:sym typeface="Outfit"/>
              </a:defRPr>
            </a:lvl3pPr>
            <a:lvl4pPr lvl="3" algn="l">
              <a:buNone/>
              <a:defRPr sz="1300">
                <a:solidFill>
                  <a:srgbClr val="FFFFFF"/>
                </a:solidFill>
                <a:latin typeface="Outfit"/>
                <a:ea typeface="Outfit"/>
                <a:cs typeface="Outfit"/>
                <a:sym typeface="Outfit"/>
              </a:defRPr>
            </a:lvl4pPr>
            <a:lvl5pPr lvl="4" algn="l">
              <a:buNone/>
              <a:defRPr sz="1300">
                <a:solidFill>
                  <a:srgbClr val="FFFFFF"/>
                </a:solidFill>
                <a:latin typeface="Outfit"/>
                <a:ea typeface="Outfit"/>
                <a:cs typeface="Outfit"/>
                <a:sym typeface="Outfit"/>
              </a:defRPr>
            </a:lvl5pPr>
            <a:lvl6pPr lvl="5" algn="l">
              <a:buNone/>
              <a:defRPr sz="1300">
                <a:solidFill>
                  <a:srgbClr val="FFFFFF"/>
                </a:solidFill>
                <a:latin typeface="Outfit"/>
                <a:ea typeface="Outfit"/>
                <a:cs typeface="Outfit"/>
                <a:sym typeface="Outfit"/>
              </a:defRPr>
            </a:lvl6pPr>
            <a:lvl7pPr lvl="6" algn="l">
              <a:buNone/>
              <a:defRPr sz="1300">
                <a:solidFill>
                  <a:srgbClr val="FFFFFF"/>
                </a:solidFill>
                <a:latin typeface="Outfit"/>
                <a:ea typeface="Outfit"/>
                <a:cs typeface="Outfit"/>
                <a:sym typeface="Outfit"/>
              </a:defRPr>
            </a:lvl7pPr>
            <a:lvl8pPr lvl="7" algn="l">
              <a:buNone/>
              <a:defRPr sz="1300">
                <a:solidFill>
                  <a:srgbClr val="FFFFFF"/>
                </a:solidFill>
                <a:latin typeface="Outfit"/>
                <a:ea typeface="Outfit"/>
                <a:cs typeface="Outfit"/>
                <a:sym typeface="Outfit"/>
              </a:defRPr>
            </a:lvl8pPr>
            <a:lvl9pPr lvl="8" algn="l">
              <a:buNone/>
              <a:defRPr sz="1300">
                <a:solidFill>
                  <a:srgbClr val="FFFFFF"/>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grpSp>
        <p:nvGrpSpPr>
          <p:cNvPr id="1843" name="Google Shape;1843;p64"/>
          <p:cNvGrpSpPr/>
          <p:nvPr/>
        </p:nvGrpSpPr>
        <p:grpSpPr>
          <a:xfrm>
            <a:off x="11331860" y="6591877"/>
            <a:ext cx="657225" cy="136898"/>
            <a:chOff x="238125" y="1729525"/>
            <a:chExt cx="7143750" cy="1488025"/>
          </a:xfrm>
        </p:grpSpPr>
        <p:sp>
          <p:nvSpPr>
            <p:cNvPr id="1844" name="Google Shape;1844;p64"/>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5" name="Google Shape;1845;p64"/>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6" name="Google Shape;1846;p64"/>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7" name="Google Shape;1847;p64"/>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8" name="Google Shape;1848;p64"/>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9" name="Google Shape;1849;p64"/>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0" name="Google Shape;1850;p64"/>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Half Split">
  <p:cSld name="SECTION_TITLE_AND_DESCRIPTION">
    <p:spTree>
      <p:nvGrpSpPr>
        <p:cNvPr id="389" name="Shape 389"/>
        <p:cNvGrpSpPr/>
        <p:nvPr/>
      </p:nvGrpSpPr>
      <p:grpSpPr>
        <a:xfrm>
          <a:off x="0" y="0"/>
          <a:ext cx="0" cy="0"/>
          <a:chOff x="0" y="0"/>
          <a:chExt cx="0" cy="0"/>
        </a:xfrm>
      </p:grpSpPr>
      <p:sp>
        <p:nvSpPr>
          <p:cNvPr id="390" name="Google Shape;390;p8"/>
          <p:cNvSpPr/>
          <p:nvPr/>
        </p:nvSpPr>
        <p:spPr>
          <a:xfrm>
            <a:off x="0" y="5967"/>
            <a:ext cx="6096000" cy="6448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8"/>
          <p:cNvSpPr/>
          <p:nvPr/>
        </p:nvSpPr>
        <p:spPr>
          <a:xfrm>
            <a:off x="-167" y="6462733"/>
            <a:ext cx="12192000" cy="3951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8"/>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rgbClr val="FFFFFF"/>
                </a:solidFill>
                <a:latin typeface="Outfit"/>
                <a:ea typeface="Outfit"/>
                <a:cs typeface="Outfit"/>
                <a:sym typeface="Outfit"/>
              </a:rPr>
              <a:t>CONFIDENTIAL</a:t>
            </a:r>
            <a:endParaRPr sz="1100">
              <a:solidFill>
                <a:srgbClr val="FFFFFF"/>
              </a:solidFill>
              <a:latin typeface="Outfit"/>
              <a:ea typeface="Outfit"/>
              <a:cs typeface="Outfit"/>
              <a:sym typeface="Outfit"/>
            </a:endParaRPr>
          </a:p>
        </p:txBody>
      </p:sp>
      <p:sp>
        <p:nvSpPr>
          <p:cNvPr id="393" name="Google Shape;393;p8"/>
          <p:cNvSpPr txBox="1"/>
          <p:nvPr>
            <p:ph idx="12" type="sldNum"/>
          </p:nvPr>
        </p:nvSpPr>
        <p:spPr>
          <a:xfrm>
            <a:off x="304800" y="6472530"/>
            <a:ext cx="731700" cy="375600"/>
          </a:xfrm>
          <a:prstGeom prst="rect">
            <a:avLst/>
          </a:prstGeom>
          <a:noFill/>
          <a:ln>
            <a:noFill/>
          </a:ln>
        </p:spPr>
        <p:txBody>
          <a:bodyPr anchorCtr="0" anchor="ctr" bIns="121900" lIns="121900" spcFirstLastPara="1" rIns="121900" wrap="square" tIns="121900">
            <a:noAutofit/>
          </a:bodyPr>
          <a:lstStyle>
            <a:lvl1pPr lvl="0" rtl="0" algn="l">
              <a:buNone/>
              <a:defRPr sz="1300">
                <a:solidFill>
                  <a:srgbClr val="FFFFFF"/>
                </a:solidFill>
                <a:latin typeface="Outfit"/>
                <a:ea typeface="Outfit"/>
                <a:cs typeface="Outfit"/>
                <a:sym typeface="Outfit"/>
              </a:defRPr>
            </a:lvl1pPr>
            <a:lvl2pPr lvl="1" rtl="0" algn="l">
              <a:buNone/>
              <a:defRPr sz="1300">
                <a:solidFill>
                  <a:srgbClr val="FFFFFF"/>
                </a:solidFill>
                <a:latin typeface="Outfit"/>
                <a:ea typeface="Outfit"/>
                <a:cs typeface="Outfit"/>
                <a:sym typeface="Outfit"/>
              </a:defRPr>
            </a:lvl2pPr>
            <a:lvl3pPr lvl="2" rtl="0" algn="l">
              <a:buNone/>
              <a:defRPr sz="1300">
                <a:solidFill>
                  <a:srgbClr val="FFFFFF"/>
                </a:solidFill>
                <a:latin typeface="Outfit"/>
                <a:ea typeface="Outfit"/>
                <a:cs typeface="Outfit"/>
                <a:sym typeface="Outfit"/>
              </a:defRPr>
            </a:lvl3pPr>
            <a:lvl4pPr lvl="3" rtl="0" algn="l">
              <a:buNone/>
              <a:defRPr sz="1300">
                <a:solidFill>
                  <a:srgbClr val="FFFFFF"/>
                </a:solidFill>
                <a:latin typeface="Outfit"/>
                <a:ea typeface="Outfit"/>
                <a:cs typeface="Outfit"/>
                <a:sym typeface="Outfit"/>
              </a:defRPr>
            </a:lvl4pPr>
            <a:lvl5pPr lvl="4" rtl="0" algn="l">
              <a:buNone/>
              <a:defRPr sz="1300">
                <a:solidFill>
                  <a:srgbClr val="FFFFFF"/>
                </a:solidFill>
                <a:latin typeface="Outfit"/>
                <a:ea typeface="Outfit"/>
                <a:cs typeface="Outfit"/>
                <a:sym typeface="Outfit"/>
              </a:defRPr>
            </a:lvl5pPr>
            <a:lvl6pPr lvl="5" rtl="0" algn="l">
              <a:buNone/>
              <a:defRPr sz="1300">
                <a:solidFill>
                  <a:srgbClr val="FFFFFF"/>
                </a:solidFill>
                <a:latin typeface="Outfit"/>
                <a:ea typeface="Outfit"/>
                <a:cs typeface="Outfit"/>
                <a:sym typeface="Outfit"/>
              </a:defRPr>
            </a:lvl6pPr>
            <a:lvl7pPr lvl="6" rtl="0" algn="l">
              <a:buNone/>
              <a:defRPr sz="1300">
                <a:solidFill>
                  <a:srgbClr val="FFFFFF"/>
                </a:solidFill>
                <a:latin typeface="Outfit"/>
                <a:ea typeface="Outfit"/>
                <a:cs typeface="Outfit"/>
                <a:sym typeface="Outfit"/>
              </a:defRPr>
            </a:lvl7pPr>
            <a:lvl8pPr lvl="7" rtl="0" algn="l">
              <a:buNone/>
              <a:defRPr sz="1300">
                <a:solidFill>
                  <a:srgbClr val="FFFFFF"/>
                </a:solidFill>
                <a:latin typeface="Outfit"/>
                <a:ea typeface="Outfit"/>
                <a:cs typeface="Outfit"/>
                <a:sym typeface="Outfit"/>
              </a:defRPr>
            </a:lvl8pPr>
            <a:lvl9pPr lvl="8" rtl="0" algn="l">
              <a:buNone/>
              <a:defRPr sz="1300">
                <a:solidFill>
                  <a:srgbClr val="FFFFFF"/>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grpSp>
        <p:nvGrpSpPr>
          <p:cNvPr id="394" name="Google Shape;394;p8"/>
          <p:cNvGrpSpPr/>
          <p:nvPr/>
        </p:nvGrpSpPr>
        <p:grpSpPr>
          <a:xfrm>
            <a:off x="11331860" y="6591877"/>
            <a:ext cx="657225" cy="136898"/>
            <a:chOff x="238125" y="1729525"/>
            <a:chExt cx="7143750" cy="1488025"/>
          </a:xfrm>
        </p:grpSpPr>
        <p:sp>
          <p:nvSpPr>
            <p:cNvPr id="395" name="Google Shape;395;p8"/>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8"/>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8"/>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8"/>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8"/>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0" name="Google Shape;400;p8"/>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1" name="Google Shape;401;p8"/>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2" name="Google Shape;402;p8"/>
          <p:cNvSpPr txBox="1"/>
          <p:nvPr>
            <p:ph type="title"/>
          </p:nvPr>
        </p:nvSpPr>
        <p:spPr>
          <a:xfrm>
            <a:off x="212400" y="795967"/>
            <a:ext cx="5883600" cy="1231500"/>
          </a:xfrm>
          <a:prstGeom prst="rect">
            <a:avLst/>
          </a:prstGeom>
        </p:spPr>
        <p:txBody>
          <a:bodyPr anchorCtr="0" anchor="t" bIns="121900" lIns="121900" spcFirstLastPara="1" rIns="121900" wrap="square" tIns="121900">
            <a:noAutofit/>
          </a:bodyPr>
          <a:lstStyle>
            <a:lvl1pPr lvl="0" rtl="0">
              <a:lnSpc>
                <a:spcPct val="80000"/>
              </a:lnSpc>
              <a:spcBef>
                <a:spcPts val="0"/>
              </a:spcBef>
              <a:spcAft>
                <a:spcPts val="0"/>
              </a:spcAft>
              <a:buSzPts val="3200"/>
              <a:buFont typeface="Work Sans SemiBold"/>
              <a:buNone/>
              <a:defRPr>
                <a:latin typeface="Work Sans SemiBold"/>
                <a:ea typeface="Work Sans SemiBold"/>
                <a:cs typeface="Work Sans SemiBold"/>
                <a:sym typeface="Work Sans SemiBold"/>
              </a:defRPr>
            </a:lvl1pPr>
            <a:lvl2pPr lvl="1" rtl="0">
              <a:lnSpc>
                <a:spcPct val="80000"/>
              </a:lnSpc>
              <a:spcBef>
                <a:spcPts val="0"/>
              </a:spcBef>
              <a:spcAft>
                <a:spcPts val="0"/>
              </a:spcAft>
              <a:buSzPts val="7200"/>
              <a:buFont typeface="Work Sans SemiBold"/>
              <a:buNone/>
              <a:defRPr sz="7200">
                <a:latin typeface="Work Sans SemiBold"/>
                <a:ea typeface="Work Sans SemiBold"/>
                <a:cs typeface="Work Sans SemiBold"/>
                <a:sym typeface="Work Sans SemiBold"/>
              </a:defRPr>
            </a:lvl2pPr>
            <a:lvl3pPr lvl="2" rtl="0">
              <a:lnSpc>
                <a:spcPct val="80000"/>
              </a:lnSpc>
              <a:spcBef>
                <a:spcPts val="0"/>
              </a:spcBef>
              <a:spcAft>
                <a:spcPts val="0"/>
              </a:spcAft>
              <a:buSzPts val="7200"/>
              <a:buFont typeface="Work Sans SemiBold"/>
              <a:buNone/>
              <a:defRPr sz="7200">
                <a:latin typeface="Work Sans SemiBold"/>
                <a:ea typeface="Work Sans SemiBold"/>
                <a:cs typeface="Work Sans SemiBold"/>
                <a:sym typeface="Work Sans SemiBold"/>
              </a:defRPr>
            </a:lvl3pPr>
            <a:lvl4pPr lvl="3" rtl="0">
              <a:lnSpc>
                <a:spcPct val="80000"/>
              </a:lnSpc>
              <a:spcBef>
                <a:spcPts val="0"/>
              </a:spcBef>
              <a:spcAft>
                <a:spcPts val="0"/>
              </a:spcAft>
              <a:buSzPts val="7200"/>
              <a:buFont typeface="Work Sans SemiBold"/>
              <a:buNone/>
              <a:defRPr sz="7200">
                <a:latin typeface="Work Sans SemiBold"/>
                <a:ea typeface="Work Sans SemiBold"/>
                <a:cs typeface="Work Sans SemiBold"/>
                <a:sym typeface="Work Sans SemiBold"/>
              </a:defRPr>
            </a:lvl4pPr>
            <a:lvl5pPr lvl="4" rtl="0">
              <a:lnSpc>
                <a:spcPct val="80000"/>
              </a:lnSpc>
              <a:spcBef>
                <a:spcPts val="0"/>
              </a:spcBef>
              <a:spcAft>
                <a:spcPts val="0"/>
              </a:spcAft>
              <a:buSzPts val="7200"/>
              <a:buFont typeface="Work Sans SemiBold"/>
              <a:buNone/>
              <a:defRPr sz="7200">
                <a:latin typeface="Work Sans SemiBold"/>
                <a:ea typeface="Work Sans SemiBold"/>
                <a:cs typeface="Work Sans SemiBold"/>
                <a:sym typeface="Work Sans SemiBold"/>
              </a:defRPr>
            </a:lvl5pPr>
            <a:lvl6pPr lvl="5" rtl="0">
              <a:lnSpc>
                <a:spcPct val="80000"/>
              </a:lnSpc>
              <a:spcBef>
                <a:spcPts val="0"/>
              </a:spcBef>
              <a:spcAft>
                <a:spcPts val="0"/>
              </a:spcAft>
              <a:buSzPts val="7200"/>
              <a:buFont typeface="Work Sans SemiBold"/>
              <a:buNone/>
              <a:defRPr sz="7200">
                <a:latin typeface="Work Sans SemiBold"/>
                <a:ea typeface="Work Sans SemiBold"/>
                <a:cs typeface="Work Sans SemiBold"/>
                <a:sym typeface="Work Sans SemiBold"/>
              </a:defRPr>
            </a:lvl6pPr>
            <a:lvl7pPr lvl="6" rtl="0">
              <a:lnSpc>
                <a:spcPct val="80000"/>
              </a:lnSpc>
              <a:spcBef>
                <a:spcPts val="0"/>
              </a:spcBef>
              <a:spcAft>
                <a:spcPts val="0"/>
              </a:spcAft>
              <a:buSzPts val="7200"/>
              <a:buFont typeface="Work Sans SemiBold"/>
              <a:buNone/>
              <a:defRPr sz="7200">
                <a:latin typeface="Work Sans SemiBold"/>
                <a:ea typeface="Work Sans SemiBold"/>
                <a:cs typeface="Work Sans SemiBold"/>
                <a:sym typeface="Work Sans SemiBold"/>
              </a:defRPr>
            </a:lvl7pPr>
            <a:lvl8pPr lvl="7" rtl="0">
              <a:lnSpc>
                <a:spcPct val="80000"/>
              </a:lnSpc>
              <a:spcBef>
                <a:spcPts val="0"/>
              </a:spcBef>
              <a:spcAft>
                <a:spcPts val="0"/>
              </a:spcAft>
              <a:buSzPts val="7200"/>
              <a:buFont typeface="Work Sans SemiBold"/>
              <a:buNone/>
              <a:defRPr sz="7200">
                <a:latin typeface="Work Sans SemiBold"/>
                <a:ea typeface="Work Sans SemiBold"/>
                <a:cs typeface="Work Sans SemiBold"/>
                <a:sym typeface="Work Sans SemiBold"/>
              </a:defRPr>
            </a:lvl8pPr>
            <a:lvl9pPr lvl="8" rtl="0">
              <a:lnSpc>
                <a:spcPct val="80000"/>
              </a:lnSpc>
              <a:spcBef>
                <a:spcPts val="0"/>
              </a:spcBef>
              <a:spcAft>
                <a:spcPts val="0"/>
              </a:spcAft>
              <a:buSzPts val="7200"/>
              <a:buFont typeface="Work Sans SemiBold"/>
              <a:buNone/>
              <a:defRPr sz="7200">
                <a:latin typeface="Work Sans SemiBold"/>
                <a:ea typeface="Work Sans SemiBold"/>
                <a:cs typeface="Work Sans SemiBold"/>
                <a:sym typeface="Work Sans SemiBold"/>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hird Split">
  <p:cSld name="SECTION_TITLE_AND_DESCRIPTION_1">
    <p:spTree>
      <p:nvGrpSpPr>
        <p:cNvPr id="403" name="Shape 403"/>
        <p:cNvGrpSpPr/>
        <p:nvPr/>
      </p:nvGrpSpPr>
      <p:grpSpPr>
        <a:xfrm>
          <a:off x="0" y="0"/>
          <a:ext cx="0" cy="0"/>
          <a:chOff x="0" y="0"/>
          <a:chExt cx="0" cy="0"/>
        </a:xfrm>
      </p:grpSpPr>
      <p:sp>
        <p:nvSpPr>
          <p:cNvPr id="404" name="Google Shape;404;p9"/>
          <p:cNvSpPr/>
          <p:nvPr/>
        </p:nvSpPr>
        <p:spPr>
          <a:xfrm>
            <a:off x="0" y="5967"/>
            <a:ext cx="4259700" cy="6466500"/>
          </a:xfrm>
          <a:prstGeom prst="rect">
            <a:avLst/>
          </a:prstGeom>
          <a:solidFill>
            <a:srgbClr val="234F4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5" name="Google Shape;405;p9"/>
          <p:cNvSpPr/>
          <p:nvPr/>
        </p:nvSpPr>
        <p:spPr>
          <a:xfrm>
            <a:off x="-167" y="6462733"/>
            <a:ext cx="12192000" cy="395100"/>
          </a:xfrm>
          <a:prstGeom prst="rect">
            <a:avLst/>
          </a:prstGeom>
          <a:solidFill>
            <a:srgbClr val="234F4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9"/>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rgbClr val="FFFFFF"/>
                </a:solidFill>
                <a:latin typeface="Outfit"/>
                <a:ea typeface="Outfit"/>
                <a:cs typeface="Outfit"/>
                <a:sym typeface="Outfit"/>
              </a:rPr>
              <a:t>CONFIDENTIAL</a:t>
            </a:r>
            <a:endParaRPr sz="1100">
              <a:solidFill>
                <a:srgbClr val="FFFFFF"/>
              </a:solidFill>
              <a:latin typeface="Outfit"/>
              <a:ea typeface="Outfit"/>
              <a:cs typeface="Outfit"/>
              <a:sym typeface="Outfit"/>
            </a:endParaRPr>
          </a:p>
        </p:txBody>
      </p:sp>
      <p:sp>
        <p:nvSpPr>
          <p:cNvPr id="407" name="Google Shape;407;p9"/>
          <p:cNvSpPr txBox="1"/>
          <p:nvPr>
            <p:ph idx="12" type="sldNum"/>
          </p:nvPr>
        </p:nvSpPr>
        <p:spPr>
          <a:xfrm>
            <a:off x="304800" y="6472530"/>
            <a:ext cx="731700" cy="375600"/>
          </a:xfrm>
          <a:prstGeom prst="rect">
            <a:avLst/>
          </a:prstGeom>
          <a:noFill/>
          <a:ln>
            <a:noFill/>
          </a:ln>
        </p:spPr>
        <p:txBody>
          <a:bodyPr anchorCtr="0" anchor="ctr" bIns="121900" lIns="121900" spcFirstLastPara="1" rIns="121900" wrap="square" tIns="121900">
            <a:noAutofit/>
          </a:bodyPr>
          <a:lstStyle>
            <a:lvl1pPr lvl="0" rtl="0" algn="l">
              <a:buNone/>
              <a:defRPr sz="1300">
                <a:solidFill>
                  <a:srgbClr val="FFFFFF"/>
                </a:solidFill>
                <a:latin typeface="Outfit"/>
                <a:ea typeface="Outfit"/>
                <a:cs typeface="Outfit"/>
                <a:sym typeface="Outfit"/>
              </a:defRPr>
            </a:lvl1pPr>
            <a:lvl2pPr lvl="1" rtl="0" algn="l">
              <a:buNone/>
              <a:defRPr sz="1300">
                <a:solidFill>
                  <a:srgbClr val="FFFFFF"/>
                </a:solidFill>
                <a:latin typeface="Outfit"/>
                <a:ea typeface="Outfit"/>
                <a:cs typeface="Outfit"/>
                <a:sym typeface="Outfit"/>
              </a:defRPr>
            </a:lvl2pPr>
            <a:lvl3pPr lvl="2" rtl="0" algn="l">
              <a:buNone/>
              <a:defRPr sz="1300">
                <a:solidFill>
                  <a:srgbClr val="FFFFFF"/>
                </a:solidFill>
                <a:latin typeface="Outfit"/>
                <a:ea typeface="Outfit"/>
                <a:cs typeface="Outfit"/>
                <a:sym typeface="Outfit"/>
              </a:defRPr>
            </a:lvl3pPr>
            <a:lvl4pPr lvl="3" rtl="0" algn="l">
              <a:buNone/>
              <a:defRPr sz="1300">
                <a:solidFill>
                  <a:srgbClr val="FFFFFF"/>
                </a:solidFill>
                <a:latin typeface="Outfit"/>
                <a:ea typeface="Outfit"/>
                <a:cs typeface="Outfit"/>
                <a:sym typeface="Outfit"/>
              </a:defRPr>
            </a:lvl4pPr>
            <a:lvl5pPr lvl="4" rtl="0" algn="l">
              <a:buNone/>
              <a:defRPr sz="1300">
                <a:solidFill>
                  <a:srgbClr val="FFFFFF"/>
                </a:solidFill>
                <a:latin typeface="Outfit"/>
                <a:ea typeface="Outfit"/>
                <a:cs typeface="Outfit"/>
                <a:sym typeface="Outfit"/>
              </a:defRPr>
            </a:lvl5pPr>
            <a:lvl6pPr lvl="5" rtl="0" algn="l">
              <a:buNone/>
              <a:defRPr sz="1300">
                <a:solidFill>
                  <a:srgbClr val="FFFFFF"/>
                </a:solidFill>
                <a:latin typeface="Outfit"/>
                <a:ea typeface="Outfit"/>
                <a:cs typeface="Outfit"/>
                <a:sym typeface="Outfit"/>
              </a:defRPr>
            </a:lvl6pPr>
            <a:lvl7pPr lvl="6" rtl="0" algn="l">
              <a:buNone/>
              <a:defRPr sz="1300">
                <a:solidFill>
                  <a:srgbClr val="FFFFFF"/>
                </a:solidFill>
                <a:latin typeface="Outfit"/>
                <a:ea typeface="Outfit"/>
                <a:cs typeface="Outfit"/>
                <a:sym typeface="Outfit"/>
              </a:defRPr>
            </a:lvl7pPr>
            <a:lvl8pPr lvl="7" rtl="0" algn="l">
              <a:buNone/>
              <a:defRPr sz="1300">
                <a:solidFill>
                  <a:srgbClr val="FFFFFF"/>
                </a:solidFill>
                <a:latin typeface="Outfit"/>
                <a:ea typeface="Outfit"/>
                <a:cs typeface="Outfit"/>
                <a:sym typeface="Outfit"/>
              </a:defRPr>
            </a:lvl8pPr>
            <a:lvl9pPr lvl="8" rtl="0" algn="l">
              <a:buNone/>
              <a:defRPr sz="1300">
                <a:solidFill>
                  <a:srgbClr val="FFFFFF"/>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grpSp>
        <p:nvGrpSpPr>
          <p:cNvPr id="408" name="Google Shape;408;p9"/>
          <p:cNvGrpSpPr/>
          <p:nvPr/>
        </p:nvGrpSpPr>
        <p:grpSpPr>
          <a:xfrm>
            <a:off x="11331860" y="6591877"/>
            <a:ext cx="657225" cy="136898"/>
            <a:chOff x="238125" y="1729525"/>
            <a:chExt cx="7143750" cy="1488025"/>
          </a:xfrm>
        </p:grpSpPr>
        <p:sp>
          <p:nvSpPr>
            <p:cNvPr id="409" name="Google Shape;409;p9"/>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9"/>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9"/>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9"/>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9"/>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9"/>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9"/>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16" name="Google Shape;416;p9"/>
          <p:cNvCxnSpPr/>
          <p:nvPr/>
        </p:nvCxnSpPr>
        <p:spPr>
          <a:xfrm>
            <a:off x="9833" y="6461133"/>
            <a:ext cx="4259100" cy="0"/>
          </a:xfrm>
          <a:prstGeom prst="straightConnector1">
            <a:avLst/>
          </a:prstGeom>
          <a:noFill/>
          <a:ln cap="flat" cmpd="sng" w="9525">
            <a:solidFill>
              <a:srgbClr val="528577"/>
            </a:solidFill>
            <a:prstDash val="solid"/>
            <a:round/>
            <a:headEnd len="med" w="med" type="none"/>
            <a:tailEnd len="med" w="med" type="none"/>
          </a:ln>
        </p:spPr>
      </p:cxnSp>
      <p:sp>
        <p:nvSpPr>
          <p:cNvPr id="417" name="Google Shape;417;p9"/>
          <p:cNvSpPr txBox="1"/>
          <p:nvPr>
            <p:ph type="title"/>
          </p:nvPr>
        </p:nvSpPr>
        <p:spPr>
          <a:xfrm>
            <a:off x="600200" y="1877933"/>
            <a:ext cx="3109500" cy="30603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Clr>
                <a:schemeClr val="lt1"/>
              </a:buClr>
              <a:buSzPts val="4800"/>
              <a:buFont typeface="Work Sans SemiBold"/>
              <a:buNone/>
              <a:defRPr sz="4800">
                <a:solidFill>
                  <a:schemeClr val="lt1"/>
                </a:solidFill>
                <a:latin typeface="Work Sans SemiBold"/>
                <a:ea typeface="Work Sans SemiBold"/>
                <a:cs typeface="Work Sans SemiBold"/>
                <a:sym typeface="Work Sans SemiBold"/>
              </a:defRPr>
            </a:lvl1pPr>
            <a:lvl2pPr lvl="1"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2pPr>
            <a:lvl3pPr lvl="2"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3pPr>
            <a:lvl4pPr lvl="3"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4pPr>
            <a:lvl5pPr lvl="4"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5pPr>
            <a:lvl6pPr lvl="5"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6pPr>
            <a:lvl7pPr lvl="6"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7pPr>
            <a:lvl8pPr lvl="7"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8pPr>
            <a:lvl9pPr lvl="8" rtl="0">
              <a:lnSpc>
                <a:spcPct val="80000"/>
              </a:lnSpc>
              <a:spcBef>
                <a:spcPts val="0"/>
              </a:spcBef>
              <a:spcAft>
                <a:spcPts val="0"/>
              </a:spcAft>
              <a:buClr>
                <a:schemeClr val="lt1"/>
              </a:buClr>
              <a:buSzPts val="7200"/>
              <a:buFont typeface="Work Sans SemiBold"/>
              <a:buNone/>
              <a:defRPr sz="7200">
                <a:solidFill>
                  <a:schemeClr val="lt1"/>
                </a:solidFill>
                <a:latin typeface="Work Sans SemiBold"/>
                <a:ea typeface="Work Sans SemiBold"/>
                <a:cs typeface="Work Sans SemiBold"/>
                <a:sym typeface="Work Sans SemiBold"/>
              </a:defRPr>
            </a:lvl9pPr>
          </a:lstStyle>
          <a:p/>
        </p:txBody>
      </p:sp>
      <p:sp>
        <p:nvSpPr>
          <p:cNvPr id="418" name="Google Shape;418;p9"/>
          <p:cNvSpPr txBox="1"/>
          <p:nvPr>
            <p:ph idx="1" type="body"/>
          </p:nvPr>
        </p:nvSpPr>
        <p:spPr>
          <a:xfrm>
            <a:off x="4564400" y="1130533"/>
            <a:ext cx="7516800" cy="4555200"/>
          </a:xfrm>
          <a:prstGeom prst="rect">
            <a:avLst/>
          </a:prstGeom>
        </p:spPr>
        <p:txBody>
          <a:bodyPr anchorCtr="0" anchor="ctr" bIns="121900" lIns="121900" spcFirstLastPara="1" rIns="121900" wrap="square" tIns="121900">
            <a:noAutofit/>
          </a:bodyPr>
          <a:lstStyle>
            <a:lvl1pPr indent="-381000" lvl="0" marL="457200" rtl="0">
              <a:spcBef>
                <a:spcPts val="0"/>
              </a:spcBef>
              <a:spcAft>
                <a:spcPts val="0"/>
              </a:spcAft>
              <a:buClr>
                <a:srgbClr val="1A1A1A"/>
              </a:buClr>
              <a:buSzPts val="2400"/>
              <a:buFont typeface="Outfit"/>
              <a:buChar char="●"/>
              <a:defRPr>
                <a:solidFill>
                  <a:srgbClr val="1A1A1A"/>
                </a:solidFill>
                <a:latin typeface="Outfit"/>
                <a:ea typeface="Outfit"/>
                <a:cs typeface="Outfit"/>
                <a:sym typeface="Outfit"/>
              </a:defRPr>
            </a:lvl1pPr>
            <a:lvl2pPr indent="-361950" lvl="1" marL="914400" rtl="0">
              <a:spcBef>
                <a:spcPts val="0"/>
              </a:spcBef>
              <a:spcAft>
                <a:spcPts val="0"/>
              </a:spcAft>
              <a:buClr>
                <a:srgbClr val="1A1A1A"/>
              </a:buClr>
              <a:buSzPts val="2100"/>
              <a:buFont typeface="Outfit"/>
              <a:buChar char="○"/>
              <a:defRPr>
                <a:solidFill>
                  <a:srgbClr val="1A1A1A"/>
                </a:solidFill>
                <a:latin typeface="Outfit"/>
                <a:ea typeface="Outfit"/>
                <a:cs typeface="Outfit"/>
                <a:sym typeface="Outfit"/>
              </a:defRPr>
            </a:lvl2pPr>
            <a:lvl3pPr indent="-349250" lvl="2" marL="1371600" rtl="0">
              <a:spcBef>
                <a:spcPts val="0"/>
              </a:spcBef>
              <a:spcAft>
                <a:spcPts val="0"/>
              </a:spcAft>
              <a:buClr>
                <a:srgbClr val="1A1A1A"/>
              </a:buClr>
              <a:buSzPts val="1900"/>
              <a:buFont typeface="Outfit"/>
              <a:buChar char="■"/>
              <a:defRPr>
                <a:solidFill>
                  <a:srgbClr val="1A1A1A"/>
                </a:solidFill>
                <a:latin typeface="Outfit"/>
                <a:ea typeface="Outfit"/>
                <a:cs typeface="Outfit"/>
                <a:sym typeface="Outfit"/>
              </a:defRPr>
            </a:lvl3pPr>
            <a:lvl4pPr indent="-336550" lvl="3" marL="1828800" rtl="0">
              <a:spcBef>
                <a:spcPts val="0"/>
              </a:spcBef>
              <a:spcAft>
                <a:spcPts val="0"/>
              </a:spcAft>
              <a:buClr>
                <a:srgbClr val="1A1A1A"/>
              </a:buClr>
              <a:buSzPts val="1700"/>
              <a:buFont typeface="Outfit"/>
              <a:buChar char="●"/>
              <a:defRPr>
                <a:solidFill>
                  <a:srgbClr val="1A1A1A"/>
                </a:solidFill>
                <a:latin typeface="Outfit"/>
                <a:ea typeface="Outfit"/>
                <a:cs typeface="Outfit"/>
                <a:sym typeface="Outfit"/>
              </a:defRPr>
            </a:lvl4pPr>
            <a:lvl5pPr indent="-330200" lvl="4" marL="2286000" rtl="0">
              <a:spcBef>
                <a:spcPts val="0"/>
              </a:spcBef>
              <a:spcAft>
                <a:spcPts val="0"/>
              </a:spcAft>
              <a:buClr>
                <a:srgbClr val="1A1A1A"/>
              </a:buClr>
              <a:buSzPts val="1600"/>
              <a:buFont typeface="Outfit"/>
              <a:buChar char="○"/>
              <a:defRPr>
                <a:solidFill>
                  <a:srgbClr val="1A1A1A"/>
                </a:solidFill>
                <a:latin typeface="Outfit"/>
                <a:ea typeface="Outfit"/>
                <a:cs typeface="Outfit"/>
                <a:sym typeface="Outfit"/>
              </a:defRPr>
            </a:lvl5pPr>
            <a:lvl6pPr indent="-323850" lvl="5" marL="2743200" rtl="0">
              <a:spcBef>
                <a:spcPts val="0"/>
              </a:spcBef>
              <a:spcAft>
                <a:spcPts val="0"/>
              </a:spcAft>
              <a:buClr>
                <a:srgbClr val="1A1A1A"/>
              </a:buClr>
              <a:buSzPts val="1500"/>
              <a:buFont typeface="Outfit"/>
              <a:buChar char="■"/>
              <a:defRPr>
                <a:solidFill>
                  <a:srgbClr val="1A1A1A"/>
                </a:solidFill>
                <a:latin typeface="Outfit"/>
                <a:ea typeface="Outfit"/>
                <a:cs typeface="Outfit"/>
                <a:sym typeface="Outfit"/>
              </a:defRPr>
            </a:lvl6pPr>
            <a:lvl7pPr indent="-311150" lvl="6" marL="3200400" rtl="0">
              <a:spcBef>
                <a:spcPts val="0"/>
              </a:spcBef>
              <a:spcAft>
                <a:spcPts val="0"/>
              </a:spcAft>
              <a:buClr>
                <a:srgbClr val="1A1A1A"/>
              </a:buClr>
              <a:buSzPts val="1300"/>
              <a:buFont typeface="Outfit"/>
              <a:buChar char="●"/>
              <a:defRPr>
                <a:solidFill>
                  <a:srgbClr val="1A1A1A"/>
                </a:solidFill>
                <a:latin typeface="Outfit"/>
                <a:ea typeface="Outfit"/>
                <a:cs typeface="Outfit"/>
                <a:sym typeface="Outfit"/>
              </a:defRPr>
            </a:lvl7pPr>
            <a:lvl8pPr indent="-298450" lvl="7" marL="3657600" rtl="0">
              <a:spcBef>
                <a:spcPts val="0"/>
              </a:spcBef>
              <a:spcAft>
                <a:spcPts val="0"/>
              </a:spcAft>
              <a:buClr>
                <a:srgbClr val="1A1A1A"/>
              </a:buClr>
              <a:buSzPts val="1100"/>
              <a:buFont typeface="Outfit"/>
              <a:buChar char="○"/>
              <a:defRPr>
                <a:solidFill>
                  <a:srgbClr val="1A1A1A"/>
                </a:solidFill>
                <a:latin typeface="Outfit"/>
                <a:ea typeface="Outfit"/>
                <a:cs typeface="Outfit"/>
                <a:sym typeface="Outfit"/>
              </a:defRPr>
            </a:lvl8pPr>
            <a:lvl9pPr indent="-279400" lvl="8" marL="4114800" rtl="0">
              <a:spcBef>
                <a:spcPts val="0"/>
              </a:spcBef>
              <a:spcAft>
                <a:spcPts val="0"/>
              </a:spcAft>
              <a:buClr>
                <a:srgbClr val="1A1A1A"/>
              </a:buClr>
              <a:buSzPts val="800"/>
              <a:buFont typeface="Outfit"/>
              <a:buChar char="■"/>
              <a:defRPr>
                <a:solidFill>
                  <a:srgbClr val="1A1A1A"/>
                </a:solidFill>
                <a:latin typeface="Outfit"/>
                <a:ea typeface="Outfit"/>
                <a:cs typeface="Outfit"/>
                <a:sym typeface="Outfi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9" name="Shape 419"/>
        <p:cNvGrpSpPr/>
        <p:nvPr/>
      </p:nvGrpSpPr>
      <p:grpSpPr>
        <a:xfrm>
          <a:off x="0" y="0"/>
          <a:ext cx="0" cy="0"/>
          <a:chOff x="0" y="0"/>
          <a:chExt cx="0" cy="0"/>
        </a:xfrm>
      </p:grpSpPr>
      <p:sp>
        <p:nvSpPr>
          <p:cNvPr id="420" name="Google Shape;420;p10"/>
          <p:cNvSpPr/>
          <p:nvPr/>
        </p:nvSpPr>
        <p:spPr>
          <a:xfrm>
            <a:off x="-167" y="6462733"/>
            <a:ext cx="12192000" cy="3951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10"/>
          <p:cNvSpPr txBox="1"/>
          <p:nvPr/>
        </p:nvSpPr>
        <p:spPr>
          <a:xfrm>
            <a:off x="4455600" y="6472533"/>
            <a:ext cx="3280800" cy="375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100">
                <a:solidFill>
                  <a:srgbClr val="FFFFFF"/>
                </a:solidFill>
                <a:latin typeface="Outfit"/>
                <a:ea typeface="Outfit"/>
                <a:cs typeface="Outfit"/>
                <a:sym typeface="Outfit"/>
              </a:rPr>
              <a:t>CONFIDENTIAL</a:t>
            </a:r>
            <a:endParaRPr sz="1100">
              <a:solidFill>
                <a:srgbClr val="FFFFFF"/>
              </a:solidFill>
              <a:latin typeface="Outfit"/>
              <a:ea typeface="Outfit"/>
              <a:cs typeface="Outfit"/>
              <a:sym typeface="Outfit"/>
            </a:endParaRPr>
          </a:p>
        </p:txBody>
      </p:sp>
      <p:sp>
        <p:nvSpPr>
          <p:cNvPr id="422" name="Google Shape;422;p10"/>
          <p:cNvSpPr txBox="1"/>
          <p:nvPr>
            <p:ph idx="12" type="sldNum"/>
          </p:nvPr>
        </p:nvSpPr>
        <p:spPr>
          <a:xfrm>
            <a:off x="304800" y="6472530"/>
            <a:ext cx="731700" cy="375600"/>
          </a:xfrm>
          <a:prstGeom prst="rect">
            <a:avLst/>
          </a:prstGeom>
          <a:noFill/>
          <a:ln>
            <a:noFill/>
          </a:ln>
        </p:spPr>
        <p:txBody>
          <a:bodyPr anchorCtr="0" anchor="ctr" bIns="121900" lIns="121900" spcFirstLastPara="1" rIns="121900" wrap="square" tIns="121900">
            <a:noAutofit/>
          </a:bodyPr>
          <a:lstStyle>
            <a:lvl1pPr lvl="0" rtl="0" algn="l">
              <a:buNone/>
              <a:defRPr sz="1300">
                <a:solidFill>
                  <a:srgbClr val="FFFFFF"/>
                </a:solidFill>
                <a:latin typeface="Outfit"/>
                <a:ea typeface="Outfit"/>
                <a:cs typeface="Outfit"/>
                <a:sym typeface="Outfit"/>
              </a:defRPr>
            </a:lvl1pPr>
            <a:lvl2pPr lvl="1" rtl="0" algn="l">
              <a:buNone/>
              <a:defRPr sz="1300">
                <a:solidFill>
                  <a:srgbClr val="FFFFFF"/>
                </a:solidFill>
                <a:latin typeface="Outfit"/>
                <a:ea typeface="Outfit"/>
                <a:cs typeface="Outfit"/>
                <a:sym typeface="Outfit"/>
              </a:defRPr>
            </a:lvl2pPr>
            <a:lvl3pPr lvl="2" rtl="0" algn="l">
              <a:buNone/>
              <a:defRPr sz="1300">
                <a:solidFill>
                  <a:srgbClr val="FFFFFF"/>
                </a:solidFill>
                <a:latin typeface="Outfit"/>
                <a:ea typeface="Outfit"/>
                <a:cs typeface="Outfit"/>
                <a:sym typeface="Outfit"/>
              </a:defRPr>
            </a:lvl3pPr>
            <a:lvl4pPr lvl="3" rtl="0" algn="l">
              <a:buNone/>
              <a:defRPr sz="1300">
                <a:solidFill>
                  <a:srgbClr val="FFFFFF"/>
                </a:solidFill>
                <a:latin typeface="Outfit"/>
                <a:ea typeface="Outfit"/>
                <a:cs typeface="Outfit"/>
                <a:sym typeface="Outfit"/>
              </a:defRPr>
            </a:lvl4pPr>
            <a:lvl5pPr lvl="4" rtl="0" algn="l">
              <a:buNone/>
              <a:defRPr sz="1300">
                <a:solidFill>
                  <a:srgbClr val="FFFFFF"/>
                </a:solidFill>
                <a:latin typeface="Outfit"/>
                <a:ea typeface="Outfit"/>
                <a:cs typeface="Outfit"/>
                <a:sym typeface="Outfit"/>
              </a:defRPr>
            </a:lvl5pPr>
            <a:lvl6pPr lvl="5" rtl="0" algn="l">
              <a:buNone/>
              <a:defRPr sz="1300">
                <a:solidFill>
                  <a:srgbClr val="FFFFFF"/>
                </a:solidFill>
                <a:latin typeface="Outfit"/>
                <a:ea typeface="Outfit"/>
                <a:cs typeface="Outfit"/>
                <a:sym typeface="Outfit"/>
              </a:defRPr>
            </a:lvl6pPr>
            <a:lvl7pPr lvl="6" rtl="0" algn="l">
              <a:buNone/>
              <a:defRPr sz="1300">
                <a:solidFill>
                  <a:srgbClr val="FFFFFF"/>
                </a:solidFill>
                <a:latin typeface="Outfit"/>
                <a:ea typeface="Outfit"/>
                <a:cs typeface="Outfit"/>
                <a:sym typeface="Outfit"/>
              </a:defRPr>
            </a:lvl7pPr>
            <a:lvl8pPr lvl="7" rtl="0" algn="l">
              <a:buNone/>
              <a:defRPr sz="1300">
                <a:solidFill>
                  <a:srgbClr val="FFFFFF"/>
                </a:solidFill>
                <a:latin typeface="Outfit"/>
                <a:ea typeface="Outfit"/>
                <a:cs typeface="Outfit"/>
                <a:sym typeface="Outfit"/>
              </a:defRPr>
            </a:lvl8pPr>
            <a:lvl9pPr lvl="8" rtl="0" algn="l">
              <a:buNone/>
              <a:defRPr sz="1300">
                <a:solidFill>
                  <a:srgbClr val="FFFFFF"/>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grpSp>
        <p:nvGrpSpPr>
          <p:cNvPr id="423" name="Google Shape;423;p10"/>
          <p:cNvGrpSpPr/>
          <p:nvPr/>
        </p:nvGrpSpPr>
        <p:grpSpPr>
          <a:xfrm>
            <a:off x="11331860" y="6591877"/>
            <a:ext cx="657225" cy="136898"/>
            <a:chOff x="238125" y="1729525"/>
            <a:chExt cx="7143750" cy="1488025"/>
          </a:xfrm>
        </p:grpSpPr>
        <p:sp>
          <p:nvSpPr>
            <p:cNvPr id="424" name="Google Shape;424;p10"/>
            <p:cNvSpPr/>
            <p:nvPr/>
          </p:nvSpPr>
          <p:spPr>
            <a:xfrm>
              <a:off x="238125" y="2682575"/>
              <a:ext cx="0" cy="25"/>
            </a:xfrm>
            <a:custGeom>
              <a:rect b="b" l="l" r="r" t="t"/>
              <a:pathLst>
                <a:path extrusionOk="0" h="1" w="0">
                  <a:moveTo>
                    <a:pt x="0" y="0"/>
                  </a:moveTo>
                  <a:lnTo>
                    <a:pt x="0" y="0"/>
                  </a:lnTo>
                  <a:lnTo>
                    <a:pt x="0" y="0"/>
                  </a:lnTo>
                  <a:lnTo>
                    <a:pt x="0" y="0"/>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10"/>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10"/>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10"/>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10"/>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10"/>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10"/>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1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12400" y="186967"/>
            <a:ext cx="113607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3200"/>
              <a:buFont typeface="Work Sans SemiBold"/>
              <a:buNone/>
              <a:defRPr sz="3200">
                <a:solidFill>
                  <a:schemeClr val="dk1"/>
                </a:solidFill>
                <a:latin typeface="Work Sans SemiBold"/>
                <a:ea typeface="Work Sans SemiBold"/>
                <a:cs typeface="Work Sans SemiBold"/>
                <a:sym typeface="Work Sans SemiBold"/>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Clr>
                <a:schemeClr val="dk1"/>
              </a:buClr>
              <a:buSzPts val="2400"/>
              <a:buFont typeface="Outfit"/>
              <a:buChar char="●"/>
              <a:defRPr sz="2400">
                <a:solidFill>
                  <a:schemeClr val="dk1"/>
                </a:solidFill>
                <a:latin typeface="Outfit"/>
                <a:ea typeface="Outfit"/>
                <a:cs typeface="Outfit"/>
                <a:sym typeface="Outfit"/>
              </a:defRPr>
            </a:lvl1pPr>
            <a:lvl2pPr indent="-361950" lvl="1" marL="914400" rtl="0">
              <a:lnSpc>
                <a:spcPct val="115000"/>
              </a:lnSpc>
              <a:spcBef>
                <a:spcPts val="0"/>
              </a:spcBef>
              <a:spcAft>
                <a:spcPts val="0"/>
              </a:spcAft>
              <a:buClr>
                <a:schemeClr val="dk1"/>
              </a:buClr>
              <a:buSzPts val="2100"/>
              <a:buFont typeface="Outfit"/>
              <a:buChar char="○"/>
              <a:defRPr sz="2100">
                <a:solidFill>
                  <a:schemeClr val="dk1"/>
                </a:solidFill>
                <a:latin typeface="Outfit"/>
                <a:ea typeface="Outfit"/>
                <a:cs typeface="Outfit"/>
                <a:sym typeface="Outfit"/>
              </a:defRPr>
            </a:lvl2pPr>
            <a:lvl3pPr indent="-349250" lvl="2" marL="1371600" rtl="0">
              <a:lnSpc>
                <a:spcPct val="115000"/>
              </a:lnSpc>
              <a:spcBef>
                <a:spcPts val="0"/>
              </a:spcBef>
              <a:spcAft>
                <a:spcPts val="0"/>
              </a:spcAft>
              <a:buClr>
                <a:schemeClr val="dk1"/>
              </a:buClr>
              <a:buSzPts val="1900"/>
              <a:buFont typeface="Outfit"/>
              <a:buChar char="■"/>
              <a:defRPr sz="1900">
                <a:solidFill>
                  <a:schemeClr val="dk1"/>
                </a:solidFill>
                <a:latin typeface="Outfit"/>
                <a:ea typeface="Outfit"/>
                <a:cs typeface="Outfit"/>
                <a:sym typeface="Outfit"/>
              </a:defRPr>
            </a:lvl3pPr>
            <a:lvl4pPr indent="-336550" lvl="3" marL="1828800" rtl="0">
              <a:lnSpc>
                <a:spcPct val="115000"/>
              </a:lnSpc>
              <a:spcBef>
                <a:spcPts val="0"/>
              </a:spcBef>
              <a:spcAft>
                <a:spcPts val="0"/>
              </a:spcAft>
              <a:buClr>
                <a:schemeClr val="dk1"/>
              </a:buClr>
              <a:buSzPts val="1700"/>
              <a:buFont typeface="Outfit"/>
              <a:buChar char="●"/>
              <a:defRPr sz="1700">
                <a:solidFill>
                  <a:schemeClr val="dk1"/>
                </a:solidFill>
                <a:latin typeface="Outfit"/>
                <a:ea typeface="Outfit"/>
                <a:cs typeface="Outfit"/>
                <a:sym typeface="Outfit"/>
              </a:defRPr>
            </a:lvl4pPr>
            <a:lvl5pPr indent="-330200" lvl="4" marL="2286000" rtl="0">
              <a:lnSpc>
                <a:spcPct val="115000"/>
              </a:lnSpc>
              <a:spcBef>
                <a:spcPts val="0"/>
              </a:spcBef>
              <a:spcAft>
                <a:spcPts val="0"/>
              </a:spcAft>
              <a:buClr>
                <a:schemeClr val="dk1"/>
              </a:buClr>
              <a:buSzPts val="1600"/>
              <a:buFont typeface="Outfit"/>
              <a:buChar char="○"/>
              <a:defRPr sz="1600">
                <a:solidFill>
                  <a:schemeClr val="dk1"/>
                </a:solidFill>
                <a:latin typeface="Outfit"/>
                <a:ea typeface="Outfit"/>
                <a:cs typeface="Outfit"/>
                <a:sym typeface="Outfit"/>
              </a:defRPr>
            </a:lvl5pPr>
            <a:lvl6pPr indent="-323850" lvl="5" marL="2743200" rtl="0">
              <a:lnSpc>
                <a:spcPct val="115000"/>
              </a:lnSpc>
              <a:spcBef>
                <a:spcPts val="0"/>
              </a:spcBef>
              <a:spcAft>
                <a:spcPts val="0"/>
              </a:spcAft>
              <a:buClr>
                <a:schemeClr val="dk1"/>
              </a:buClr>
              <a:buSzPts val="1500"/>
              <a:buFont typeface="Outfit"/>
              <a:buChar char="■"/>
              <a:defRPr sz="1500">
                <a:solidFill>
                  <a:schemeClr val="dk1"/>
                </a:solidFill>
                <a:latin typeface="Outfit"/>
                <a:ea typeface="Outfit"/>
                <a:cs typeface="Outfit"/>
                <a:sym typeface="Outfit"/>
              </a:defRPr>
            </a:lvl6pPr>
            <a:lvl7pPr indent="-311150" lvl="6" marL="3200400" rtl="0">
              <a:lnSpc>
                <a:spcPct val="115000"/>
              </a:lnSpc>
              <a:spcBef>
                <a:spcPts val="0"/>
              </a:spcBef>
              <a:spcAft>
                <a:spcPts val="0"/>
              </a:spcAft>
              <a:buClr>
                <a:schemeClr val="dk1"/>
              </a:buClr>
              <a:buSzPts val="1300"/>
              <a:buFont typeface="Outfit"/>
              <a:buChar char="●"/>
              <a:defRPr sz="1300">
                <a:solidFill>
                  <a:schemeClr val="dk1"/>
                </a:solidFill>
                <a:latin typeface="Outfit"/>
                <a:ea typeface="Outfit"/>
                <a:cs typeface="Outfit"/>
                <a:sym typeface="Outfit"/>
              </a:defRPr>
            </a:lvl7pPr>
            <a:lvl8pPr indent="-298450" lvl="7" marL="3657600" rtl="0">
              <a:lnSpc>
                <a:spcPct val="115000"/>
              </a:lnSpc>
              <a:spcBef>
                <a:spcPts val="0"/>
              </a:spcBef>
              <a:spcAft>
                <a:spcPts val="0"/>
              </a:spcAft>
              <a:buClr>
                <a:schemeClr val="dk1"/>
              </a:buClr>
              <a:buSzPts val="1100"/>
              <a:buFont typeface="Outfit"/>
              <a:buChar char="○"/>
              <a:defRPr sz="1100">
                <a:solidFill>
                  <a:schemeClr val="dk1"/>
                </a:solidFill>
                <a:latin typeface="Outfit"/>
                <a:ea typeface="Outfit"/>
                <a:cs typeface="Outfit"/>
                <a:sym typeface="Outfit"/>
              </a:defRPr>
            </a:lvl8pPr>
            <a:lvl9pPr indent="-279400" lvl="8" marL="4114800" rtl="0">
              <a:lnSpc>
                <a:spcPct val="115000"/>
              </a:lnSpc>
              <a:spcBef>
                <a:spcPts val="0"/>
              </a:spcBef>
              <a:spcAft>
                <a:spcPts val="0"/>
              </a:spcAft>
              <a:buClr>
                <a:schemeClr val="dk1"/>
              </a:buClr>
              <a:buSzPts val="800"/>
              <a:buFont typeface="Outfit"/>
              <a:buChar char="■"/>
              <a:defRPr sz="800">
                <a:solidFill>
                  <a:schemeClr val="dk1"/>
                </a:solidFill>
                <a:latin typeface="Outfit"/>
                <a:ea typeface="Outfit"/>
                <a:cs typeface="Outfit"/>
                <a:sym typeface="Outfi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50" name="Shape 650"/>
        <p:cNvGrpSpPr/>
        <p:nvPr/>
      </p:nvGrpSpPr>
      <p:grpSpPr>
        <a:xfrm>
          <a:off x="0" y="0"/>
          <a:ext cx="0" cy="0"/>
          <a:chOff x="0" y="0"/>
          <a:chExt cx="0" cy="0"/>
        </a:xfrm>
      </p:grpSpPr>
      <p:sp>
        <p:nvSpPr>
          <p:cNvPr id="651" name="Google Shape;651;p31"/>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500"/>
              <a:buNone/>
              <a:defRPr b="0" i="0" sz="1100" u="none" cap="none" strike="noStrike">
                <a:solidFill>
                  <a:schemeClr val="dk1"/>
                </a:solidFill>
                <a:latin typeface="Outfit"/>
                <a:ea typeface="Outfit"/>
                <a:cs typeface="Outfit"/>
                <a:sym typeface="Outfit"/>
              </a:defRPr>
            </a:lvl1pPr>
            <a:lvl2pPr lvl="1" marR="0" algn="l">
              <a:spcBef>
                <a:spcPts val="0"/>
              </a:spcBef>
              <a:spcAft>
                <a:spcPts val="0"/>
              </a:spcAft>
              <a:buSzPts val="1500"/>
              <a:buNone/>
              <a:defRPr b="0" i="0" sz="1900" u="none" cap="none" strike="noStrike">
                <a:solidFill>
                  <a:schemeClr val="lt1"/>
                </a:solidFill>
                <a:latin typeface="Calibri"/>
                <a:ea typeface="Calibri"/>
                <a:cs typeface="Calibri"/>
                <a:sym typeface="Calibri"/>
              </a:defRPr>
            </a:lvl2pPr>
            <a:lvl3pPr lvl="2" marR="0" algn="l">
              <a:spcBef>
                <a:spcPts val="0"/>
              </a:spcBef>
              <a:spcAft>
                <a:spcPts val="0"/>
              </a:spcAft>
              <a:buSzPts val="1500"/>
              <a:buNone/>
              <a:defRPr b="0" i="0" sz="1900" u="none" cap="none" strike="noStrike">
                <a:solidFill>
                  <a:schemeClr val="lt1"/>
                </a:solidFill>
                <a:latin typeface="Calibri"/>
                <a:ea typeface="Calibri"/>
                <a:cs typeface="Calibri"/>
                <a:sym typeface="Calibri"/>
              </a:defRPr>
            </a:lvl3pPr>
            <a:lvl4pPr lvl="3" marR="0" algn="l">
              <a:spcBef>
                <a:spcPts val="0"/>
              </a:spcBef>
              <a:spcAft>
                <a:spcPts val="0"/>
              </a:spcAft>
              <a:buSzPts val="1500"/>
              <a:buNone/>
              <a:defRPr b="0" i="0" sz="1900" u="none" cap="none" strike="noStrike">
                <a:solidFill>
                  <a:schemeClr val="lt1"/>
                </a:solidFill>
                <a:latin typeface="Calibri"/>
                <a:ea typeface="Calibri"/>
                <a:cs typeface="Calibri"/>
                <a:sym typeface="Calibri"/>
              </a:defRPr>
            </a:lvl4pPr>
            <a:lvl5pPr lvl="4" marR="0" algn="l">
              <a:spcBef>
                <a:spcPts val="0"/>
              </a:spcBef>
              <a:spcAft>
                <a:spcPts val="0"/>
              </a:spcAft>
              <a:buSzPts val="1500"/>
              <a:buNone/>
              <a:defRPr b="0" i="0" sz="1900" u="none" cap="none" strike="noStrike">
                <a:solidFill>
                  <a:schemeClr val="lt1"/>
                </a:solidFill>
                <a:latin typeface="Calibri"/>
                <a:ea typeface="Calibri"/>
                <a:cs typeface="Calibri"/>
                <a:sym typeface="Calibri"/>
              </a:defRPr>
            </a:lvl5pPr>
            <a:lvl6pPr lvl="5" marR="0" algn="l">
              <a:spcBef>
                <a:spcPts val="0"/>
              </a:spcBef>
              <a:spcAft>
                <a:spcPts val="0"/>
              </a:spcAft>
              <a:buSzPts val="1500"/>
              <a:buNone/>
              <a:defRPr b="0" i="0" sz="1900" u="none" cap="none" strike="noStrike">
                <a:solidFill>
                  <a:schemeClr val="lt1"/>
                </a:solidFill>
                <a:latin typeface="Calibri"/>
                <a:ea typeface="Calibri"/>
                <a:cs typeface="Calibri"/>
                <a:sym typeface="Calibri"/>
              </a:defRPr>
            </a:lvl6pPr>
            <a:lvl7pPr lvl="6" marR="0" algn="l">
              <a:spcBef>
                <a:spcPts val="0"/>
              </a:spcBef>
              <a:spcAft>
                <a:spcPts val="0"/>
              </a:spcAft>
              <a:buSzPts val="1500"/>
              <a:buNone/>
              <a:defRPr b="0" i="0" sz="1900" u="none" cap="none" strike="noStrike">
                <a:solidFill>
                  <a:schemeClr val="lt1"/>
                </a:solidFill>
                <a:latin typeface="Calibri"/>
                <a:ea typeface="Calibri"/>
                <a:cs typeface="Calibri"/>
                <a:sym typeface="Calibri"/>
              </a:defRPr>
            </a:lvl7pPr>
            <a:lvl8pPr lvl="7" marR="0" algn="l">
              <a:spcBef>
                <a:spcPts val="0"/>
              </a:spcBef>
              <a:spcAft>
                <a:spcPts val="0"/>
              </a:spcAft>
              <a:buSzPts val="1500"/>
              <a:buNone/>
              <a:defRPr b="0" i="0" sz="1900" u="none" cap="none" strike="noStrike">
                <a:solidFill>
                  <a:schemeClr val="lt1"/>
                </a:solidFill>
                <a:latin typeface="Calibri"/>
                <a:ea typeface="Calibri"/>
                <a:cs typeface="Calibri"/>
                <a:sym typeface="Calibri"/>
              </a:defRPr>
            </a:lvl8pPr>
            <a:lvl9pPr lvl="8" marR="0" algn="l">
              <a:spcBef>
                <a:spcPts val="0"/>
              </a:spcBef>
              <a:spcAft>
                <a:spcPts val="0"/>
              </a:spcAft>
              <a:buSzPts val="1500"/>
              <a:buNone/>
              <a:defRPr b="0" i="0" sz="1900" u="none" cap="none" strike="noStrike">
                <a:solidFill>
                  <a:schemeClr val="lt1"/>
                </a:solidFill>
                <a:latin typeface="Calibri"/>
                <a:ea typeface="Calibri"/>
                <a:cs typeface="Calibri"/>
                <a:sym typeface="Calibri"/>
              </a:defRPr>
            </a:lvl9pPr>
          </a:lstStyle>
          <a:p/>
        </p:txBody>
      </p:sp>
      <p:sp>
        <p:nvSpPr>
          <p:cNvPr id="652" name="Google Shape;652;p31"/>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b="0" i="0" sz="1200" u="none" cap="none" strike="noStrike">
                <a:solidFill>
                  <a:schemeClr val="dk1"/>
                </a:solidFill>
                <a:latin typeface="Outfit"/>
                <a:ea typeface="Outfit"/>
                <a:cs typeface="Outfit"/>
                <a:sym typeface="Outfit"/>
              </a:defRPr>
            </a:lvl1pPr>
            <a:lvl2pPr indent="0" lvl="1" marL="0" marR="0" algn="l">
              <a:spcBef>
                <a:spcPts val="0"/>
              </a:spcBef>
              <a:buNone/>
              <a:defRPr b="0" i="0" sz="1200" u="none" cap="none" strike="noStrike">
                <a:solidFill>
                  <a:schemeClr val="dk1"/>
                </a:solidFill>
                <a:latin typeface="Outfit"/>
                <a:ea typeface="Outfit"/>
                <a:cs typeface="Outfit"/>
                <a:sym typeface="Outfit"/>
              </a:defRPr>
            </a:lvl2pPr>
            <a:lvl3pPr indent="0" lvl="2" marL="0" marR="0" algn="l">
              <a:spcBef>
                <a:spcPts val="0"/>
              </a:spcBef>
              <a:buNone/>
              <a:defRPr b="0" i="0" sz="1200" u="none" cap="none" strike="noStrike">
                <a:solidFill>
                  <a:schemeClr val="dk1"/>
                </a:solidFill>
                <a:latin typeface="Outfit"/>
                <a:ea typeface="Outfit"/>
                <a:cs typeface="Outfit"/>
                <a:sym typeface="Outfit"/>
              </a:defRPr>
            </a:lvl3pPr>
            <a:lvl4pPr indent="0" lvl="3" marL="0" marR="0" algn="l">
              <a:spcBef>
                <a:spcPts val="0"/>
              </a:spcBef>
              <a:buNone/>
              <a:defRPr b="0" i="0" sz="1200" u="none" cap="none" strike="noStrike">
                <a:solidFill>
                  <a:schemeClr val="dk1"/>
                </a:solidFill>
                <a:latin typeface="Outfit"/>
                <a:ea typeface="Outfit"/>
                <a:cs typeface="Outfit"/>
                <a:sym typeface="Outfit"/>
              </a:defRPr>
            </a:lvl4pPr>
            <a:lvl5pPr indent="0" lvl="4" marL="0" marR="0" algn="l">
              <a:spcBef>
                <a:spcPts val="0"/>
              </a:spcBef>
              <a:buNone/>
              <a:defRPr b="0" i="0" sz="1200" u="none" cap="none" strike="noStrike">
                <a:solidFill>
                  <a:schemeClr val="dk1"/>
                </a:solidFill>
                <a:latin typeface="Outfit"/>
                <a:ea typeface="Outfit"/>
                <a:cs typeface="Outfit"/>
                <a:sym typeface="Outfit"/>
              </a:defRPr>
            </a:lvl5pPr>
            <a:lvl6pPr indent="0" lvl="5" marL="0" marR="0" algn="l">
              <a:spcBef>
                <a:spcPts val="0"/>
              </a:spcBef>
              <a:buNone/>
              <a:defRPr b="0" i="0" sz="1200" u="none" cap="none" strike="noStrike">
                <a:solidFill>
                  <a:schemeClr val="dk1"/>
                </a:solidFill>
                <a:latin typeface="Outfit"/>
                <a:ea typeface="Outfit"/>
                <a:cs typeface="Outfit"/>
                <a:sym typeface="Outfit"/>
              </a:defRPr>
            </a:lvl6pPr>
            <a:lvl7pPr indent="0" lvl="6" marL="0" marR="0" algn="l">
              <a:spcBef>
                <a:spcPts val="0"/>
              </a:spcBef>
              <a:buNone/>
              <a:defRPr b="0" i="0" sz="1200" u="none" cap="none" strike="noStrike">
                <a:solidFill>
                  <a:schemeClr val="dk1"/>
                </a:solidFill>
                <a:latin typeface="Outfit"/>
                <a:ea typeface="Outfit"/>
                <a:cs typeface="Outfit"/>
                <a:sym typeface="Outfit"/>
              </a:defRPr>
            </a:lvl7pPr>
            <a:lvl8pPr indent="0" lvl="7" marL="0" marR="0" algn="l">
              <a:spcBef>
                <a:spcPts val="0"/>
              </a:spcBef>
              <a:buNone/>
              <a:defRPr b="0" i="0" sz="1200" u="none" cap="none" strike="noStrike">
                <a:solidFill>
                  <a:schemeClr val="dk1"/>
                </a:solidFill>
                <a:latin typeface="Outfit"/>
                <a:ea typeface="Outfit"/>
                <a:cs typeface="Outfit"/>
                <a:sym typeface="Outfit"/>
              </a:defRPr>
            </a:lvl8pPr>
            <a:lvl9pPr indent="0" lvl="8" marL="0" marR="0" algn="l">
              <a:spcBef>
                <a:spcPts val="0"/>
              </a:spcBef>
              <a:buNone/>
              <a:defRPr b="0" i="0" sz="1200" u="none" cap="none" strike="noStrike">
                <a:solidFill>
                  <a:schemeClr val="dk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sp>
        <p:nvSpPr>
          <p:cNvPr id="653" name="Google Shape;653;p31"/>
          <p:cNvSpPr txBox="1"/>
          <p:nvPr>
            <p:ph type="title"/>
          </p:nvPr>
        </p:nvSpPr>
        <p:spPr>
          <a:xfrm>
            <a:off x="197555" y="190148"/>
            <a:ext cx="10515600" cy="5379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lt1"/>
              </a:buClr>
              <a:buSzPts val="3200"/>
              <a:buFont typeface="Work Sans"/>
              <a:buNone/>
              <a:defRPr b="1" i="0" sz="3200" u="none" cap="none" strike="noStrike">
                <a:solidFill>
                  <a:schemeClr val="lt1"/>
                </a:solidFill>
                <a:latin typeface="Work Sans"/>
                <a:ea typeface="Work Sans"/>
                <a:cs typeface="Work Sans"/>
                <a:sym typeface="Work Sans"/>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p:txBody>
      </p:sp>
      <p:sp>
        <p:nvSpPr>
          <p:cNvPr id="654" name="Google Shape;654;p31"/>
          <p:cNvSpPr txBox="1"/>
          <p:nvPr>
            <p:ph idx="1" type="body"/>
          </p:nvPr>
        </p:nvSpPr>
        <p:spPr>
          <a:xfrm>
            <a:off x="405872" y="1526381"/>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chemeClr val="lt1"/>
              </a:buClr>
              <a:buSzPts val="2800"/>
              <a:buFont typeface="Arial"/>
              <a:buChar char="•"/>
              <a:defRPr b="0" i="0" sz="2800" u="none" cap="none" strike="noStrike">
                <a:solidFill>
                  <a:schemeClr val="lt1"/>
                </a:solidFill>
                <a:latin typeface="Outfit"/>
                <a:ea typeface="Outfit"/>
                <a:cs typeface="Outfit"/>
                <a:sym typeface="Outfit"/>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Outfit"/>
                <a:ea typeface="Outfit"/>
                <a:cs typeface="Outfit"/>
                <a:sym typeface="Outfit"/>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Outfit"/>
                <a:ea typeface="Outfit"/>
                <a:cs typeface="Outfit"/>
                <a:sym typeface="Outfit"/>
              </a:defRPr>
            </a:lvl3pPr>
            <a:lvl4pPr indent="-349250" lvl="3" marL="1828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Outfit"/>
                <a:ea typeface="Outfit"/>
                <a:cs typeface="Outfit"/>
                <a:sym typeface="Outfit"/>
              </a:defRPr>
            </a:lvl4pPr>
            <a:lvl5pPr indent="-349250" lvl="4" marL="22860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Outfit"/>
                <a:ea typeface="Outfit"/>
                <a:cs typeface="Outfit"/>
                <a:sym typeface="Outfit"/>
              </a:defRPr>
            </a:lvl5pPr>
            <a:lvl6pPr indent="-349250" lvl="5" marL="27432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6pPr>
            <a:lvl7pPr indent="-349250" lvl="6" marL="32004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7pPr>
            <a:lvl8pPr indent="-349250" lvl="7" marL="36576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8pPr>
            <a:lvl9pPr indent="-349250" lvl="8" marL="4114800" marR="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5" name="Shape 1165"/>
        <p:cNvGrpSpPr/>
        <p:nvPr/>
      </p:nvGrpSpPr>
      <p:grpSpPr>
        <a:xfrm>
          <a:off x="0" y="0"/>
          <a:ext cx="0" cy="0"/>
          <a:chOff x="0" y="0"/>
          <a:chExt cx="0" cy="0"/>
        </a:xfrm>
      </p:grpSpPr>
      <p:sp>
        <p:nvSpPr>
          <p:cNvPr id="1166" name="Google Shape;1166;p47"/>
          <p:cNvSpPr txBox="1"/>
          <p:nvPr>
            <p:ph idx="11" type="ftr"/>
          </p:nvPr>
        </p:nvSpPr>
        <p:spPr>
          <a:xfrm>
            <a:off x="4038600" y="6473912"/>
            <a:ext cx="41148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500"/>
              <a:buNone/>
              <a:defRPr b="0" i="0" sz="1100" u="none" cap="none" strike="noStrike">
                <a:solidFill>
                  <a:schemeClr val="lt1"/>
                </a:solidFill>
                <a:latin typeface="Outfit"/>
                <a:ea typeface="Outfit"/>
                <a:cs typeface="Outfit"/>
                <a:sym typeface="Outfit"/>
              </a:defRPr>
            </a:lvl1pPr>
            <a:lvl2pPr lvl="1"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2pPr>
            <a:lvl3pPr lvl="2"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3pPr>
            <a:lvl4pPr lvl="3"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4pPr>
            <a:lvl5pPr lvl="4"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5pPr>
            <a:lvl6pPr lvl="5"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6pPr>
            <a:lvl7pPr lvl="6"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7pPr>
            <a:lvl8pPr lvl="7"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8pPr>
            <a:lvl9pPr lvl="8"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9pPr>
          </a:lstStyle>
          <a:p/>
        </p:txBody>
      </p:sp>
      <p:sp>
        <p:nvSpPr>
          <p:cNvPr id="1167" name="Google Shape;1167;p47"/>
          <p:cNvSpPr txBox="1"/>
          <p:nvPr>
            <p:ph idx="12" type="sldNum"/>
          </p:nvPr>
        </p:nvSpPr>
        <p:spPr>
          <a:xfrm>
            <a:off x="280782" y="6474573"/>
            <a:ext cx="2743200" cy="365100"/>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b="0" i="0" sz="1200" u="none" cap="none" strike="noStrike">
                <a:solidFill>
                  <a:schemeClr val="lt1"/>
                </a:solidFill>
                <a:latin typeface="Outfit"/>
                <a:ea typeface="Outfit"/>
                <a:cs typeface="Outfit"/>
                <a:sym typeface="Outfit"/>
              </a:defRPr>
            </a:lvl1pPr>
            <a:lvl2pPr indent="0" lvl="1" marL="0" marR="0" algn="l">
              <a:spcBef>
                <a:spcPts val="0"/>
              </a:spcBef>
              <a:buNone/>
              <a:defRPr b="0" i="0" sz="1200" u="none" cap="none" strike="noStrike">
                <a:solidFill>
                  <a:schemeClr val="lt1"/>
                </a:solidFill>
                <a:latin typeface="Outfit"/>
                <a:ea typeface="Outfit"/>
                <a:cs typeface="Outfit"/>
                <a:sym typeface="Outfit"/>
              </a:defRPr>
            </a:lvl2pPr>
            <a:lvl3pPr indent="0" lvl="2" marL="0" marR="0" algn="l">
              <a:spcBef>
                <a:spcPts val="0"/>
              </a:spcBef>
              <a:buNone/>
              <a:defRPr b="0" i="0" sz="1200" u="none" cap="none" strike="noStrike">
                <a:solidFill>
                  <a:schemeClr val="lt1"/>
                </a:solidFill>
                <a:latin typeface="Outfit"/>
                <a:ea typeface="Outfit"/>
                <a:cs typeface="Outfit"/>
                <a:sym typeface="Outfit"/>
              </a:defRPr>
            </a:lvl3pPr>
            <a:lvl4pPr indent="0" lvl="3" marL="0" marR="0" algn="l">
              <a:spcBef>
                <a:spcPts val="0"/>
              </a:spcBef>
              <a:buNone/>
              <a:defRPr b="0" i="0" sz="1200" u="none" cap="none" strike="noStrike">
                <a:solidFill>
                  <a:schemeClr val="lt1"/>
                </a:solidFill>
                <a:latin typeface="Outfit"/>
                <a:ea typeface="Outfit"/>
                <a:cs typeface="Outfit"/>
                <a:sym typeface="Outfit"/>
              </a:defRPr>
            </a:lvl4pPr>
            <a:lvl5pPr indent="0" lvl="4" marL="0" marR="0" algn="l">
              <a:spcBef>
                <a:spcPts val="0"/>
              </a:spcBef>
              <a:buNone/>
              <a:defRPr b="0" i="0" sz="1200" u="none" cap="none" strike="noStrike">
                <a:solidFill>
                  <a:schemeClr val="lt1"/>
                </a:solidFill>
                <a:latin typeface="Outfit"/>
                <a:ea typeface="Outfit"/>
                <a:cs typeface="Outfit"/>
                <a:sym typeface="Outfit"/>
              </a:defRPr>
            </a:lvl5pPr>
            <a:lvl6pPr indent="0" lvl="5" marL="0" marR="0" algn="l">
              <a:spcBef>
                <a:spcPts val="0"/>
              </a:spcBef>
              <a:buNone/>
              <a:defRPr b="0" i="0" sz="1200" u="none" cap="none" strike="noStrike">
                <a:solidFill>
                  <a:schemeClr val="lt1"/>
                </a:solidFill>
                <a:latin typeface="Outfit"/>
                <a:ea typeface="Outfit"/>
                <a:cs typeface="Outfit"/>
                <a:sym typeface="Outfit"/>
              </a:defRPr>
            </a:lvl6pPr>
            <a:lvl7pPr indent="0" lvl="6" marL="0" marR="0" algn="l">
              <a:spcBef>
                <a:spcPts val="0"/>
              </a:spcBef>
              <a:buNone/>
              <a:defRPr b="0" i="0" sz="1200" u="none" cap="none" strike="noStrike">
                <a:solidFill>
                  <a:schemeClr val="lt1"/>
                </a:solidFill>
                <a:latin typeface="Outfit"/>
                <a:ea typeface="Outfit"/>
                <a:cs typeface="Outfit"/>
                <a:sym typeface="Outfit"/>
              </a:defRPr>
            </a:lvl7pPr>
            <a:lvl8pPr indent="0" lvl="7" marL="0" marR="0" algn="l">
              <a:spcBef>
                <a:spcPts val="0"/>
              </a:spcBef>
              <a:buNone/>
              <a:defRPr b="0" i="0" sz="1200" u="none" cap="none" strike="noStrike">
                <a:solidFill>
                  <a:schemeClr val="lt1"/>
                </a:solidFill>
                <a:latin typeface="Outfit"/>
                <a:ea typeface="Outfit"/>
                <a:cs typeface="Outfit"/>
                <a:sym typeface="Outfit"/>
              </a:defRPr>
            </a:lvl8pPr>
            <a:lvl9pPr indent="0" lvl="8" marL="0" marR="0" algn="l">
              <a:spcBef>
                <a:spcPts val="0"/>
              </a:spcBef>
              <a:buNone/>
              <a:defRPr b="0" i="0" sz="1200" u="none" cap="none" strike="noStrike">
                <a:solidFill>
                  <a:schemeClr val="l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US"/>
              <a:t>‹#›</a:t>
            </a:fld>
            <a:endParaRPr/>
          </a:p>
        </p:txBody>
      </p:sp>
      <p:sp>
        <p:nvSpPr>
          <p:cNvPr id="1168" name="Google Shape;1168;p47"/>
          <p:cNvSpPr txBox="1"/>
          <p:nvPr>
            <p:ph type="title"/>
          </p:nvPr>
        </p:nvSpPr>
        <p:spPr>
          <a:xfrm>
            <a:off x="197555" y="190148"/>
            <a:ext cx="10515600" cy="5379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3200"/>
              <a:buFont typeface="Work Sans"/>
              <a:buNone/>
              <a:defRPr b="1" i="0" sz="3200" u="none" cap="none" strike="noStrike">
                <a:solidFill>
                  <a:schemeClr val="dk1"/>
                </a:solidFill>
                <a:latin typeface="Work Sans"/>
                <a:ea typeface="Work Sans"/>
                <a:cs typeface="Work Sans"/>
                <a:sym typeface="Work Sans"/>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p:txBody>
      </p:sp>
      <p:sp>
        <p:nvSpPr>
          <p:cNvPr id="1169" name="Google Shape;1169;p47"/>
          <p:cNvSpPr txBox="1"/>
          <p:nvPr>
            <p:ph idx="1" type="body"/>
          </p:nvPr>
        </p:nvSpPr>
        <p:spPr>
          <a:xfrm>
            <a:off x="405872" y="1526381"/>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Outfit"/>
                <a:ea typeface="Outfit"/>
                <a:cs typeface="Outfit"/>
                <a:sym typeface="Outfit"/>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utfit"/>
                <a:ea typeface="Outfit"/>
                <a:cs typeface="Outfit"/>
                <a:sym typeface="Outfit"/>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utfit"/>
                <a:ea typeface="Outfit"/>
                <a:cs typeface="Outfit"/>
                <a:sym typeface="Outfit"/>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Outfit"/>
                <a:ea typeface="Outfit"/>
                <a:cs typeface="Outfit"/>
                <a:sym typeface="Outfit"/>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Outfit"/>
                <a:ea typeface="Outfit"/>
                <a:cs typeface="Outfit"/>
                <a:sym typeface="Outfit"/>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hyperlink" Target="https://www.scalevp.com/gtm-resources/how-we-scaled-this-aligning-on-your-gtm-plan-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hyperlink" Target="https://www.scalevp.com/gtm-resources/marketing-budget-template/" TargetMode="External"/><Relationship Id="rId4" Type="http://schemas.openxmlformats.org/officeDocument/2006/relationships/hyperlink" Target="https://www.scalevp.com/gtm-resources/marketing-budget-template/" TargetMode="External"/><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sp>
        <p:nvSpPr>
          <p:cNvPr id="1855" name="Google Shape;1855;p65"/>
          <p:cNvSpPr txBox="1"/>
          <p:nvPr>
            <p:ph idx="2" type="subTitle"/>
          </p:nvPr>
        </p:nvSpPr>
        <p:spPr>
          <a:xfrm>
            <a:off x="8135067" y="6217300"/>
            <a:ext cx="3722400" cy="332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1600"/>
              </a:spcAft>
              <a:buClr>
                <a:schemeClr val="lt1"/>
              </a:buClr>
              <a:buSzPts val="1400"/>
              <a:buNone/>
            </a:pPr>
            <a:r>
              <a:rPr lang="en-US"/>
              <a:t>2025</a:t>
            </a:r>
            <a:endParaRPr>
              <a:solidFill>
                <a:schemeClr val="lt1"/>
              </a:solidFill>
            </a:endParaRPr>
          </a:p>
        </p:txBody>
      </p:sp>
      <p:sp>
        <p:nvSpPr>
          <p:cNvPr id="1856" name="Google Shape;1856;p65"/>
          <p:cNvSpPr txBox="1"/>
          <p:nvPr>
            <p:ph type="title"/>
          </p:nvPr>
        </p:nvSpPr>
        <p:spPr>
          <a:xfrm>
            <a:off x="415600" y="4413133"/>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en-US" sz="3000">
                <a:latin typeface="Work Sans"/>
                <a:ea typeface="Work Sans"/>
                <a:cs typeface="Work Sans"/>
                <a:sym typeface="Work Sans"/>
              </a:rPr>
              <a:t>Marketing</a:t>
            </a:r>
            <a:r>
              <a:rPr b="1" lang="en-US" sz="3000">
                <a:latin typeface="Work Sans"/>
                <a:ea typeface="Work Sans"/>
                <a:cs typeface="Work Sans"/>
                <a:sym typeface="Work Sans"/>
              </a:rPr>
              <a:t> council:</a:t>
            </a:r>
            <a:br>
              <a:rPr b="1" lang="en-US" sz="3000">
                <a:latin typeface="Work Sans"/>
                <a:ea typeface="Work Sans"/>
                <a:cs typeface="Work Sans"/>
                <a:sym typeface="Work Sans"/>
              </a:rPr>
            </a:br>
            <a:r>
              <a:rPr lang="en-US" sz="3000"/>
              <a:t>How to craft a great marketing plan</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3" name="Shape 1953"/>
        <p:cNvGrpSpPr/>
        <p:nvPr/>
      </p:nvGrpSpPr>
      <p:grpSpPr>
        <a:xfrm>
          <a:off x="0" y="0"/>
          <a:ext cx="0" cy="0"/>
          <a:chOff x="0" y="0"/>
          <a:chExt cx="0" cy="0"/>
        </a:xfrm>
      </p:grpSpPr>
      <p:sp>
        <p:nvSpPr>
          <p:cNvPr id="1954" name="Google Shape;1954;p74"/>
          <p:cNvSpPr txBox="1"/>
          <p:nvPr/>
        </p:nvSpPr>
        <p:spPr>
          <a:xfrm>
            <a:off x="331200" y="339284"/>
            <a:ext cx="11516700" cy="523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700"/>
              <a:buFont typeface="Arial"/>
              <a:buNone/>
            </a:pPr>
            <a:r>
              <a:rPr b="1" i="0" lang="en-US" sz="3700" u="none" cap="none" strike="noStrike">
                <a:solidFill>
                  <a:schemeClr val="dk1"/>
                </a:solidFill>
                <a:latin typeface="Work Sans"/>
                <a:ea typeface="Work Sans"/>
                <a:cs typeface="Work Sans"/>
                <a:sym typeface="Work Sans"/>
              </a:rPr>
              <a:t>How </a:t>
            </a:r>
            <a:r>
              <a:rPr b="1" lang="en-US" sz="3700">
                <a:solidFill>
                  <a:schemeClr val="dk1"/>
                </a:solidFill>
                <a:latin typeface="Work Sans"/>
                <a:ea typeface="Work Sans"/>
                <a:cs typeface="Work Sans"/>
                <a:sym typeface="Work Sans"/>
              </a:rPr>
              <a:t>the</a:t>
            </a:r>
            <a:r>
              <a:rPr b="1" i="0" lang="en-US" sz="3700" u="none" cap="none" strike="noStrike">
                <a:solidFill>
                  <a:schemeClr val="dk1"/>
                </a:solidFill>
                <a:latin typeface="Work Sans"/>
                <a:ea typeface="Work Sans"/>
                <a:cs typeface="Work Sans"/>
                <a:sym typeface="Work Sans"/>
              </a:rPr>
              <a:t> planning processes build on each other </a:t>
            </a:r>
            <a:endParaRPr b="1" i="0" sz="3700" u="none" cap="none" strike="noStrike">
              <a:solidFill>
                <a:schemeClr val="dk1"/>
              </a:solidFill>
              <a:latin typeface="Work Sans"/>
              <a:ea typeface="Work Sans"/>
              <a:cs typeface="Work Sans"/>
              <a:sym typeface="Work Sans"/>
            </a:endParaRPr>
          </a:p>
        </p:txBody>
      </p:sp>
      <p:sp>
        <p:nvSpPr>
          <p:cNvPr id="1955" name="Google Shape;1955;p74"/>
          <p:cNvSpPr txBox="1"/>
          <p:nvPr/>
        </p:nvSpPr>
        <p:spPr>
          <a:xfrm>
            <a:off x="415600" y="5791200"/>
            <a:ext cx="11123700" cy="841200"/>
          </a:xfrm>
          <a:prstGeom prst="rect">
            <a:avLst/>
          </a:prstGeom>
          <a:solidFill>
            <a:srgbClr val="EFEFE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100"/>
              <a:buFont typeface="Arial"/>
              <a:buNone/>
            </a:pPr>
            <a:r>
              <a:rPr i="0" lang="en-US" sz="2000" u="none" cap="none" strike="noStrike">
                <a:solidFill>
                  <a:schemeClr val="dk1"/>
                </a:solidFill>
                <a:latin typeface="Outfit"/>
                <a:ea typeface="Outfit"/>
                <a:cs typeface="Outfit"/>
                <a:sym typeface="Outfit"/>
              </a:rPr>
              <a:t>Every layer aligns and sits upon the layer below it, building up from mission and vision, driving all the way to OKRs and what’s most important to execute right now</a:t>
            </a:r>
            <a:endParaRPr i="0" sz="2000" u="none" cap="none" strike="noStrike">
              <a:solidFill>
                <a:schemeClr val="dk1"/>
              </a:solidFill>
              <a:latin typeface="Outfit"/>
              <a:ea typeface="Outfit"/>
              <a:cs typeface="Outfit"/>
              <a:sym typeface="Outfit"/>
            </a:endParaRPr>
          </a:p>
        </p:txBody>
      </p:sp>
      <p:grpSp>
        <p:nvGrpSpPr>
          <p:cNvPr id="1956" name="Google Shape;1956;p74"/>
          <p:cNvGrpSpPr/>
          <p:nvPr/>
        </p:nvGrpSpPr>
        <p:grpSpPr>
          <a:xfrm>
            <a:off x="4404576" y="1106400"/>
            <a:ext cx="6803337" cy="996375"/>
            <a:chOff x="4404576" y="1106400"/>
            <a:chExt cx="6803337" cy="996375"/>
          </a:xfrm>
        </p:grpSpPr>
        <p:cxnSp>
          <p:nvCxnSpPr>
            <p:cNvPr id="1957" name="Google Shape;1957;p74"/>
            <p:cNvCxnSpPr/>
            <p:nvPr/>
          </p:nvCxnSpPr>
          <p:spPr>
            <a:xfrm>
              <a:off x="4404576" y="1607235"/>
              <a:ext cx="2203545" cy="0"/>
            </a:xfrm>
            <a:prstGeom prst="straightConnector1">
              <a:avLst/>
            </a:prstGeom>
            <a:noFill/>
            <a:ln cap="flat" cmpd="sng" w="12700">
              <a:solidFill>
                <a:srgbClr val="BDBDBD"/>
              </a:solidFill>
              <a:prstDash val="solid"/>
              <a:round/>
              <a:headEnd len="sm" w="sm" type="none"/>
              <a:tailEnd len="sm" w="sm" type="none"/>
            </a:ln>
          </p:spPr>
        </p:cxnSp>
        <p:sp>
          <p:nvSpPr>
            <p:cNvPr id="1958" name="Google Shape;1958;p74"/>
            <p:cNvSpPr txBox="1"/>
            <p:nvPr/>
          </p:nvSpPr>
          <p:spPr>
            <a:xfrm>
              <a:off x="6702025" y="1106400"/>
              <a:ext cx="4505887" cy="996375"/>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i="0" lang="en-US" sz="2000" u="none" cap="none" strike="noStrike">
                  <a:solidFill>
                    <a:srgbClr val="000000"/>
                  </a:solidFill>
                  <a:latin typeface="Outfit"/>
                  <a:ea typeface="Outfit"/>
                  <a:cs typeface="Outfit"/>
                  <a:sym typeface="Outfit"/>
                </a:rPr>
                <a:t>OKRs</a:t>
              </a:r>
              <a:endParaRPr i="0" sz="1500" u="none" cap="none" strike="noStrike">
                <a:solidFill>
                  <a:srgbClr val="000000"/>
                </a:solidFill>
                <a:latin typeface="Outfit"/>
                <a:ea typeface="Outfit"/>
                <a:cs typeface="Outfit"/>
                <a:sym typeface="Outfit"/>
              </a:endParaRPr>
            </a:p>
          </p:txBody>
        </p:sp>
      </p:grpSp>
      <p:cxnSp>
        <p:nvCxnSpPr>
          <p:cNvPr id="1959" name="Google Shape;1959;p74"/>
          <p:cNvCxnSpPr/>
          <p:nvPr/>
        </p:nvCxnSpPr>
        <p:spPr>
          <a:xfrm>
            <a:off x="5795907" y="4277312"/>
            <a:ext cx="812380" cy="0"/>
          </a:xfrm>
          <a:prstGeom prst="straightConnector1">
            <a:avLst/>
          </a:prstGeom>
          <a:noFill/>
          <a:ln cap="flat" cmpd="sng" w="12700">
            <a:solidFill>
              <a:srgbClr val="BDBDBD"/>
            </a:solidFill>
            <a:prstDash val="solid"/>
            <a:round/>
            <a:headEnd len="sm" w="sm" type="none"/>
            <a:tailEnd len="sm" w="sm" type="none"/>
          </a:ln>
        </p:spPr>
      </p:cxnSp>
      <p:sp>
        <p:nvSpPr>
          <p:cNvPr id="1960" name="Google Shape;1960;p74"/>
          <p:cNvSpPr txBox="1"/>
          <p:nvPr/>
        </p:nvSpPr>
        <p:spPr>
          <a:xfrm>
            <a:off x="6702025" y="3789325"/>
            <a:ext cx="4505887" cy="996375"/>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i="0" lang="en-US" sz="2000" u="none" cap="none" strike="noStrike">
                <a:solidFill>
                  <a:srgbClr val="000000"/>
                </a:solidFill>
                <a:latin typeface="Outfit"/>
                <a:ea typeface="Outfit"/>
                <a:cs typeface="Outfit"/>
                <a:sym typeface="Outfit"/>
              </a:rPr>
              <a:t>Mission</a:t>
            </a:r>
            <a:r>
              <a:rPr lang="en-US" sz="2000">
                <a:latin typeface="Outfit"/>
                <a:ea typeface="Outfit"/>
                <a:cs typeface="Outfit"/>
                <a:sym typeface="Outfit"/>
              </a:rPr>
              <a:t>,</a:t>
            </a:r>
            <a:r>
              <a:rPr i="0" lang="en-US" sz="2000" u="none" cap="none" strike="noStrike">
                <a:solidFill>
                  <a:srgbClr val="000000"/>
                </a:solidFill>
                <a:latin typeface="Outfit"/>
                <a:ea typeface="Outfit"/>
                <a:cs typeface="Outfit"/>
                <a:sym typeface="Outfit"/>
              </a:rPr>
              <a:t> Vision, &amp; Financial Goals</a:t>
            </a:r>
            <a:endParaRPr i="0" sz="2000" u="none" cap="none" strike="noStrike">
              <a:solidFill>
                <a:srgbClr val="000000"/>
              </a:solidFill>
              <a:latin typeface="Outfit"/>
              <a:ea typeface="Outfit"/>
              <a:cs typeface="Outfit"/>
              <a:sym typeface="Outfit"/>
            </a:endParaRPr>
          </a:p>
        </p:txBody>
      </p:sp>
      <p:grpSp>
        <p:nvGrpSpPr>
          <p:cNvPr id="1961" name="Google Shape;1961;p74"/>
          <p:cNvGrpSpPr/>
          <p:nvPr/>
        </p:nvGrpSpPr>
        <p:grpSpPr>
          <a:xfrm>
            <a:off x="4894397" y="1971309"/>
            <a:ext cx="6643107" cy="446389"/>
            <a:chOff x="4894397" y="1971309"/>
            <a:chExt cx="6643107" cy="446389"/>
          </a:xfrm>
        </p:grpSpPr>
        <p:cxnSp>
          <p:nvCxnSpPr>
            <p:cNvPr id="1962" name="Google Shape;1962;p74"/>
            <p:cNvCxnSpPr/>
            <p:nvPr/>
          </p:nvCxnSpPr>
          <p:spPr>
            <a:xfrm rot="10800000">
              <a:off x="4894397" y="2205440"/>
              <a:ext cx="1721957" cy="0"/>
            </a:xfrm>
            <a:prstGeom prst="straightConnector1">
              <a:avLst/>
            </a:prstGeom>
            <a:noFill/>
            <a:ln cap="flat" cmpd="sng" w="12700">
              <a:solidFill>
                <a:srgbClr val="BDBDBD"/>
              </a:solidFill>
              <a:prstDash val="solid"/>
              <a:round/>
              <a:headEnd len="sm" w="sm" type="none"/>
              <a:tailEnd len="sm" w="sm" type="none"/>
            </a:ln>
          </p:spPr>
        </p:cxnSp>
        <p:sp>
          <p:nvSpPr>
            <p:cNvPr id="1963" name="Google Shape;1963;p74"/>
            <p:cNvSpPr txBox="1"/>
            <p:nvPr/>
          </p:nvSpPr>
          <p:spPr>
            <a:xfrm>
              <a:off x="6702025" y="1971309"/>
              <a:ext cx="4835479" cy="446389"/>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i="0" lang="en-US" sz="2000" u="none" cap="none" strike="noStrike">
                  <a:solidFill>
                    <a:srgbClr val="000000"/>
                  </a:solidFill>
                  <a:latin typeface="Outfit"/>
                  <a:ea typeface="Outfit"/>
                  <a:cs typeface="Outfit"/>
                  <a:sym typeface="Outfit"/>
                </a:rPr>
                <a:t>Department Annual Operating Plans</a:t>
              </a:r>
              <a:endParaRPr i="0" sz="1500" u="none" cap="none" strike="noStrike">
                <a:solidFill>
                  <a:srgbClr val="000000"/>
                </a:solidFill>
                <a:latin typeface="Outfit"/>
                <a:ea typeface="Outfit"/>
                <a:cs typeface="Outfit"/>
                <a:sym typeface="Outfit"/>
              </a:endParaRPr>
            </a:p>
          </p:txBody>
        </p:sp>
      </p:grpSp>
      <p:grpSp>
        <p:nvGrpSpPr>
          <p:cNvPr id="1964" name="Google Shape;1964;p74"/>
          <p:cNvGrpSpPr/>
          <p:nvPr/>
        </p:nvGrpSpPr>
        <p:grpSpPr>
          <a:xfrm>
            <a:off x="1852452" y="1272866"/>
            <a:ext cx="4678788" cy="4342834"/>
            <a:chOff x="3318063" y="1368287"/>
            <a:chExt cx="2408000" cy="2993481"/>
          </a:xfrm>
        </p:grpSpPr>
        <p:sp>
          <p:nvSpPr>
            <p:cNvPr id="1965" name="Google Shape;1965;p74"/>
            <p:cNvSpPr/>
            <p:nvPr/>
          </p:nvSpPr>
          <p:spPr>
            <a:xfrm>
              <a:off x="3595785" y="2775241"/>
              <a:ext cx="1853168" cy="91915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966" name="Google Shape;1966;p74"/>
            <p:cNvSpPr/>
            <p:nvPr/>
          </p:nvSpPr>
          <p:spPr>
            <a:xfrm>
              <a:off x="3318063" y="3194383"/>
              <a:ext cx="1203867" cy="1167385"/>
            </a:xfrm>
            <a:custGeom>
              <a:rect b="b" l="l" r="r" t="t"/>
              <a:pathLst>
                <a:path extrusionOk="0" h="20822" w="31954">
                  <a:moveTo>
                    <a:pt x="7355" y="0"/>
                  </a:moveTo>
                  <a:lnTo>
                    <a:pt x="31954" y="8796"/>
                  </a:lnTo>
                  <a:lnTo>
                    <a:pt x="31954" y="20822"/>
                  </a:lnTo>
                  <a:lnTo>
                    <a:pt x="0" y="8895"/>
                  </a:lnTo>
                  <a:close/>
                </a:path>
              </a:pathLst>
            </a:custGeom>
            <a:solidFill>
              <a:schemeClr val="accent3"/>
            </a:solidFill>
            <a:ln>
              <a:noFill/>
            </a:ln>
          </p:spPr>
        </p:sp>
        <p:sp>
          <p:nvSpPr>
            <p:cNvPr id="1967" name="Google Shape;1967;p74"/>
            <p:cNvSpPr/>
            <p:nvPr/>
          </p:nvSpPr>
          <p:spPr>
            <a:xfrm flipH="1">
              <a:off x="4522196" y="3194383"/>
              <a:ext cx="1203867" cy="1167385"/>
            </a:xfrm>
            <a:custGeom>
              <a:rect b="b" l="l" r="r" t="t"/>
              <a:pathLst>
                <a:path extrusionOk="0" h="20822" w="31954">
                  <a:moveTo>
                    <a:pt x="7355" y="0"/>
                  </a:moveTo>
                  <a:lnTo>
                    <a:pt x="31954" y="8796"/>
                  </a:lnTo>
                  <a:lnTo>
                    <a:pt x="31954" y="20822"/>
                  </a:lnTo>
                  <a:lnTo>
                    <a:pt x="0" y="8895"/>
                  </a:lnTo>
                  <a:close/>
                </a:path>
              </a:pathLst>
            </a:custGeom>
            <a:solidFill>
              <a:schemeClr val="accent1"/>
            </a:solidFill>
            <a:ln>
              <a:noFill/>
            </a:ln>
          </p:spPr>
        </p:sp>
        <p:sp>
          <p:nvSpPr>
            <p:cNvPr id="1968" name="Google Shape;1968;p74"/>
            <p:cNvSpPr/>
            <p:nvPr/>
          </p:nvSpPr>
          <p:spPr>
            <a:xfrm>
              <a:off x="3844034" y="2401368"/>
              <a:ext cx="1356545" cy="67285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969" name="Google Shape;1969;p74"/>
            <p:cNvSpPr/>
            <p:nvPr/>
          </p:nvSpPr>
          <p:spPr>
            <a:xfrm>
              <a:off x="3930892" y="2272397"/>
              <a:ext cx="1175304" cy="581421"/>
            </a:xfrm>
            <a:custGeom>
              <a:rect b="b" l="l" r="r" t="t"/>
              <a:pathLst>
                <a:path extrusionOk="0" h="16300" w="49248">
                  <a:moveTo>
                    <a:pt x="0" y="7554"/>
                  </a:moveTo>
                  <a:lnTo>
                    <a:pt x="24649" y="16300"/>
                  </a:lnTo>
                  <a:lnTo>
                    <a:pt x="49248" y="7604"/>
                  </a:lnTo>
                  <a:lnTo>
                    <a:pt x="24599" y="0"/>
                  </a:lnTo>
                  <a:close/>
                </a:path>
              </a:pathLst>
            </a:custGeom>
            <a:solidFill>
              <a:srgbClr val="D9D9D9"/>
            </a:solidFill>
            <a:ln>
              <a:noFill/>
            </a:ln>
          </p:spPr>
        </p:sp>
        <p:sp>
          <p:nvSpPr>
            <p:cNvPr id="1970" name="Google Shape;1970;p74"/>
            <p:cNvSpPr/>
            <p:nvPr/>
          </p:nvSpPr>
          <p:spPr>
            <a:xfrm>
              <a:off x="4052837" y="2081437"/>
              <a:ext cx="931314" cy="460727"/>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971" name="Google Shape;1971;p74"/>
            <p:cNvSpPr/>
            <p:nvPr/>
          </p:nvSpPr>
          <p:spPr>
            <a:xfrm>
              <a:off x="4233144" y="1787006"/>
              <a:ext cx="573183" cy="289305"/>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972" name="Google Shape;1972;p74"/>
            <p:cNvSpPr/>
            <p:nvPr/>
          </p:nvSpPr>
          <p:spPr>
            <a:xfrm>
              <a:off x="3640743" y="2708179"/>
              <a:ext cx="881371" cy="854431"/>
            </a:xfrm>
            <a:custGeom>
              <a:rect b="b" l="l" r="r" t="t"/>
              <a:pathLst>
                <a:path extrusionOk="0" h="20822" w="31954">
                  <a:moveTo>
                    <a:pt x="7355" y="0"/>
                  </a:moveTo>
                  <a:lnTo>
                    <a:pt x="31954" y="8796"/>
                  </a:lnTo>
                  <a:lnTo>
                    <a:pt x="31954" y="20822"/>
                  </a:lnTo>
                  <a:lnTo>
                    <a:pt x="0" y="8895"/>
                  </a:lnTo>
                  <a:close/>
                </a:path>
              </a:pathLst>
            </a:custGeom>
            <a:solidFill>
              <a:schemeClr val="accent3"/>
            </a:solidFill>
            <a:ln>
              <a:noFill/>
            </a:ln>
          </p:spPr>
        </p:sp>
        <p:sp>
          <p:nvSpPr>
            <p:cNvPr id="1973" name="Google Shape;1973;p74"/>
            <p:cNvSpPr/>
            <p:nvPr/>
          </p:nvSpPr>
          <p:spPr>
            <a:xfrm>
              <a:off x="3964720" y="2291507"/>
              <a:ext cx="555203" cy="453658"/>
            </a:xfrm>
            <a:custGeom>
              <a:rect b="b" l="l" r="r" t="t"/>
              <a:pathLst>
                <a:path extrusionOk="0" h="12771" w="23257">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1974" name="Google Shape;1974;p74"/>
            <p:cNvSpPr/>
            <p:nvPr/>
          </p:nvSpPr>
          <p:spPr>
            <a:xfrm flipH="1">
              <a:off x="4518736" y="2291507"/>
              <a:ext cx="555203" cy="453658"/>
            </a:xfrm>
            <a:custGeom>
              <a:rect b="b" l="l" r="r" t="t"/>
              <a:pathLst>
                <a:path extrusionOk="0" h="12771" w="23257">
                  <a:moveTo>
                    <a:pt x="3727" y="0"/>
                  </a:moveTo>
                  <a:lnTo>
                    <a:pt x="0" y="4522"/>
                  </a:lnTo>
                  <a:lnTo>
                    <a:pt x="23257" y="12771"/>
                  </a:lnTo>
                  <a:lnTo>
                    <a:pt x="23257" y="7056"/>
                  </a:lnTo>
                  <a:close/>
                </a:path>
              </a:pathLst>
            </a:custGeom>
            <a:solidFill>
              <a:srgbClr val="F4B400"/>
            </a:solidFill>
            <a:ln>
              <a:noFill/>
            </a:ln>
          </p:spPr>
        </p:sp>
        <p:sp>
          <p:nvSpPr>
            <p:cNvPr id="1975" name="Google Shape;1975;p74"/>
            <p:cNvSpPr/>
            <p:nvPr/>
          </p:nvSpPr>
          <p:spPr>
            <a:xfrm>
              <a:off x="4084537" y="1922553"/>
              <a:ext cx="435387" cy="501365"/>
            </a:xfrm>
            <a:custGeom>
              <a:rect b="b" l="l" r="r" t="t"/>
              <a:pathLst>
                <a:path extrusionOk="0" h="14114" w="18238">
                  <a:moveTo>
                    <a:pt x="6262" y="0"/>
                  </a:moveTo>
                  <a:lnTo>
                    <a:pt x="18238" y="4324"/>
                  </a:lnTo>
                  <a:lnTo>
                    <a:pt x="18238" y="14114"/>
                  </a:lnTo>
                  <a:lnTo>
                    <a:pt x="0" y="7554"/>
                  </a:lnTo>
                  <a:close/>
                </a:path>
              </a:pathLst>
            </a:custGeom>
            <a:solidFill>
              <a:schemeClr val="accent3"/>
            </a:solidFill>
            <a:ln>
              <a:noFill/>
            </a:ln>
          </p:spPr>
        </p:sp>
        <p:sp>
          <p:nvSpPr>
            <p:cNvPr id="1976" name="Google Shape;1976;p74"/>
            <p:cNvSpPr/>
            <p:nvPr/>
          </p:nvSpPr>
          <p:spPr>
            <a:xfrm flipH="1">
              <a:off x="4518735" y="1922553"/>
              <a:ext cx="435387" cy="501365"/>
            </a:xfrm>
            <a:custGeom>
              <a:rect b="b" l="l" r="r" t="t"/>
              <a:pathLst>
                <a:path extrusionOk="0" h="14114" w="18238">
                  <a:moveTo>
                    <a:pt x="6262" y="0"/>
                  </a:moveTo>
                  <a:lnTo>
                    <a:pt x="18238" y="4324"/>
                  </a:lnTo>
                  <a:lnTo>
                    <a:pt x="18238" y="14114"/>
                  </a:lnTo>
                  <a:lnTo>
                    <a:pt x="0" y="7554"/>
                  </a:lnTo>
                  <a:close/>
                </a:path>
              </a:pathLst>
            </a:custGeom>
            <a:solidFill>
              <a:schemeClr val="accent1"/>
            </a:solidFill>
            <a:ln>
              <a:noFill/>
            </a:ln>
          </p:spPr>
        </p:sp>
        <p:sp>
          <p:nvSpPr>
            <p:cNvPr id="1977" name="Google Shape;1977;p74"/>
            <p:cNvSpPr/>
            <p:nvPr/>
          </p:nvSpPr>
          <p:spPr>
            <a:xfrm>
              <a:off x="4266040" y="1368287"/>
              <a:ext cx="253884" cy="593119"/>
            </a:xfrm>
            <a:custGeom>
              <a:rect b="b" l="l" r="r" t="t"/>
              <a:pathLst>
                <a:path extrusionOk="0" h="16697" w="10635">
                  <a:moveTo>
                    <a:pt x="10635" y="0"/>
                  </a:moveTo>
                  <a:lnTo>
                    <a:pt x="0" y="12722"/>
                  </a:lnTo>
                  <a:lnTo>
                    <a:pt x="10635" y="16697"/>
                  </a:lnTo>
                  <a:close/>
                </a:path>
              </a:pathLst>
            </a:custGeom>
            <a:solidFill>
              <a:schemeClr val="accent3"/>
            </a:solidFill>
            <a:ln>
              <a:noFill/>
            </a:ln>
          </p:spPr>
        </p:sp>
        <p:sp>
          <p:nvSpPr>
            <p:cNvPr id="1978" name="Google Shape;1978;p74"/>
            <p:cNvSpPr/>
            <p:nvPr/>
          </p:nvSpPr>
          <p:spPr>
            <a:xfrm flipH="1">
              <a:off x="4518734" y="1368287"/>
              <a:ext cx="253884" cy="593119"/>
            </a:xfrm>
            <a:custGeom>
              <a:rect b="b" l="l" r="r" t="t"/>
              <a:pathLst>
                <a:path extrusionOk="0" h="16697" w="10635">
                  <a:moveTo>
                    <a:pt x="10635" y="0"/>
                  </a:moveTo>
                  <a:lnTo>
                    <a:pt x="0" y="12722"/>
                  </a:lnTo>
                  <a:lnTo>
                    <a:pt x="10635" y="16697"/>
                  </a:lnTo>
                  <a:close/>
                </a:path>
              </a:pathLst>
            </a:custGeom>
            <a:solidFill>
              <a:schemeClr val="accent1"/>
            </a:solidFill>
            <a:ln>
              <a:noFill/>
            </a:ln>
          </p:spPr>
        </p:sp>
        <p:sp>
          <p:nvSpPr>
            <p:cNvPr id="1979" name="Google Shape;1979;p74"/>
            <p:cNvSpPr/>
            <p:nvPr/>
          </p:nvSpPr>
          <p:spPr>
            <a:xfrm>
              <a:off x="3877348" y="2290728"/>
              <a:ext cx="642683" cy="657851"/>
            </a:xfrm>
            <a:custGeom>
              <a:rect b="b" l="l" r="r" t="t"/>
              <a:pathLst>
                <a:path extrusionOk="0" h="46623" w="65016">
                  <a:moveTo>
                    <a:pt x="17858" y="0"/>
                  </a:moveTo>
                  <a:lnTo>
                    <a:pt x="0" y="22135"/>
                  </a:lnTo>
                  <a:lnTo>
                    <a:pt x="65016" y="46623"/>
                  </a:lnTo>
                  <a:lnTo>
                    <a:pt x="65016" y="17537"/>
                  </a:lnTo>
                  <a:close/>
                </a:path>
              </a:pathLst>
            </a:custGeom>
            <a:solidFill>
              <a:schemeClr val="accent3"/>
            </a:solidFill>
            <a:ln>
              <a:noFill/>
            </a:ln>
          </p:spPr>
        </p:sp>
        <p:sp>
          <p:nvSpPr>
            <p:cNvPr id="1980" name="Google Shape;1980;p74"/>
            <p:cNvSpPr/>
            <p:nvPr/>
          </p:nvSpPr>
          <p:spPr>
            <a:xfrm flipH="1">
              <a:off x="4518572" y="2291772"/>
              <a:ext cx="642683" cy="657851"/>
            </a:xfrm>
            <a:custGeom>
              <a:rect b="b" l="l" r="r" t="t"/>
              <a:pathLst>
                <a:path extrusionOk="0" h="46623" w="65016">
                  <a:moveTo>
                    <a:pt x="17858" y="0"/>
                  </a:moveTo>
                  <a:lnTo>
                    <a:pt x="0" y="22135"/>
                  </a:lnTo>
                  <a:lnTo>
                    <a:pt x="65016" y="46623"/>
                  </a:lnTo>
                  <a:lnTo>
                    <a:pt x="65016" y="17537"/>
                  </a:lnTo>
                  <a:close/>
                </a:path>
              </a:pathLst>
            </a:custGeom>
            <a:solidFill>
              <a:schemeClr val="accent1"/>
            </a:solidFill>
            <a:ln>
              <a:noFill/>
            </a:ln>
          </p:spPr>
        </p:sp>
        <p:sp>
          <p:nvSpPr>
            <p:cNvPr id="1981" name="Google Shape;1981;p74"/>
            <p:cNvSpPr/>
            <p:nvPr/>
          </p:nvSpPr>
          <p:spPr>
            <a:xfrm flipH="1">
              <a:off x="4522009" y="2708179"/>
              <a:ext cx="881371" cy="854431"/>
            </a:xfrm>
            <a:custGeom>
              <a:rect b="b" l="l" r="r" t="t"/>
              <a:pathLst>
                <a:path extrusionOk="0" h="20822" w="31954">
                  <a:moveTo>
                    <a:pt x="7355" y="0"/>
                  </a:moveTo>
                  <a:lnTo>
                    <a:pt x="31954" y="8796"/>
                  </a:lnTo>
                  <a:lnTo>
                    <a:pt x="31954" y="20822"/>
                  </a:lnTo>
                  <a:lnTo>
                    <a:pt x="0" y="8895"/>
                  </a:lnTo>
                  <a:close/>
                </a:path>
              </a:pathLst>
            </a:custGeom>
            <a:solidFill>
              <a:schemeClr val="accent1"/>
            </a:solidFill>
            <a:ln>
              <a:noFill/>
            </a:ln>
          </p:spPr>
        </p:sp>
      </p:grpSp>
      <p:grpSp>
        <p:nvGrpSpPr>
          <p:cNvPr id="1982" name="Google Shape;1982;p74"/>
          <p:cNvGrpSpPr/>
          <p:nvPr/>
        </p:nvGrpSpPr>
        <p:grpSpPr>
          <a:xfrm>
            <a:off x="5387184" y="2680667"/>
            <a:ext cx="6150320" cy="382790"/>
            <a:chOff x="5387184" y="2680667"/>
            <a:chExt cx="6150320" cy="382790"/>
          </a:xfrm>
        </p:grpSpPr>
        <p:sp>
          <p:nvSpPr>
            <p:cNvPr id="1983" name="Google Shape;1983;p74"/>
            <p:cNvSpPr txBox="1"/>
            <p:nvPr/>
          </p:nvSpPr>
          <p:spPr>
            <a:xfrm>
              <a:off x="6702025" y="2680667"/>
              <a:ext cx="4835479" cy="38279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lang="en-US" sz="2000">
                  <a:latin typeface="Outfit"/>
                  <a:ea typeface="Outfit"/>
                  <a:cs typeface="Outfit"/>
                  <a:sym typeface="Outfit"/>
                </a:rPr>
                <a:t>Company Plan - </a:t>
              </a:r>
              <a:r>
                <a:rPr i="0" lang="en-US" sz="2000" u="none" cap="none" strike="noStrike">
                  <a:solidFill>
                    <a:srgbClr val="000000"/>
                  </a:solidFill>
                  <a:latin typeface="Outfit"/>
                  <a:ea typeface="Outfit"/>
                  <a:cs typeface="Outfit"/>
                  <a:sym typeface="Outfit"/>
                </a:rPr>
                <a:t>Portfolio of Initiatives </a:t>
              </a:r>
              <a:endParaRPr i="0" sz="1500" u="none" cap="none" strike="noStrike">
                <a:solidFill>
                  <a:srgbClr val="000000"/>
                </a:solidFill>
                <a:latin typeface="Outfit"/>
                <a:ea typeface="Outfit"/>
                <a:cs typeface="Outfit"/>
                <a:sym typeface="Outfit"/>
              </a:endParaRPr>
            </a:p>
          </p:txBody>
        </p:sp>
        <p:cxnSp>
          <p:nvCxnSpPr>
            <p:cNvPr id="1984" name="Google Shape;1984;p74"/>
            <p:cNvCxnSpPr/>
            <p:nvPr/>
          </p:nvCxnSpPr>
          <p:spPr>
            <a:xfrm flipH="1">
              <a:off x="5387184" y="2882056"/>
              <a:ext cx="1229169" cy="8000"/>
            </a:xfrm>
            <a:prstGeom prst="straightConnector1">
              <a:avLst/>
            </a:prstGeom>
            <a:noFill/>
            <a:ln cap="flat" cmpd="sng" w="12700">
              <a:solidFill>
                <a:srgbClr val="BDBDBD"/>
              </a:solidFill>
              <a:prstDash val="solid"/>
              <a:round/>
              <a:headEnd len="sm" w="sm" type="none"/>
              <a:tailEnd len="sm" w="sm" type="none"/>
            </a:ln>
          </p:spPr>
        </p:cxnSp>
      </p:grpSp>
      <p:grpSp>
        <p:nvGrpSpPr>
          <p:cNvPr id="1985" name="Google Shape;1985;p74"/>
          <p:cNvGrpSpPr/>
          <p:nvPr/>
        </p:nvGrpSpPr>
        <p:grpSpPr>
          <a:xfrm>
            <a:off x="5657599" y="3110661"/>
            <a:ext cx="6051501" cy="591985"/>
            <a:chOff x="5657599" y="3110661"/>
            <a:chExt cx="6051501" cy="591985"/>
          </a:xfrm>
        </p:grpSpPr>
        <p:sp>
          <p:nvSpPr>
            <p:cNvPr id="1986" name="Google Shape;1986;p74"/>
            <p:cNvSpPr txBox="1"/>
            <p:nvPr/>
          </p:nvSpPr>
          <p:spPr>
            <a:xfrm>
              <a:off x="6702025" y="3110661"/>
              <a:ext cx="5007075" cy="591985"/>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lang="en-US" sz="2000">
                  <a:latin typeface="Outfit"/>
                  <a:ea typeface="Outfit"/>
                  <a:cs typeface="Outfit"/>
                  <a:sym typeface="Outfit"/>
                </a:rPr>
                <a:t>Company </a:t>
              </a:r>
              <a:r>
                <a:rPr i="0" lang="en-US" sz="2000" u="none" cap="none" strike="noStrike">
                  <a:solidFill>
                    <a:srgbClr val="000000"/>
                  </a:solidFill>
                  <a:latin typeface="Outfit"/>
                  <a:ea typeface="Outfit"/>
                  <a:cs typeface="Outfit"/>
                  <a:sym typeface="Outfit"/>
                </a:rPr>
                <a:t>Core Strategies</a:t>
              </a:r>
              <a:endParaRPr i="0" sz="1500" u="none" cap="none" strike="noStrike">
                <a:solidFill>
                  <a:srgbClr val="000000"/>
                </a:solidFill>
                <a:latin typeface="Outfit"/>
                <a:ea typeface="Outfit"/>
                <a:cs typeface="Outfit"/>
                <a:sym typeface="Outfit"/>
              </a:endParaRPr>
            </a:p>
          </p:txBody>
        </p:sp>
        <p:cxnSp>
          <p:nvCxnSpPr>
            <p:cNvPr id="1987" name="Google Shape;1987;p74"/>
            <p:cNvCxnSpPr/>
            <p:nvPr/>
          </p:nvCxnSpPr>
          <p:spPr>
            <a:xfrm flipH="1">
              <a:off x="5657599" y="3422100"/>
              <a:ext cx="958776" cy="3200"/>
            </a:xfrm>
            <a:prstGeom prst="straightConnector1">
              <a:avLst/>
            </a:prstGeom>
            <a:noFill/>
            <a:ln cap="flat" cmpd="sng" w="12700">
              <a:solidFill>
                <a:srgbClr val="BDBDBD"/>
              </a:solidFill>
              <a:prstDash val="solid"/>
              <a:round/>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2" name="Shape 1992"/>
        <p:cNvGrpSpPr/>
        <p:nvPr/>
      </p:nvGrpSpPr>
      <p:grpSpPr>
        <a:xfrm>
          <a:off x="0" y="0"/>
          <a:ext cx="0" cy="0"/>
          <a:chOff x="0" y="0"/>
          <a:chExt cx="0" cy="0"/>
        </a:xfrm>
      </p:grpSpPr>
      <p:sp>
        <p:nvSpPr>
          <p:cNvPr id="1993" name="Google Shape;1993;p75"/>
          <p:cNvSpPr txBox="1"/>
          <p:nvPr/>
        </p:nvSpPr>
        <p:spPr>
          <a:xfrm>
            <a:off x="353746" y="405037"/>
            <a:ext cx="87315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1A30"/>
              </a:buClr>
              <a:buSzPts val="3600"/>
              <a:buFont typeface="Montserrat"/>
              <a:buNone/>
            </a:pPr>
            <a:r>
              <a:rPr b="1" lang="en-US" sz="3900">
                <a:solidFill>
                  <a:srgbClr val="101A30"/>
                </a:solidFill>
                <a:latin typeface="Work Sans"/>
                <a:ea typeface="Work Sans"/>
                <a:cs typeface="Work Sans"/>
                <a:sym typeface="Work Sans"/>
              </a:rPr>
              <a:t>Start with the p</a:t>
            </a:r>
            <a:r>
              <a:rPr b="1" i="0" lang="en-US" sz="3900" u="none" cap="none" strike="noStrike">
                <a:solidFill>
                  <a:srgbClr val="101A30"/>
                </a:solidFill>
                <a:latin typeface="Work Sans"/>
                <a:ea typeface="Work Sans"/>
                <a:cs typeface="Work Sans"/>
                <a:sym typeface="Work Sans"/>
              </a:rPr>
              <a:t>lanning timeline</a:t>
            </a:r>
            <a:endParaRPr b="1" i="0" sz="3900" u="none" cap="none" strike="noStrike">
              <a:solidFill>
                <a:srgbClr val="101A30"/>
              </a:solidFill>
              <a:latin typeface="Work Sans"/>
              <a:ea typeface="Work Sans"/>
              <a:cs typeface="Work Sans"/>
              <a:sym typeface="Work Sans"/>
            </a:endParaRPr>
          </a:p>
        </p:txBody>
      </p:sp>
      <p:sp>
        <p:nvSpPr>
          <p:cNvPr id="1994" name="Google Shape;1994;p75"/>
          <p:cNvSpPr/>
          <p:nvPr/>
        </p:nvSpPr>
        <p:spPr>
          <a:xfrm>
            <a:off x="-9533" y="2037167"/>
            <a:ext cx="2625600" cy="757200"/>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Leadership Team</a:t>
            </a:r>
            <a:r>
              <a:rPr b="1" i="0" lang="en-US" sz="1500" u="none" cap="none" strike="noStrike">
                <a:solidFill>
                  <a:schemeClr val="lt1"/>
                </a:solidFill>
                <a:latin typeface="Inter"/>
                <a:ea typeface="Inter"/>
                <a:cs typeface="Inter"/>
                <a:sym typeface="Inter"/>
              </a:rPr>
              <a:t> </a:t>
            </a:r>
            <a:br>
              <a:rPr b="1" i="0" lang="en-US" sz="1500" u="none" cap="none" strike="noStrike">
                <a:solidFill>
                  <a:schemeClr val="lt1"/>
                </a:solidFill>
                <a:latin typeface="Inter"/>
                <a:ea typeface="Inter"/>
                <a:cs typeface="Inter"/>
                <a:sym typeface="Inter"/>
              </a:rPr>
            </a:br>
            <a:r>
              <a:rPr b="1" i="0" lang="en-US" sz="1500" u="none" cap="none" strike="noStrike">
                <a:solidFill>
                  <a:schemeClr val="lt1"/>
                </a:solidFill>
                <a:latin typeface="Inter"/>
                <a:ea typeface="Inter"/>
                <a:cs typeface="Inter"/>
                <a:sym typeface="Inter"/>
              </a:rPr>
              <a:t>Offsite</a:t>
            </a:r>
            <a:br>
              <a:rPr b="0" i="0" lang="en-US" sz="1500" u="none" cap="none" strike="noStrike">
                <a:solidFill>
                  <a:schemeClr val="lt1"/>
                </a:solidFill>
                <a:latin typeface="Inter"/>
                <a:ea typeface="Inter"/>
                <a:cs typeface="Inter"/>
                <a:sym typeface="Inter"/>
              </a:rPr>
            </a:br>
            <a:r>
              <a:rPr b="0" i="0" lang="en-US" sz="1500" u="none" cap="none" strike="noStrike">
                <a:solidFill>
                  <a:schemeClr val="lt1"/>
                </a:solidFill>
                <a:latin typeface="Inter"/>
                <a:ea typeface="Inter"/>
                <a:cs typeface="Inter"/>
                <a:sym typeface="Inter"/>
              </a:rPr>
              <a:t>&lt;</a:t>
            </a:r>
            <a:r>
              <a:rPr lang="en-US" sz="1500">
                <a:solidFill>
                  <a:schemeClr val="lt1"/>
                </a:solidFill>
                <a:latin typeface="Inter"/>
                <a:ea typeface="Inter"/>
                <a:cs typeface="Inter"/>
                <a:sym typeface="Inter"/>
              </a:rPr>
              <a:t>date&gt;</a:t>
            </a:r>
            <a:endParaRPr b="0" i="0" sz="1500" u="none" cap="none" strike="noStrike">
              <a:solidFill>
                <a:srgbClr val="000000"/>
              </a:solidFill>
              <a:latin typeface="Inter"/>
              <a:ea typeface="Inter"/>
              <a:cs typeface="Inter"/>
              <a:sym typeface="Inter"/>
            </a:endParaRPr>
          </a:p>
        </p:txBody>
      </p:sp>
      <p:sp>
        <p:nvSpPr>
          <p:cNvPr id="1995" name="Google Shape;1995;p75"/>
          <p:cNvSpPr txBox="1"/>
          <p:nvPr/>
        </p:nvSpPr>
        <p:spPr>
          <a:xfrm>
            <a:off x="36575" y="3001667"/>
            <a:ext cx="2227200" cy="2452500"/>
          </a:xfrm>
          <a:prstGeom prst="rect">
            <a:avLst/>
          </a:prstGeom>
          <a:noFill/>
          <a:ln>
            <a:noFill/>
          </a:ln>
        </p:spPr>
        <p:txBody>
          <a:bodyPr anchorCtr="0" anchor="t" bIns="45700" lIns="45700" spcFirstLastPara="1" rIns="0" wrap="square" tIns="45700">
            <a:spAutoFit/>
          </a:bodyPr>
          <a:lstStyle/>
          <a:p>
            <a:pPr indent="-232409" lvl="0" marL="365760" marR="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Reflection</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Performance metrics and goals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Big Ideas! </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1</a:t>
            </a:r>
            <a:r>
              <a:rPr lang="en-US" sz="1500">
                <a:solidFill>
                  <a:schemeClr val="dk1"/>
                </a:solidFill>
                <a:latin typeface="Outfit"/>
                <a:ea typeface="Outfit"/>
                <a:cs typeface="Outfit"/>
                <a:sym typeface="Outfit"/>
              </a:rPr>
              <a:t>H marketing initiatives</a:t>
            </a:r>
            <a:endParaRPr sz="1500">
              <a:solidFill>
                <a:schemeClr val="dk1"/>
              </a:solidFill>
              <a:latin typeface="Outfit"/>
              <a:ea typeface="Outfit"/>
              <a:cs typeface="Outfit"/>
              <a:sym typeface="Outfit"/>
            </a:endParaRPr>
          </a:p>
          <a:p>
            <a:pPr indent="-232409" lvl="0" marL="365760" marR="0" rtl="0" algn="l">
              <a:lnSpc>
                <a:spcPct val="100000"/>
              </a:lnSpc>
              <a:spcBef>
                <a:spcPts val="1000"/>
              </a:spcBef>
              <a:spcAft>
                <a:spcPts val="1000"/>
              </a:spcAft>
              <a:buClr>
                <a:schemeClr val="dk1"/>
              </a:buClr>
              <a:buSzPts val="1500"/>
              <a:buFont typeface="Outfit"/>
              <a:buChar char="●"/>
            </a:pPr>
            <a:r>
              <a:rPr lang="en-US" sz="1500">
                <a:solidFill>
                  <a:schemeClr val="dk1"/>
                </a:solidFill>
                <a:latin typeface="Outfit"/>
                <a:ea typeface="Outfit"/>
                <a:cs typeface="Outfit"/>
                <a:sym typeface="Outfit"/>
              </a:rPr>
              <a:t>AI use case identification</a:t>
            </a:r>
            <a:endParaRPr i="0" sz="1500" u="none" cap="none" strike="noStrike">
              <a:solidFill>
                <a:schemeClr val="dk1"/>
              </a:solidFill>
              <a:latin typeface="Outfit"/>
              <a:ea typeface="Outfit"/>
              <a:cs typeface="Outfit"/>
              <a:sym typeface="Outfit"/>
            </a:endParaRPr>
          </a:p>
        </p:txBody>
      </p:sp>
      <p:sp>
        <p:nvSpPr>
          <p:cNvPr id="1996" name="Google Shape;1996;p75"/>
          <p:cNvSpPr/>
          <p:nvPr/>
        </p:nvSpPr>
        <p:spPr>
          <a:xfrm>
            <a:off x="415600" y="1352053"/>
            <a:ext cx="1561500" cy="533700"/>
          </a:xfrm>
          <a:prstGeom prst="wedgeRoundRectCallout">
            <a:avLst>
              <a:gd fmla="val -19824" name="adj1"/>
              <a:gd fmla="val 72803" name="adj2"/>
              <a:gd fmla="val 0" name="adj3"/>
            </a:avLst>
          </a:prstGeom>
          <a:solidFill>
            <a:schemeClr val="lt1"/>
          </a:solidFill>
          <a:ln cap="flat" cmpd="sng" w="1270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700">
                <a:latin typeface="Figtree"/>
                <a:ea typeface="Figtree"/>
                <a:cs typeface="Figtree"/>
                <a:sym typeface="Figtree"/>
              </a:rPr>
              <a:t>We are here</a:t>
            </a:r>
            <a:endParaRPr sz="1700">
              <a:latin typeface="Figtree"/>
              <a:ea typeface="Figtree"/>
              <a:cs typeface="Figtree"/>
              <a:sym typeface="Figtree"/>
            </a:endParaRPr>
          </a:p>
        </p:txBody>
      </p:sp>
      <p:sp>
        <p:nvSpPr>
          <p:cNvPr id="1997" name="Google Shape;1997;p75"/>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p76"/>
          <p:cNvSpPr txBox="1"/>
          <p:nvPr/>
        </p:nvSpPr>
        <p:spPr>
          <a:xfrm>
            <a:off x="353746" y="405037"/>
            <a:ext cx="87315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1A30"/>
              </a:buClr>
              <a:buSzPts val="3600"/>
              <a:buFont typeface="Montserrat"/>
              <a:buNone/>
            </a:pPr>
            <a:r>
              <a:rPr b="1" lang="en-US" sz="3900">
                <a:solidFill>
                  <a:srgbClr val="101A30"/>
                </a:solidFill>
                <a:latin typeface="Work Sans"/>
                <a:ea typeface="Work Sans"/>
                <a:cs typeface="Work Sans"/>
                <a:sym typeface="Work Sans"/>
              </a:rPr>
              <a:t>Start with the p</a:t>
            </a:r>
            <a:r>
              <a:rPr b="1" i="0" lang="en-US" sz="3900" u="none" cap="none" strike="noStrike">
                <a:solidFill>
                  <a:srgbClr val="101A30"/>
                </a:solidFill>
                <a:latin typeface="Work Sans"/>
                <a:ea typeface="Work Sans"/>
                <a:cs typeface="Work Sans"/>
                <a:sym typeface="Work Sans"/>
              </a:rPr>
              <a:t>lanning timeline</a:t>
            </a:r>
            <a:endParaRPr b="1" i="0" sz="3900" u="none" cap="none" strike="noStrike">
              <a:solidFill>
                <a:srgbClr val="101A30"/>
              </a:solidFill>
              <a:latin typeface="Work Sans"/>
              <a:ea typeface="Work Sans"/>
              <a:cs typeface="Work Sans"/>
              <a:sym typeface="Work Sans"/>
            </a:endParaRPr>
          </a:p>
        </p:txBody>
      </p:sp>
      <p:sp>
        <p:nvSpPr>
          <p:cNvPr id="2004" name="Google Shape;2004;p76"/>
          <p:cNvSpPr/>
          <p:nvPr/>
        </p:nvSpPr>
        <p:spPr>
          <a:xfrm>
            <a:off x="-9533" y="2037167"/>
            <a:ext cx="2625600" cy="757200"/>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Leadership Team</a:t>
            </a:r>
            <a:r>
              <a:rPr b="1" i="0" lang="en-US" sz="1500" u="none" cap="none" strike="noStrike">
                <a:solidFill>
                  <a:schemeClr val="lt1"/>
                </a:solidFill>
                <a:latin typeface="Inter"/>
                <a:ea typeface="Inter"/>
                <a:cs typeface="Inter"/>
                <a:sym typeface="Inter"/>
              </a:rPr>
              <a:t> </a:t>
            </a:r>
            <a:br>
              <a:rPr b="1" i="0" lang="en-US" sz="1500" u="none" cap="none" strike="noStrike">
                <a:solidFill>
                  <a:schemeClr val="lt1"/>
                </a:solidFill>
                <a:latin typeface="Inter"/>
                <a:ea typeface="Inter"/>
                <a:cs typeface="Inter"/>
                <a:sym typeface="Inter"/>
              </a:rPr>
            </a:br>
            <a:r>
              <a:rPr b="1" i="0" lang="en-US" sz="1500" u="none" cap="none" strike="noStrike">
                <a:solidFill>
                  <a:schemeClr val="lt1"/>
                </a:solidFill>
                <a:latin typeface="Inter"/>
                <a:ea typeface="Inter"/>
                <a:cs typeface="Inter"/>
                <a:sym typeface="Inter"/>
              </a:rPr>
              <a:t>Offsite</a:t>
            </a:r>
            <a:br>
              <a:rPr b="0" i="0" lang="en-US" sz="1500" u="none" cap="none" strike="noStrike">
                <a:solidFill>
                  <a:schemeClr val="lt1"/>
                </a:solidFill>
                <a:latin typeface="Inter"/>
                <a:ea typeface="Inter"/>
                <a:cs typeface="Inter"/>
                <a:sym typeface="Inter"/>
              </a:rPr>
            </a:br>
            <a:r>
              <a:rPr b="0" i="0" lang="en-US" sz="1500" u="none" cap="none" strike="noStrike">
                <a:solidFill>
                  <a:schemeClr val="lt1"/>
                </a:solidFill>
                <a:latin typeface="Inter"/>
                <a:ea typeface="Inter"/>
                <a:cs typeface="Inter"/>
                <a:sym typeface="Inter"/>
              </a:rPr>
              <a:t>&lt;</a:t>
            </a:r>
            <a:r>
              <a:rPr lang="en-US" sz="1500">
                <a:solidFill>
                  <a:schemeClr val="lt1"/>
                </a:solidFill>
                <a:latin typeface="Inter"/>
                <a:ea typeface="Inter"/>
                <a:cs typeface="Inter"/>
                <a:sym typeface="Inter"/>
              </a:rPr>
              <a:t>date&gt;</a:t>
            </a:r>
            <a:endParaRPr b="0" i="0" sz="1500" u="none" cap="none" strike="noStrike">
              <a:solidFill>
                <a:srgbClr val="000000"/>
              </a:solidFill>
              <a:latin typeface="Inter"/>
              <a:ea typeface="Inter"/>
              <a:cs typeface="Inter"/>
              <a:sym typeface="Inter"/>
            </a:endParaRPr>
          </a:p>
        </p:txBody>
      </p:sp>
      <p:sp>
        <p:nvSpPr>
          <p:cNvPr id="2005" name="Google Shape;2005;p76"/>
          <p:cNvSpPr txBox="1"/>
          <p:nvPr/>
        </p:nvSpPr>
        <p:spPr>
          <a:xfrm>
            <a:off x="36575" y="3001667"/>
            <a:ext cx="2227200" cy="2452500"/>
          </a:xfrm>
          <a:prstGeom prst="rect">
            <a:avLst/>
          </a:prstGeom>
          <a:noFill/>
          <a:ln>
            <a:noFill/>
          </a:ln>
        </p:spPr>
        <p:txBody>
          <a:bodyPr anchorCtr="0" anchor="t" bIns="45700" lIns="45700" spcFirstLastPara="1" rIns="0" wrap="square" tIns="45700">
            <a:spAutoFit/>
          </a:bodyPr>
          <a:lstStyle/>
          <a:p>
            <a:pPr indent="-232409" lvl="0" marL="365760" marR="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Reflection</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Performance metrics and goals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Big Ideas! </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1H marketing initiatives</a:t>
            </a:r>
            <a:endParaRPr sz="1500">
              <a:solidFill>
                <a:schemeClr val="dk1"/>
              </a:solidFill>
              <a:latin typeface="Outfit"/>
              <a:ea typeface="Outfit"/>
              <a:cs typeface="Outfit"/>
              <a:sym typeface="Outfit"/>
            </a:endParaRPr>
          </a:p>
          <a:p>
            <a:pPr indent="-232409" lvl="0" marL="365760" marR="0" rtl="0" algn="l">
              <a:lnSpc>
                <a:spcPct val="100000"/>
              </a:lnSpc>
              <a:spcBef>
                <a:spcPts val="1000"/>
              </a:spcBef>
              <a:spcAft>
                <a:spcPts val="1000"/>
              </a:spcAft>
              <a:buClr>
                <a:schemeClr val="dk1"/>
              </a:buClr>
              <a:buSzPts val="1500"/>
              <a:buFont typeface="Outfit"/>
              <a:buChar char="●"/>
            </a:pPr>
            <a:r>
              <a:rPr lang="en-US" sz="1500">
                <a:solidFill>
                  <a:schemeClr val="dk1"/>
                </a:solidFill>
                <a:latin typeface="Outfit"/>
                <a:ea typeface="Outfit"/>
                <a:cs typeface="Outfit"/>
                <a:sym typeface="Outfit"/>
              </a:rPr>
              <a:t>AI use case identification</a:t>
            </a:r>
            <a:endParaRPr i="0" sz="1500" u="none" cap="none" strike="noStrike">
              <a:solidFill>
                <a:schemeClr val="dk1"/>
              </a:solidFill>
              <a:latin typeface="Outfit"/>
              <a:ea typeface="Outfit"/>
              <a:cs typeface="Outfit"/>
              <a:sym typeface="Outfit"/>
            </a:endParaRPr>
          </a:p>
        </p:txBody>
      </p:sp>
      <p:sp>
        <p:nvSpPr>
          <p:cNvPr id="2006" name="Google Shape;2006;p76"/>
          <p:cNvSpPr/>
          <p:nvPr/>
        </p:nvSpPr>
        <p:spPr>
          <a:xfrm>
            <a:off x="2428867" y="2037167"/>
            <a:ext cx="2625600" cy="757200"/>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Previews &amp; Planning</a:t>
            </a:r>
            <a:endParaRPr b="1"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lang="en-US" sz="1500">
                <a:solidFill>
                  <a:schemeClr val="lt1"/>
                </a:solidFill>
                <a:latin typeface="Inter"/>
                <a:ea typeface="Inter"/>
                <a:cs typeface="Inter"/>
                <a:sym typeface="Inter"/>
              </a:rPr>
              <a:t>&lt;date&gt;</a:t>
            </a:r>
            <a:endParaRPr sz="1500">
              <a:solidFill>
                <a:schemeClr val="lt1"/>
              </a:solidFill>
              <a:latin typeface="Inter"/>
              <a:ea typeface="Inter"/>
              <a:cs typeface="Inter"/>
              <a:sym typeface="Inter"/>
            </a:endParaRPr>
          </a:p>
        </p:txBody>
      </p:sp>
      <p:sp>
        <p:nvSpPr>
          <p:cNvPr id="2007" name="Google Shape;2007;p76"/>
          <p:cNvSpPr txBox="1"/>
          <p:nvPr/>
        </p:nvSpPr>
        <p:spPr>
          <a:xfrm>
            <a:off x="2428874" y="3001667"/>
            <a:ext cx="2227200" cy="3606900"/>
          </a:xfrm>
          <a:prstGeom prst="rect">
            <a:avLst/>
          </a:prstGeom>
          <a:noFill/>
          <a:ln>
            <a:noFill/>
          </a:ln>
        </p:spPr>
        <p:txBody>
          <a:bodyPr anchorCtr="0" anchor="t" bIns="45700" lIns="45700" spcFirstLastPara="1" rIns="0" wrap="square" tIns="45700">
            <a:spAutoFit/>
          </a:bodyPr>
          <a:lstStyle/>
          <a:p>
            <a:pPr indent="-232409" lvl="0" marL="365760" marR="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Share initial ideas with departmental teams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Other team or x-functional offsites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PM / PMM launch theme working sessions</a:t>
            </a:r>
            <a:endParaRPr sz="1500">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Marketing program performance analysis &amp; budget reconciliation</a:t>
            </a:r>
            <a:endParaRPr sz="1500">
              <a:solidFill>
                <a:schemeClr val="dk1"/>
              </a:solidFill>
              <a:latin typeface="Outfit"/>
              <a:ea typeface="Outfit"/>
              <a:cs typeface="Outfit"/>
              <a:sym typeface="Outfit"/>
            </a:endParaRPr>
          </a:p>
          <a:p>
            <a:pPr indent="0" lvl="0" marL="457200" marR="0" rtl="0" algn="l">
              <a:lnSpc>
                <a:spcPct val="100000"/>
              </a:lnSpc>
              <a:spcBef>
                <a:spcPts val="1000"/>
              </a:spcBef>
              <a:spcAft>
                <a:spcPts val="1000"/>
              </a:spcAft>
              <a:buClr>
                <a:srgbClr val="000000"/>
              </a:buClr>
              <a:buSzPts val="1200"/>
              <a:buFont typeface="Arial"/>
              <a:buNone/>
            </a:pPr>
            <a:r>
              <a:t/>
            </a:r>
            <a:endParaRPr i="0" sz="1500" u="none" cap="none" strike="noStrike">
              <a:solidFill>
                <a:schemeClr val="dk1"/>
              </a:solidFill>
              <a:latin typeface="Outfit"/>
              <a:ea typeface="Outfit"/>
              <a:cs typeface="Outfit"/>
              <a:sym typeface="Outfit"/>
            </a:endParaRPr>
          </a:p>
        </p:txBody>
      </p:sp>
      <p:sp>
        <p:nvSpPr>
          <p:cNvPr id="2008" name="Google Shape;2008;p76"/>
          <p:cNvSpPr/>
          <p:nvPr/>
        </p:nvSpPr>
        <p:spPr>
          <a:xfrm>
            <a:off x="415600" y="1352053"/>
            <a:ext cx="1561500" cy="533700"/>
          </a:xfrm>
          <a:prstGeom prst="wedgeRoundRectCallout">
            <a:avLst>
              <a:gd fmla="val -19824" name="adj1"/>
              <a:gd fmla="val 72803" name="adj2"/>
              <a:gd fmla="val 0" name="adj3"/>
            </a:avLst>
          </a:prstGeom>
          <a:solidFill>
            <a:schemeClr val="lt1"/>
          </a:solidFill>
          <a:ln cap="flat" cmpd="sng" w="1270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700">
                <a:latin typeface="Figtree"/>
                <a:ea typeface="Figtree"/>
                <a:cs typeface="Figtree"/>
                <a:sym typeface="Figtree"/>
              </a:rPr>
              <a:t>We are here</a:t>
            </a:r>
            <a:endParaRPr sz="1700">
              <a:latin typeface="Figtree"/>
              <a:ea typeface="Figtree"/>
              <a:cs typeface="Figtree"/>
              <a:sym typeface="Figtree"/>
            </a:endParaRPr>
          </a:p>
        </p:txBody>
      </p:sp>
      <p:sp>
        <p:nvSpPr>
          <p:cNvPr id="2009" name="Google Shape;2009;p76"/>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4" name="Shape 2014"/>
        <p:cNvGrpSpPr/>
        <p:nvPr/>
      </p:nvGrpSpPr>
      <p:grpSpPr>
        <a:xfrm>
          <a:off x="0" y="0"/>
          <a:ext cx="0" cy="0"/>
          <a:chOff x="0" y="0"/>
          <a:chExt cx="0" cy="0"/>
        </a:xfrm>
      </p:grpSpPr>
      <p:sp>
        <p:nvSpPr>
          <p:cNvPr id="2015" name="Google Shape;2015;p77"/>
          <p:cNvSpPr txBox="1"/>
          <p:nvPr/>
        </p:nvSpPr>
        <p:spPr>
          <a:xfrm>
            <a:off x="2428874" y="3001667"/>
            <a:ext cx="2227200" cy="3247800"/>
          </a:xfrm>
          <a:prstGeom prst="rect">
            <a:avLst/>
          </a:prstGeom>
          <a:noFill/>
          <a:ln>
            <a:noFill/>
          </a:ln>
        </p:spPr>
        <p:txBody>
          <a:bodyPr anchorCtr="0" anchor="t" bIns="45700" lIns="45700" spcFirstLastPara="1" rIns="0" wrap="square" tIns="45700">
            <a:spAutoFit/>
          </a:bodyPr>
          <a:lstStyle/>
          <a:p>
            <a:pPr indent="-232409" lvl="0" marL="365760" marR="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Share initial ideas with departmental teams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Other team or x-functional offsites</a:t>
            </a:r>
            <a:endParaRPr sz="1500">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PM / PMM launch theme working sessions</a:t>
            </a:r>
            <a:endParaRPr sz="1500">
              <a:solidFill>
                <a:schemeClr val="dk1"/>
              </a:solidFill>
              <a:latin typeface="Outfit"/>
              <a:ea typeface="Outfit"/>
              <a:cs typeface="Outfit"/>
              <a:sym typeface="Outfit"/>
            </a:endParaRPr>
          </a:p>
          <a:p>
            <a:pPr indent="-232409" lvl="0" marL="365760" marR="0" rtl="0" algn="l">
              <a:lnSpc>
                <a:spcPct val="100000"/>
              </a:lnSpc>
              <a:spcBef>
                <a:spcPts val="1000"/>
              </a:spcBef>
              <a:spcAft>
                <a:spcPts val="1000"/>
              </a:spcAft>
              <a:buClr>
                <a:schemeClr val="dk1"/>
              </a:buClr>
              <a:buSzPts val="1500"/>
              <a:buFont typeface="Outfit"/>
              <a:buChar char="●"/>
            </a:pPr>
            <a:r>
              <a:rPr lang="en-US" sz="1500">
                <a:solidFill>
                  <a:schemeClr val="dk1"/>
                </a:solidFill>
                <a:latin typeface="Outfit"/>
                <a:ea typeface="Outfit"/>
                <a:cs typeface="Outfit"/>
                <a:sym typeface="Outfit"/>
              </a:rPr>
              <a:t>Marketing program performance analysis &amp; budget reconciliation</a:t>
            </a:r>
            <a:endParaRPr i="0" sz="1500" u="none" cap="none" strike="noStrike">
              <a:solidFill>
                <a:schemeClr val="dk1"/>
              </a:solidFill>
              <a:latin typeface="Outfit"/>
              <a:ea typeface="Outfit"/>
              <a:cs typeface="Outfit"/>
              <a:sym typeface="Outfit"/>
            </a:endParaRPr>
          </a:p>
        </p:txBody>
      </p:sp>
      <p:sp>
        <p:nvSpPr>
          <p:cNvPr id="2016" name="Google Shape;2016;p77"/>
          <p:cNvSpPr txBox="1"/>
          <p:nvPr/>
        </p:nvSpPr>
        <p:spPr>
          <a:xfrm>
            <a:off x="353746" y="405037"/>
            <a:ext cx="87315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1A30"/>
              </a:buClr>
              <a:buSzPts val="3600"/>
              <a:buFont typeface="Montserrat"/>
              <a:buNone/>
            </a:pPr>
            <a:r>
              <a:rPr b="1" lang="en-US" sz="3900">
                <a:solidFill>
                  <a:srgbClr val="101A30"/>
                </a:solidFill>
                <a:latin typeface="Work Sans"/>
                <a:ea typeface="Work Sans"/>
                <a:cs typeface="Work Sans"/>
                <a:sym typeface="Work Sans"/>
              </a:rPr>
              <a:t>Start with the p</a:t>
            </a:r>
            <a:r>
              <a:rPr b="1" i="0" lang="en-US" sz="3900" u="none" cap="none" strike="noStrike">
                <a:solidFill>
                  <a:srgbClr val="101A30"/>
                </a:solidFill>
                <a:latin typeface="Work Sans"/>
                <a:ea typeface="Work Sans"/>
                <a:cs typeface="Work Sans"/>
                <a:sym typeface="Work Sans"/>
              </a:rPr>
              <a:t>lanning timeline</a:t>
            </a:r>
            <a:endParaRPr b="1" i="0" sz="3900" u="none" cap="none" strike="noStrike">
              <a:solidFill>
                <a:srgbClr val="101A30"/>
              </a:solidFill>
              <a:latin typeface="Work Sans"/>
              <a:ea typeface="Work Sans"/>
              <a:cs typeface="Work Sans"/>
              <a:sym typeface="Work Sans"/>
            </a:endParaRPr>
          </a:p>
        </p:txBody>
      </p:sp>
      <p:sp>
        <p:nvSpPr>
          <p:cNvPr id="2017" name="Google Shape;2017;p77"/>
          <p:cNvSpPr/>
          <p:nvPr/>
        </p:nvSpPr>
        <p:spPr>
          <a:xfrm>
            <a:off x="4818073" y="2037167"/>
            <a:ext cx="2625600" cy="757200"/>
          </a:xfrm>
          <a:prstGeom prst="chevron">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dk1"/>
                </a:solidFill>
                <a:latin typeface="Inter"/>
                <a:ea typeface="Inter"/>
                <a:cs typeface="Inter"/>
                <a:sym typeface="Inter"/>
              </a:rPr>
              <a:t>Full Team </a:t>
            </a:r>
            <a:r>
              <a:rPr b="1" lang="en-US" sz="1500">
                <a:solidFill>
                  <a:schemeClr val="dk1"/>
                </a:solidFill>
                <a:latin typeface="Inter"/>
                <a:ea typeface="Inter"/>
                <a:cs typeface="Inter"/>
                <a:sym typeface="Inter"/>
              </a:rPr>
              <a:t>Virtual Workshops</a:t>
            </a:r>
            <a:endParaRPr b="1" sz="1500">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lang="en-US" sz="1500">
                <a:solidFill>
                  <a:schemeClr val="dk1"/>
                </a:solidFill>
                <a:latin typeface="Inter"/>
                <a:ea typeface="Inter"/>
                <a:cs typeface="Inter"/>
                <a:sym typeface="Inter"/>
              </a:rPr>
              <a:t>&lt;date&gt;</a:t>
            </a:r>
            <a:endParaRPr sz="1500">
              <a:solidFill>
                <a:schemeClr val="dk1"/>
              </a:solidFill>
              <a:latin typeface="Inter"/>
              <a:ea typeface="Inter"/>
              <a:cs typeface="Inter"/>
              <a:sym typeface="Inter"/>
            </a:endParaRPr>
          </a:p>
        </p:txBody>
      </p:sp>
      <p:sp>
        <p:nvSpPr>
          <p:cNvPr id="2018" name="Google Shape;2018;p77"/>
          <p:cNvSpPr/>
          <p:nvPr/>
        </p:nvSpPr>
        <p:spPr>
          <a:xfrm>
            <a:off x="-9533" y="2037167"/>
            <a:ext cx="2625600" cy="757200"/>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Leadership Team</a:t>
            </a:r>
            <a:r>
              <a:rPr b="1" i="0" lang="en-US" sz="1500" u="none" cap="none" strike="noStrike">
                <a:solidFill>
                  <a:schemeClr val="lt1"/>
                </a:solidFill>
                <a:latin typeface="Inter"/>
                <a:ea typeface="Inter"/>
                <a:cs typeface="Inter"/>
                <a:sym typeface="Inter"/>
              </a:rPr>
              <a:t> </a:t>
            </a:r>
            <a:br>
              <a:rPr b="1" i="0" lang="en-US" sz="1500" u="none" cap="none" strike="noStrike">
                <a:solidFill>
                  <a:schemeClr val="lt1"/>
                </a:solidFill>
                <a:latin typeface="Inter"/>
                <a:ea typeface="Inter"/>
                <a:cs typeface="Inter"/>
                <a:sym typeface="Inter"/>
              </a:rPr>
            </a:br>
            <a:r>
              <a:rPr b="1" i="0" lang="en-US" sz="1500" u="none" cap="none" strike="noStrike">
                <a:solidFill>
                  <a:schemeClr val="lt1"/>
                </a:solidFill>
                <a:latin typeface="Inter"/>
                <a:ea typeface="Inter"/>
                <a:cs typeface="Inter"/>
                <a:sym typeface="Inter"/>
              </a:rPr>
              <a:t>Offsite</a:t>
            </a:r>
            <a:br>
              <a:rPr b="0" i="0" lang="en-US" sz="1500" u="none" cap="none" strike="noStrike">
                <a:solidFill>
                  <a:schemeClr val="lt1"/>
                </a:solidFill>
                <a:latin typeface="Inter"/>
                <a:ea typeface="Inter"/>
                <a:cs typeface="Inter"/>
                <a:sym typeface="Inter"/>
              </a:rPr>
            </a:br>
            <a:r>
              <a:rPr b="0" i="0" lang="en-US" sz="1500" u="none" cap="none" strike="noStrike">
                <a:solidFill>
                  <a:schemeClr val="lt1"/>
                </a:solidFill>
                <a:latin typeface="Inter"/>
                <a:ea typeface="Inter"/>
                <a:cs typeface="Inter"/>
                <a:sym typeface="Inter"/>
              </a:rPr>
              <a:t>&lt;</a:t>
            </a:r>
            <a:r>
              <a:rPr lang="en-US" sz="1500">
                <a:solidFill>
                  <a:schemeClr val="lt1"/>
                </a:solidFill>
                <a:latin typeface="Inter"/>
                <a:ea typeface="Inter"/>
                <a:cs typeface="Inter"/>
                <a:sym typeface="Inter"/>
              </a:rPr>
              <a:t>date&gt;</a:t>
            </a:r>
            <a:endParaRPr b="0" i="0" sz="1500" u="none" cap="none" strike="noStrike">
              <a:solidFill>
                <a:srgbClr val="000000"/>
              </a:solidFill>
              <a:latin typeface="Inter"/>
              <a:ea typeface="Inter"/>
              <a:cs typeface="Inter"/>
              <a:sym typeface="Inter"/>
            </a:endParaRPr>
          </a:p>
        </p:txBody>
      </p:sp>
      <p:sp>
        <p:nvSpPr>
          <p:cNvPr id="2019" name="Google Shape;2019;p77"/>
          <p:cNvSpPr txBox="1"/>
          <p:nvPr/>
        </p:nvSpPr>
        <p:spPr>
          <a:xfrm>
            <a:off x="36575" y="3001667"/>
            <a:ext cx="2227200" cy="2452500"/>
          </a:xfrm>
          <a:prstGeom prst="rect">
            <a:avLst/>
          </a:prstGeom>
          <a:noFill/>
          <a:ln>
            <a:noFill/>
          </a:ln>
        </p:spPr>
        <p:txBody>
          <a:bodyPr anchorCtr="0" anchor="t" bIns="45700" lIns="45700" spcFirstLastPara="1" rIns="0" wrap="square" tIns="45700">
            <a:spAutoFit/>
          </a:bodyPr>
          <a:lstStyle/>
          <a:p>
            <a:pPr indent="-232409" lvl="0" marL="365760" marR="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Reflection</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Performance metrics and goals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Big Ideas! </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1H marketing initiatives</a:t>
            </a:r>
            <a:endParaRPr sz="1500">
              <a:solidFill>
                <a:schemeClr val="dk1"/>
              </a:solidFill>
              <a:latin typeface="Outfit"/>
              <a:ea typeface="Outfit"/>
              <a:cs typeface="Outfit"/>
              <a:sym typeface="Outfit"/>
            </a:endParaRPr>
          </a:p>
          <a:p>
            <a:pPr indent="-232409" lvl="0" marL="365760" marR="0" rtl="0" algn="l">
              <a:lnSpc>
                <a:spcPct val="100000"/>
              </a:lnSpc>
              <a:spcBef>
                <a:spcPts val="1000"/>
              </a:spcBef>
              <a:spcAft>
                <a:spcPts val="1000"/>
              </a:spcAft>
              <a:buClr>
                <a:schemeClr val="dk1"/>
              </a:buClr>
              <a:buSzPts val="1500"/>
              <a:buFont typeface="Outfit"/>
              <a:buChar char="●"/>
            </a:pPr>
            <a:r>
              <a:rPr lang="en-US" sz="1500">
                <a:solidFill>
                  <a:schemeClr val="dk1"/>
                </a:solidFill>
                <a:latin typeface="Outfit"/>
                <a:ea typeface="Outfit"/>
                <a:cs typeface="Outfit"/>
                <a:sym typeface="Outfit"/>
              </a:rPr>
              <a:t>AI use case identification</a:t>
            </a:r>
            <a:endParaRPr i="0" sz="1500" u="none" cap="none" strike="noStrike">
              <a:solidFill>
                <a:schemeClr val="dk1"/>
              </a:solidFill>
              <a:latin typeface="Outfit"/>
              <a:ea typeface="Outfit"/>
              <a:cs typeface="Outfit"/>
              <a:sym typeface="Outfit"/>
            </a:endParaRPr>
          </a:p>
        </p:txBody>
      </p:sp>
      <p:sp>
        <p:nvSpPr>
          <p:cNvPr id="2020" name="Google Shape;2020;p77"/>
          <p:cNvSpPr txBox="1"/>
          <p:nvPr/>
        </p:nvSpPr>
        <p:spPr>
          <a:xfrm>
            <a:off x="4821175" y="3001667"/>
            <a:ext cx="2227200" cy="2727600"/>
          </a:xfrm>
          <a:prstGeom prst="rect">
            <a:avLst/>
          </a:prstGeom>
          <a:noFill/>
          <a:ln>
            <a:noFill/>
          </a:ln>
        </p:spPr>
        <p:txBody>
          <a:bodyPr anchorCtr="0" anchor="t" bIns="45700" lIns="91425" spcFirstLastPara="1" rIns="91425" wrap="square" tIns="45700">
            <a:noAutofit/>
          </a:bodyPr>
          <a:lstStyle/>
          <a:p>
            <a:pPr indent="-232409" lvl="0" marL="365760" rtl="0" algn="l">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Review Marketing team OKR updated goals</a:t>
            </a:r>
            <a:endParaRPr sz="1500">
              <a:solidFill>
                <a:schemeClr val="dk1"/>
              </a:solidFill>
              <a:latin typeface="Outfit"/>
              <a:ea typeface="Outfit"/>
              <a:cs typeface="Outfit"/>
              <a:sym typeface="Outfit"/>
            </a:endParaRPr>
          </a:p>
          <a:p>
            <a:pPr indent="-232409" lvl="0" marL="365760" rtl="0" algn="l">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Program performance review</a:t>
            </a:r>
            <a:endParaRPr sz="1500">
              <a:solidFill>
                <a:schemeClr val="dk1"/>
              </a:solidFill>
              <a:latin typeface="Outfit"/>
              <a:ea typeface="Outfit"/>
              <a:cs typeface="Outfit"/>
              <a:sym typeface="Outfit"/>
            </a:endParaRPr>
          </a:p>
          <a:p>
            <a:pPr indent="-232409" lvl="0" marL="365760" rtl="0" algn="l">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Review x-team high priority projects</a:t>
            </a:r>
            <a:endParaRPr sz="1500">
              <a:solidFill>
                <a:schemeClr val="dk1"/>
              </a:solidFill>
              <a:latin typeface="Outfit"/>
              <a:ea typeface="Outfit"/>
              <a:cs typeface="Outfit"/>
              <a:sym typeface="Outfit"/>
            </a:endParaRPr>
          </a:p>
          <a:p>
            <a:pPr indent="-232409" lvl="0" marL="365760" rtl="0" algn="l">
              <a:spcBef>
                <a:spcPts val="1000"/>
              </a:spcBef>
              <a:spcAft>
                <a:spcPts val="1000"/>
              </a:spcAft>
              <a:buClr>
                <a:schemeClr val="dk1"/>
              </a:buClr>
              <a:buSzPts val="1500"/>
              <a:buFont typeface="Outfit"/>
              <a:buChar char="●"/>
            </a:pPr>
            <a:r>
              <a:rPr lang="en-US" sz="1500">
                <a:solidFill>
                  <a:schemeClr val="dk1"/>
                </a:solidFill>
                <a:latin typeface="Outfit"/>
                <a:ea typeface="Outfit"/>
                <a:cs typeface="Outfit"/>
                <a:sym typeface="Outfit"/>
              </a:rPr>
              <a:t>Update on team health feedback and 2H goals</a:t>
            </a:r>
            <a:br>
              <a:rPr i="0" lang="en-US" sz="1500" u="none" cap="none" strike="noStrike">
                <a:solidFill>
                  <a:schemeClr val="dk1"/>
                </a:solidFill>
                <a:latin typeface="Outfit"/>
                <a:ea typeface="Outfit"/>
                <a:cs typeface="Outfit"/>
                <a:sym typeface="Outfit"/>
              </a:rPr>
            </a:br>
            <a:endParaRPr i="0" sz="1500" u="none" cap="none" strike="noStrike">
              <a:solidFill>
                <a:schemeClr val="dk1"/>
              </a:solidFill>
              <a:latin typeface="Outfit"/>
              <a:ea typeface="Outfit"/>
              <a:cs typeface="Outfit"/>
              <a:sym typeface="Outfit"/>
            </a:endParaRPr>
          </a:p>
        </p:txBody>
      </p:sp>
      <p:sp>
        <p:nvSpPr>
          <p:cNvPr id="2021" name="Google Shape;2021;p77"/>
          <p:cNvSpPr/>
          <p:nvPr/>
        </p:nvSpPr>
        <p:spPr>
          <a:xfrm>
            <a:off x="2428867" y="2037167"/>
            <a:ext cx="2625600" cy="757200"/>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Previews &amp; Planning</a:t>
            </a:r>
            <a:endParaRPr b="1"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lang="en-US" sz="1500">
                <a:solidFill>
                  <a:schemeClr val="lt1"/>
                </a:solidFill>
                <a:latin typeface="Inter"/>
                <a:ea typeface="Inter"/>
                <a:cs typeface="Inter"/>
                <a:sym typeface="Inter"/>
              </a:rPr>
              <a:t>&lt;date&gt;</a:t>
            </a:r>
            <a:endParaRPr sz="1500">
              <a:solidFill>
                <a:schemeClr val="lt1"/>
              </a:solidFill>
              <a:latin typeface="Inter"/>
              <a:ea typeface="Inter"/>
              <a:cs typeface="Inter"/>
              <a:sym typeface="Inter"/>
            </a:endParaRPr>
          </a:p>
        </p:txBody>
      </p:sp>
      <p:sp>
        <p:nvSpPr>
          <p:cNvPr id="2022" name="Google Shape;2022;p77"/>
          <p:cNvSpPr/>
          <p:nvPr/>
        </p:nvSpPr>
        <p:spPr>
          <a:xfrm>
            <a:off x="415600" y="1352053"/>
            <a:ext cx="1561500" cy="533700"/>
          </a:xfrm>
          <a:prstGeom prst="wedgeRoundRectCallout">
            <a:avLst>
              <a:gd fmla="val -19824" name="adj1"/>
              <a:gd fmla="val 72803" name="adj2"/>
              <a:gd fmla="val 0" name="adj3"/>
            </a:avLst>
          </a:prstGeom>
          <a:solidFill>
            <a:schemeClr val="lt1"/>
          </a:solidFill>
          <a:ln cap="flat" cmpd="sng" w="1270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700">
                <a:latin typeface="Figtree"/>
                <a:ea typeface="Figtree"/>
                <a:cs typeface="Figtree"/>
                <a:sym typeface="Figtree"/>
              </a:rPr>
              <a:t>We are here</a:t>
            </a:r>
            <a:endParaRPr sz="1700">
              <a:latin typeface="Figtree"/>
              <a:ea typeface="Figtree"/>
              <a:cs typeface="Figtree"/>
              <a:sym typeface="Figtree"/>
            </a:endParaRPr>
          </a:p>
        </p:txBody>
      </p:sp>
      <p:sp>
        <p:nvSpPr>
          <p:cNvPr id="2023" name="Google Shape;2023;p77"/>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8" name="Shape 2028"/>
        <p:cNvGrpSpPr/>
        <p:nvPr/>
      </p:nvGrpSpPr>
      <p:grpSpPr>
        <a:xfrm>
          <a:off x="0" y="0"/>
          <a:ext cx="0" cy="0"/>
          <a:chOff x="0" y="0"/>
          <a:chExt cx="0" cy="0"/>
        </a:xfrm>
      </p:grpSpPr>
      <p:sp>
        <p:nvSpPr>
          <p:cNvPr id="2029" name="Google Shape;2029;p78"/>
          <p:cNvSpPr txBox="1"/>
          <p:nvPr/>
        </p:nvSpPr>
        <p:spPr>
          <a:xfrm>
            <a:off x="353746" y="405037"/>
            <a:ext cx="87315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1A30"/>
              </a:buClr>
              <a:buSzPts val="3600"/>
              <a:buFont typeface="Montserrat"/>
              <a:buNone/>
            </a:pPr>
            <a:r>
              <a:rPr b="1" lang="en-US" sz="3900">
                <a:solidFill>
                  <a:srgbClr val="101A30"/>
                </a:solidFill>
                <a:latin typeface="Work Sans"/>
                <a:ea typeface="Work Sans"/>
                <a:cs typeface="Work Sans"/>
                <a:sym typeface="Work Sans"/>
              </a:rPr>
              <a:t>Start with the p</a:t>
            </a:r>
            <a:r>
              <a:rPr b="1" i="0" lang="en-US" sz="3900" u="none" cap="none" strike="noStrike">
                <a:solidFill>
                  <a:srgbClr val="101A30"/>
                </a:solidFill>
                <a:latin typeface="Work Sans"/>
                <a:ea typeface="Work Sans"/>
                <a:cs typeface="Work Sans"/>
                <a:sym typeface="Work Sans"/>
              </a:rPr>
              <a:t>lanning timeline</a:t>
            </a:r>
            <a:endParaRPr b="1" i="0" sz="3900" u="none" cap="none" strike="noStrike">
              <a:solidFill>
                <a:srgbClr val="101A30"/>
              </a:solidFill>
              <a:latin typeface="Work Sans"/>
              <a:ea typeface="Work Sans"/>
              <a:cs typeface="Work Sans"/>
              <a:sym typeface="Work Sans"/>
            </a:endParaRPr>
          </a:p>
        </p:txBody>
      </p:sp>
      <p:sp>
        <p:nvSpPr>
          <p:cNvPr id="2030" name="Google Shape;2030;p78"/>
          <p:cNvSpPr/>
          <p:nvPr/>
        </p:nvSpPr>
        <p:spPr>
          <a:xfrm>
            <a:off x="4818073" y="2037167"/>
            <a:ext cx="2625600" cy="757200"/>
          </a:xfrm>
          <a:prstGeom prst="chevron">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dk1"/>
                </a:solidFill>
                <a:latin typeface="Inter"/>
                <a:ea typeface="Inter"/>
                <a:cs typeface="Inter"/>
                <a:sym typeface="Inter"/>
              </a:rPr>
              <a:t>Full Team </a:t>
            </a:r>
            <a:r>
              <a:rPr b="1" lang="en-US" sz="1500">
                <a:solidFill>
                  <a:schemeClr val="dk1"/>
                </a:solidFill>
                <a:latin typeface="Inter"/>
                <a:ea typeface="Inter"/>
                <a:cs typeface="Inter"/>
                <a:sym typeface="Inter"/>
              </a:rPr>
              <a:t>Virtual Workshops</a:t>
            </a:r>
            <a:endParaRPr b="1" sz="1500">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lang="en-US" sz="1500">
                <a:solidFill>
                  <a:schemeClr val="dk1"/>
                </a:solidFill>
                <a:latin typeface="Inter"/>
                <a:ea typeface="Inter"/>
                <a:cs typeface="Inter"/>
                <a:sym typeface="Inter"/>
              </a:rPr>
              <a:t>&lt;date&gt;</a:t>
            </a:r>
            <a:endParaRPr sz="1500">
              <a:solidFill>
                <a:schemeClr val="dk1"/>
              </a:solidFill>
              <a:latin typeface="Inter"/>
              <a:ea typeface="Inter"/>
              <a:cs typeface="Inter"/>
              <a:sym typeface="Inter"/>
            </a:endParaRPr>
          </a:p>
        </p:txBody>
      </p:sp>
      <p:sp>
        <p:nvSpPr>
          <p:cNvPr id="2031" name="Google Shape;2031;p78"/>
          <p:cNvSpPr/>
          <p:nvPr/>
        </p:nvSpPr>
        <p:spPr>
          <a:xfrm>
            <a:off x="7190145" y="2037167"/>
            <a:ext cx="2625600" cy="757200"/>
          </a:xfrm>
          <a:prstGeom prst="chevron">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Leadership Team OKR Update</a:t>
            </a:r>
            <a:endParaRPr b="1" sz="1500">
              <a:solidFill>
                <a:schemeClr val="lt1"/>
              </a:solidFill>
              <a:latin typeface="Inter"/>
              <a:ea typeface="Inter"/>
              <a:cs typeface="Inter"/>
              <a:sym typeface="Inter"/>
            </a:endParaRPr>
          </a:p>
          <a:p>
            <a:pPr indent="0" lvl="0" marL="0" rtl="0" algn="ctr">
              <a:spcBef>
                <a:spcPts val="0"/>
              </a:spcBef>
              <a:spcAft>
                <a:spcPts val="0"/>
              </a:spcAft>
              <a:buClr>
                <a:schemeClr val="dk1"/>
              </a:buClr>
              <a:buSzPts val="1500"/>
              <a:buFont typeface="Arial"/>
              <a:buNone/>
            </a:pPr>
            <a:r>
              <a:rPr lang="en-US" sz="1500">
                <a:solidFill>
                  <a:schemeClr val="lt1"/>
                </a:solidFill>
                <a:latin typeface="Inter"/>
                <a:ea typeface="Inter"/>
                <a:cs typeface="Inter"/>
                <a:sym typeface="Inter"/>
              </a:rPr>
              <a:t>&lt;date&gt;</a:t>
            </a:r>
            <a:endParaRPr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t/>
            </a:r>
            <a:endParaRPr sz="1500">
              <a:solidFill>
                <a:schemeClr val="lt1"/>
              </a:solidFill>
              <a:latin typeface="Inter"/>
              <a:ea typeface="Inter"/>
              <a:cs typeface="Inter"/>
              <a:sym typeface="Inter"/>
            </a:endParaRPr>
          </a:p>
        </p:txBody>
      </p:sp>
      <p:sp>
        <p:nvSpPr>
          <p:cNvPr id="2032" name="Google Shape;2032;p78"/>
          <p:cNvSpPr/>
          <p:nvPr/>
        </p:nvSpPr>
        <p:spPr>
          <a:xfrm>
            <a:off x="-9533" y="2037167"/>
            <a:ext cx="2625600" cy="757200"/>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Leadership Team</a:t>
            </a:r>
            <a:r>
              <a:rPr b="1" i="0" lang="en-US" sz="1500" u="none" cap="none" strike="noStrike">
                <a:solidFill>
                  <a:schemeClr val="lt1"/>
                </a:solidFill>
                <a:latin typeface="Inter"/>
                <a:ea typeface="Inter"/>
                <a:cs typeface="Inter"/>
                <a:sym typeface="Inter"/>
              </a:rPr>
              <a:t> </a:t>
            </a:r>
            <a:br>
              <a:rPr b="1" i="0" lang="en-US" sz="1500" u="none" cap="none" strike="noStrike">
                <a:solidFill>
                  <a:schemeClr val="lt1"/>
                </a:solidFill>
                <a:latin typeface="Inter"/>
                <a:ea typeface="Inter"/>
                <a:cs typeface="Inter"/>
                <a:sym typeface="Inter"/>
              </a:rPr>
            </a:br>
            <a:r>
              <a:rPr b="1" i="0" lang="en-US" sz="1500" u="none" cap="none" strike="noStrike">
                <a:solidFill>
                  <a:schemeClr val="lt1"/>
                </a:solidFill>
                <a:latin typeface="Inter"/>
                <a:ea typeface="Inter"/>
                <a:cs typeface="Inter"/>
                <a:sym typeface="Inter"/>
              </a:rPr>
              <a:t>Offsite</a:t>
            </a:r>
            <a:br>
              <a:rPr b="0" i="0" lang="en-US" sz="1500" u="none" cap="none" strike="noStrike">
                <a:solidFill>
                  <a:schemeClr val="lt1"/>
                </a:solidFill>
                <a:latin typeface="Inter"/>
                <a:ea typeface="Inter"/>
                <a:cs typeface="Inter"/>
                <a:sym typeface="Inter"/>
              </a:rPr>
            </a:br>
            <a:r>
              <a:rPr b="0" i="0" lang="en-US" sz="1500" u="none" cap="none" strike="noStrike">
                <a:solidFill>
                  <a:schemeClr val="lt1"/>
                </a:solidFill>
                <a:latin typeface="Inter"/>
                <a:ea typeface="Inter"/>
                <a:cs typeface="Inter"/>
                <a:sym typeface="Inter"/>
              </a:rPr>
              <a:t>&lt;</a:t>
            </a:r>
            <a:r>
              <a:rPr lang="en-US" sz="1500">
                <a:solidFill>
                  <a:schemeClr val="lt1"/>
                </a:solidFill>
                <a:latin typeface="Inter"/>
                <a:ea typeface="Inter"/>
                <a:cs typeface="Inter"/>
                <a:sym typeface="Inter"/>
              </a:rPr>
              <a:t>date&gt;</a:t>
            </a:r>
            <a:endParaRPr b="0" i="0" sz="1500" u="none" cap="none" strike="noStrike">
              <a:solidFill>
                <a:srgbClr val="000000"/>
              </a:solidFill>
              <a:latin typeface="Inter"/>
              <a:ea typeface="Inter"/>
              <a:cs typeface="Inter"/>
              <a:sym typeface="Inter"/>
            </a:endParaRPr>
          </a:p>
        </p:txBody>
      </p:sp>
      <p:sp>
        <p:nvSpPr>
          <p:cNvPr id="2033" name="Google Shape;2033;p78"/>
          <p:cNvSpPr txBox="1"/>
          <p:nvPr/>
        </p:nvSpPr>
        <p:spPr>
          <a:xfrm>
            <a:off x="36575" y="3001667"/>
            <a:ext cx="2227200" cy="2452500"/>
          </a:xfrm>
          <a:prstGeom prst="rect">
            <a:avLst/>
          </a:prstGeom>
          <a:noFill/>
          <a:ln>
            <a:noFill/>
          </a:ln>
        </p:spPr>
        <p:txBody>
          <a:bodyPr anchorCtr="0" anchor="t" bIns="45700" lIns="45700" spcFirstLastPara="1" rIns="0" wrap="square" tIns="45700">
            <a:spAutoFit/>
          </a:bodyPr>
          <a:lstStyle/>
          <a:p>
            <a:pPr indent="-232409" lvl="0" marL="365760" marR="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Reflection</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Performance metrics and goals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Big Ideas! </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1H marketing initiatives</a:t>
            </a:r>
            <a:endParaRPr sz="1500">
              <a:solidFill>
                <a:schemeClr val="dk1"/>
              </a:solidFill>
              <a:latin typeface="Outfit"/>
              <a:ea typeface="Outfit"/>
              <a:cs typeface="Outfit"/>
              <a:sym typeface="Outfit"/>
            </a:endParaRPr>
          </a:p>
          <a:p>
            <a:pPr indent="-232409" lvl="0" marL="365760" marR="0" rtl="0" algn="l">
              <a:lnSpc>
                <a:spcPct val="100000"/>
              </a:lnSpc>
              <a:spcBef>
                <a:spcPts val="1000"/>
              </a:spcBef>
              <a:spcAft>
                <a:spcPts val="1000"/>
              </a:spcAft>
              <a:buClr>
                <a:schemeClr val="dk1"/>
              </a:buClr>
              <a:buSzPts val="1500"/>
              <a:buFont typeface="Outfit"/>
              <a:buChar char="●"/>
            </a:pPr>
            <a:r>
              <a:rPr lang="en-US" sz="1500">
                <a:solidFill>
                  <a:schemeClr val="dk1"/>
                </a:solidFill>
                <a:latin typeface="Outfit"/>
                <a:ea typeface="Outfit"/>
                <a:cs typeface="Outfit"/>
                <a:sym typeface="Outfit"/>
              </a:rPr>
              <a:t>AI use case identification</a:t>
            </a:r>
            <a:endParaRPr i="0" sz="1500" u="none" cap="none" strike="noStrike">
              <a:solidFill>
                <a:schemeClr val="dk1"/>
              </a:solidFill>
              <a:latin typeface="Outfit"/>
              <a:ea typeface="Outfit"/>
              <a:cs typeface="Outfit"/>
              <a:sym typeface="Outfit"/>
            </a:endParaRPr>
          </a:p>
        </p:txBody>
      </p:sp>
      <p:sp>
        <p:nvSpPr>
          <p:cNvPr id="2034" name="Google Shape;2034;p78"/>
          <p:cNvSpPr txBox="1"/>
          <p:nvPr/>
        </p:nvSpPr>
        <p:spPr>
          <a:xfrm>
            <a:off x="4821175" y="3001667"/>
            <a:ext cx="2227200" cy="2727600"/>
          </a:xfrm>
          <a:prstGeom prst="rect">
            <a:avLst/>
          </a:prstGeom>
          <a:noFill/>
          <a:ln>
            <a:noFill/>
          </a:ln>
        </p:spPr>
        <p:txBody>
          <a:bodyPr anchorCtr="0" anchor="t" bIns="45700" lIns="91425" spcFirstLastPara="1" rIns="91425" wrap="square" tIns="45700">
            <a:noAutofit/>
          </a:bodyPr>
          <a:lstStyle/>
          <a:p>
            <a:pPr indent="-232409" lvl="0" marL="365760" rtl="0" algn="l">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Review Marketing team OKR updated goals</a:t>
            </a:r>
            <a:endParaRPr sz="1500">
              <a:solidFill>
                <a:schemeClr val="dk1"/>
              </a:solidFill>
              <a:latin typeface="Outfit"/>
              <a:ea typeface="Outfit"/>
              <a:cs typeface="Outfit"/>
              <a:sym typeface="Outfit"/>
            </a:endParaRPr>
          </a:p>
          <a:p>
            <a:pPr indent="-232409" lvl="0" marL="365760" rtl="0" algn="l">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Program performance review</a:t>
            </a:r>
            <a:endParaRPr sz="1500">
              <a:solidFill>
                <a:schemeClr val="dk1"/>
              </a:solidFill>
              <a:latin typeface="Outfit"/>
              <a:ea typeface="Outfit"/>
              <a:cs typeface="Outfit"/>
              <a:sym typeface="Outfit"/>
            </a:endParaRPr>
          </a:p>
          <a:p>
            <a:pPr indent="-232409" lvl="0" marL="365760" rtl="0" algn="l">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Review x-team high priority projects</a:t>
            </a:r>
            <a:endParaRPr sz="1500">
              <a:solidFill>
                <a:schemeClr val="dk1"/>
              </a:solidFill>
              <a:latin typeface="Outfit"/>
              <a:ea typeface="Outfit"/>
              <a:cs typeface="Outfit"/>
              <a:sym typeface="Outfit"/>
            </a:endParaRPr>
          </a:p>
          <a:p>
            <a:pPr indent="-232409" lvl="0" marL="365760" rtl="0" algn="l">
              <a:spcBef>
                <a:spcPts val="1000"/>
              </a:spcBef>
              <a:spcAft>
                <a:spcPts val="1000"/>
              </a:spcAft>
              <a:buClr>
                <a:schemeClr val="dk1"/>
              </a:buClr>
              <a:buSzPts val="1500"/>
              <a:buFont typeface="Outfit"/>
              <a:buChar char="●"/>
            </a:pPr>
            <a:r>
              <a:rPr lang="en-US" sz="1500">
                <a:solidFill>
                  <a:schemeClr val="dk1"/>
                </a:solidFill>
                <a:latin typeface="Outfit"/>
                <a:ea typeface="Outfit"/>
                <a:cs typeface="Outfit"/>
                <a:sym typeface="Outfit"/>
              </a:rPr>
              <a:t>Update on team health feedback and 2H goals</a:t>
            </a:r>
            <a:br>
              <a:rPr i="0" lang="en-US" sz="1500" u="none" cap="none" strike="noStrike">
                <a:solidFill>
                  <a:schemeClr val="dk1"/>
                </a:solidFill>
                <a:latin typeface="Outfit"/>
                <a:ea typeface="Outfit"/>
                <a:cs typeface="Outfit"/>
                <a:sym typeface="Outfit"/>
              </a:rPr>
            </a:br>
            <a:endParaRPr i="0" sz="1500" u="none" cap="none" strike="noStrike">
              <a:solidFill>
                <a:schemeClr val="dk1"/>
              </a:solidFill>
              <a:latin typeface="Outfit"/>
              <a:ea typeface="Outfit"/>
              <a:cs typeface="Outfit"/>
              <a:sym typeface="Outfit"/>
            </a:endParaRPr>
          </a:p>
        </p:txBody>
      </p:sp>
      <p:sp>
        <p:nvSpPr>
          <p:cNvPr id="2035" name="Google Shape;2035;p78"/>
          <p:cNvSpPr txBox="1"/>
          <p:nvPr/>
        </p:nvSpPr>
        <p:spPr>
          <a:xfrm>
            <a:off x="7213475" y="3001667"/>
            <a:ext cx="2227200" cy="2409900"/>
          </a:xfrm>
          <a:prstGeom prst="rect">
            <a:avLst/>
          </a:prstGeom>
          <a:noFill/>
          <a:ln>
            <a:noFill/>
          </a:ln>
        </p:spPr>
        <p:txBody>
          <a:bodyPr anchorCtr="0" anchor="t" bIns="45700" lIns="45700" spcFirstLastPara="1" rIns="0" wrap="square" tIns="45700">
            <a:noAutofit/>
          </a:bodyPr>
          <a:lstStyle/>
          <a:p>
            <a:pPr indent="-232409" lvl="0" marL="36576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GTM shared goals</a:t>
            </a:r>
            <a:endParaRPr sz="1500">
              <a:solidFill>
                <a:schemeClr val="dk1"/>
              </a:solidFill>
              <a:latin typeface="Outfit"/>
              <a:ea typeface="Outfit"/>
              <a:cs typeface="Outfit"/>
              <a:sym typeface="Outfit"/>
            </a:endParaRPr>
          </a:p>
          <a:p>
            <a:pPr indent="-232409" lvl="0" marL="365760" rtl="0" algn="l">
              <a:lnSpc>
                <a:spcPct val="100000"/>
              </a:lnSpc>
              <a:spcBef>
                <a:spcPts val="1000"/>
              </a:spcBef>
              <a:spcAft>
                <a:spcPts val="0"/>
              </a:spcAft>
              <a:buClr>
                <a:schemeClr val="dk1"/>
              </a:buClr>
              <a:buSzPts val="1500"/>
              <a:buFont typeface="Outfit"/>
              <a:buChar char="●"/>
            </a:pPr>
            <a:r>
              <a:rPr i="0" lang="en-US" sz="1500" u="none" cap="none" strike="noStrike">
                <a:solidFill>
                  <a:schemeClr val="dk1"/>
                </a:solidFill>
                <a:latin typeface="Outfit"/>
                <a:ea typeface="Outfit"/>
                <a:cs typeface="Outfit"/>
                <a:sym typeface="Outfit"/>
              </a:rPr>
              <a:t>Product roadmap / launch alignment (themes!)</a:t>
            </a:r>
            <a:endParaRPr sz="1500">
              <a:solidFill>
                <a:schemeClr val="dk1"/>
              </a:solidFill>
              <a:latin typeface="Outfit"/>
              <a:ea typeface="Outfit"/>
              <a:cs typeface="Outfit"/>
              <a:sym typeface="Outfit"/>
            </a:endParaRPr>
          </a:p>
          <a:p>
            <a:pPr indent="-232409" lvl="0" marL="365760" rtl="0" algn="l">
              <a:lnSpc>
                <a:spcPct val="100000"/>
              </a:lnSpc>
              <a:spcBef>
                <a:spcPts val="1000"/>
              </a:spcBef>
              <a:spcAft>
                <a:spcPts val="0"/>
              </a:spcAft>
              <a:buClr>
                <a:schemeClr val="dk1"/>
              </a:buClr>
              <a:buSzPts val="1500"/>
              <a:buFont typeface="Outfit"/>
              <a:buChar char="●"/>
            </a:pPr>
            <a:r>
              <a:rPr i="0" lang="en-US" sz="1500" u="none" cap="none" strike="noStrike">
                <a:solidFill>
                  <a:schemeClr val="dk1"/>
                </a:solidFill>
                <a:latin typeface="Outfit"/>
                <a:ea typeface="Outfit"/>
                <a:cs typeface="Outfit"/>
                <a:sym typeface="Outfit"/>
              </a:rPr>
              <a:t>Regional alignment w/ </a:t>
            </a:r>
            <a:r>
              <a:rPr lang="en-US" sz="1500">
                <a:solidFill>
                  <a:schemeClr val="dk1"/>
                </a:solidFill>
                <a:latin typeface="Outfit"/>
                <a:ea typeface="Outfit"/>
                <a:cs typeface="Outfit"/>
                <a:sym typeface="Outfit"/>
              </a:rPr>
              <a:t>sales</a:t>
            </a:r>
            <a:endParaRPr sz="1500">
              <a:solidFill>
                <a:schemeClr val="dk1"/>
              </a:solidFill>
              <a:latin typeface="Outfit"/>
              <a:ea typeface="Outfit"/>
              <a:cs typeface="Outfit"/>
              <a:sym typeface="Outfit"/>
            </a:endParaRPr>
          </a:p>
          <a:p>
            <a:pPr indent="-232409" lvl="0" marL="36576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Segment / Regional DG plans</a:t>
            </a:r>
            <a:endParaRPr sz="1500">
              <a:solidFill>
                <a:schemeClr val="dk1"/>
              </a:solidFill>
              <a:latin typeface="Outfit"/>
              <a:ea typeface="Outfit"/>
              <a:cs typeface="Outfit"/>
              <a:sym typeface="Outfit"/>
            </a:endParaRPr>
          </a:p>
          <a:p>
            <a:pPr indent="0" lvl="0" marL="609600" marR="0" rtl="0" algn="l">
              <a:lnSpc>
                <a:spcPct val="100000"/>
              </a:lnSpc>
              <a:spcBef>
                <a:spcPts val="1000"/>
              </a:spcBef>
              <a:spcAft>
                <a:spcPts val="1000"/>
              </a:spcAft>
              <a:buClr>
                <a:srgbClr val="000000"/>
              </a:buClr>
              <a:buSzPts val="1200"/>
              <a:buFont typeface="Arial"/>
              <a:buNone/>
            </a:pPr>
            <a:r>
              <a:t/>
            </a:r>
            <a:endParaRPr i="0" sz="1500" u="none" cap="none" strike="noStrike">
              <a:solidFill>
                <a:schemeClr val="dk1"/>
              </a:solidFill>
              <a:latin typeface="Outfit"/>
              <a:ea typeface="Outfit"/>
              <a:cs typeface="Outfit"/>
              <a:sym typeface="Outfit"/>
            </a:endParaRPr>
          </a:p>
        </p:txBody>
      </p:sp>
      <p:sp>
        <p:nvSpPr>
          <p:cNvPr id="2036" name="Google Shape;2036;p78"/>
          <p:cNvSpPr/>
          <p:nvPr/>
        </p:nvSpPr>
        <p:spPr>
          <a:xfrm>
            <a:off x="2428867" y="2037167"/>
            <a:ext cx="2625600" cy="757200"/>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Previews &amp; Planning</a:t>
            </a:r>
            <a:endParaRPr b="1"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lang="en-US" sz="1500">
                <a:solidFill>
                  <a:schemeClr val="lt1"/>
                </a:solidFill>
                <a:latin typeface="Inter"/>
                <a:ea typeface="Inter"/>
                <a:cs typeface="Inter"/>
                <a:sym typeface="Inter"/>
              </a:rPr>
              <a:t>&lt;date&gt;</a:t>
            </a:r>
            <a:endParaRPr sz="1500">
              <a:solidFill>
                <a:schemeClr val="lt1"/>
              </a:solidFill>
              <a:latin typeface="Inter"/>
              <a:ea typeface="Inter"/>
              <a:cs typeface="Inter"/>
              <a:sym typeface="Inter"/>
            </a:endParaRPr>
          </a:p>
        </p:txBody>
      </p:sp>
      <p:sp>
        <p:nvSpPr>
          <p:cNvPr id="2037" name="Google Shape;2037;p78"/>
          <p:cNvSpPr txBox="1"/>
          <p:nvPr/>
        </p:nvSpPr>
        <p:spPr>
          <a:xfrm>
            <a:off x="2428874" y="3001667"/>
            <a:ext cx="2227200" cy="3606900"/>
          </a:xfrm>
          <a:prstGeom prst="rect">
            <a:avLst/>
          </a:prstGeom>
          <a:noFill/>
          <a:ln>
            <a:noFill/>
          </a:ln>
        </p:spPr>
        <p:txBody>
          <a:bodyPr anchorCtr="0" anchor="t" bIns="45700" lIns="45700" spcFirstLastPara="1" rIns="0" wrap="square" tIns="45700">
            <a:spAutoFit/>
          </a:bodyPr>
          <a:lstStyle/>
          <a:p>
            <a:pPr indent="-232409" lvl="0" marL="365760" marR="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Share initial ideas with departmental teams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Other team or x-functional offsites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PM / PMM launch theme working sessions</a:t>
            </a:r>
            <a:endParaRPr sz="1500">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Marketing program performance analysis &amp; budget reconciliation</a:t>
            </a:r>
            <a:endParaRPr sz="1500">
              <a:solidFill>
                <a:schemeClr val="dk1"/>
              </a:solidFill>
              <a:latin typeface="Outfit"/>
              <a:ea typeface="Outfit"/>
              <a:cs typeface="Outfit"/>
              <a:sym typeface="Outfit"/>
            </a:endParaRPr>
          </a:p>
          <a:p>
            <a:pPr indent="0" lvl="0" marL="457200" marR="0" rtl="0" algn="l">
              <a:lnSpc>
                <a:spcPct val="100000"/>
              </a:lnSpc>
              <a:spcBef>
                <a:spcPts val="1000"/>
              </a:spcBef>
              <a:spcAft>
                <a:spcPts val="1000"/>
              </a:spcAft>
              <a:buClr>
                <a:srgbClr val="000000"/>
              </a:buClr>
              <a:buSzPts val="1200"/>
              <a:buFont typeface="Arial"/>
              <a:buNone/>
            </a:pPr>
            <a:r>
              <a:t/>
            </a:r>
            <a:endParaRPr i="0" sz="1500" u="none" cap="none" strike="noStrike">
              <a:solidFill>
                <a:schemeClr val="dk1"/>
              </a:solidFill>
              <a:latin typeface="Outfit"/>
              <a:ea typeface="Outfit"/>
              <a:cs typeface="Outfit"/>
              <a:sym typeface="Outfit"/>
            </a:endParaRPr>
          </a:p>
        </p:txBody>
      </p:sp>
      <p:sp>
        <p:nvSpPr>
          <p:cNvPr id="2038" name="Google Shape;2038;p78"/>
          <p:cNvSpPr/>
          <p:nvPr/>
        </p:nvSpPr>
        <p:spPr>
          <a:xfrm>
            <a:off x="415600" y="1352053"/>
            <a:ext cx="1561500" cy="533700"/>
          </a:xfrm>
          <a:prstGeom prst="wedgeRoundRectCallout">
            <a:avLst>
              <a:gd fmla="val -19824" name="adj1"/>
              <a:gd fmla="val 72803" name="adj2"/>
              <a:gd fmla="val 0" name="adj3"/>
            </a:avLst>
          </a:prstGeom>
          <a:solidFill>
            <a:schemeClr val="lt1"/>
          </a:solidFill>
          <a:ln cap="flat" cmpd="sng" w="1270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700">
                <a:latin typeface="Figtree"/>
                <a:ea typeface="Figtree"/>
                <a:cs typeface="Figtree"/>
                <a:sym typeface="Figtree"/>
              </a:rPr>
              <a:t>We are here</a:t>
            </a:r>
            <a:endParaRPr sz="1700">
              <a:latin typeface="Figtree"/>
              <a:ea typeface="Figtree"/>
              <a:cs typeface="Figtree"/>
              <a:sym typeface="Figtree"/>
            </a:endParaRPr>
          </a:p>
        </p:txBody>
      </p:sp>
      <p:sp>
        <p:nvSpPr>
          <p:cNvPr id="2039" name="Google Shape;2039;p78"/>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4" name="Shape 2044"/>
        <p:cNvGrpSpPr/>
        <p:nvPr/>
      </p:nvGrpSpPr>
      <p:grpSpPr>
        <a:xfrm>
          <a:off x="0" y="0"/>
          <a:ext cx="0" cy="0"/>
          <a:chOff x="0" y="0"/>
          <a:chExt cx="0" cy="0"/>
        </a:xfrm>
      </p:grpSpPr>
      <p:sp>
        <p:nvSpPr>
          <p:cNvPr id="2045" name="Google Shape;2045;p79"/>
          <p:cNvSpPr txBox="1"/>
          <p:nvPr/>
        </p:nvSpPr>
        <p:spPr>
          <a:xfrm>
            <a:off x="353746" y="405037"/>
            <a:ext cx="87315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1A30"/>
              </a:buClr>
              <a:buSzPts val="3600"/>
              <a:buFont typeface="Montserrat"/>
              <a:buNone/>
            </a:pPr>
            <a:r>
              <a:rPr b="1" lang="en-US" sz="3900">
                <a:solidFill>
                  <a:srgbClr val="101A30"/>
                </a:solidFill>
                <a:latin typeface="Work Sans"/>
                <a:ea typeface="Work Sans"/>
                <a:cs typeface="Work Sans"/>
                <a:sym typeface="Work Sans"/>
              </a:rPr>
              <a:t>Sample</a:t>
            </a:r>
            <a:r>
              <a:rPr b="1" i="0" lang="en-US" sz="3900" u="none" cap="none" strike="noStrike">
                <a:solidFill>
                  <a:srgbClr val="101A30"/>
                </a:solidFill>
                <a:latin typeface="Work Sans"/>
                <a:ea typeface="Work Sans"/>
                <a:cs typeface="Work Sans"/>
                <a:sym typeface="Work Sans"/>
              </a:rPr>
              <a:t> timeline</a:t>
            </a:r>
            <a:endParaRPr b="1" i="0" sz="3900" u="none" cap="none" strike="noStrike">
              <a:solidFill>
                <a:srgbClr val="101A30"/>
              </a:solidFill>
              <a:latin typeface="Work Sans"/>
              <a:ea typeface="Work Sans"/>
              <a:cs typeface="Work Sans"/>
              <a:sym typeface="Work Sans"/>
            </a:endParaRPr>
          </a:p>
        </p:txBody>
      </p:sp>
      <p:sp>
        <p:nvSpPr>
          <p:cNvPr id="2046" name="Google Shape;2046;p79"/>
          <p:cNvSpPr/>
          <p:nvPr/>
        </p:nvSpPr>
        <p:spPr>
          <a:xfrm>
            <a:off x="4818073" y="2037167"/>
            <a:ext cx="2625600" cy="757200"/>
          </a:xfrm>
          <a:prstGeom prst="chevron">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dk1"/>
                </a:solidFill>
                <a:latin typeface="Inter"/>
                <a:ea typeface="Inter"/>
                <a:cs typeface="Inter"/>
                <a:sym typeface="Inter"/>
              </a:rPr>
              <a:t>Full Team </a:t>
            </a:r>
            <a:r>
              <a:rPr b="1" lang="en-US" sz="1500">
                <a:solidFill>
                  <a:schemeClr val="dk1"/>
                </a:solidFill>
                <a:latin typeface="Inter"/>
                <a:ea typeface="Inter"/>
                <a:cs typeface="Inter"/>
                <a:sym typeface="Inter"/>
              </a:rPr>
              <a:t>Virtual Workshops</a:t>
            </a:r>
            <a:endParaRPr b="1" sz="1500">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lang="en-US" sz="1500">
                <a:solidFill>
                  <a:schemeClr val="dk1"/>
                </a:solidFill>
                <a:latin typeface="Inter"/>
                <a:ea typeface="Inter"/>
                <a:cs typeface="Inter"/>
                <a:sym typeface="Inter"/>
              </a:rPr>
              <a:t>&lt;date&gt;</a:t>
            </a:r>
            <a:endParaRPr sz="1500">
              <a:solidFill>
                <a:schemeClr val="dk1"/>
              </a:solidFill>
              <a:latin typeface="Inter"/>
              <a:ea typeface="Inter"/>
              <a:cs typeface="Inter"/>
              <a:sym typeface="Inter"/>
            </a:endParaRPr>
          </a:p>
        </p:txBody>
      </p:sp>
      <p:sp>
        <p:nvSpPr>
          <p:cNvPr id="2047" name="Google Shape;2047;p79"/>
          <p:cNvSpPr/>
          <p:nvPr/>
        </p:nvSpPr>
        <p:spPr>
          <a:xfrm>
            <a:off x="7190145" y="2037167"/>
            <a:ext cx="2625600" cy="757200"/>
          </a:xfrm>
          <a:prstGeom prst="chevron">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Leadership Team OKR Update</a:t>
            </a:r>
            <a:endParaRPr b="1" sz="1500">
              <a:solidFill>
                <a:schemeClr val="lt1"/>
              </a:solidFill>
              <a:latin typeface="Inter"/>
              <a:ea typeface="Inter"/>
              <a:cs typeface="Inter"/>
              <a:sym typeface="Inter"/>
            </a:endParaRPr>
          </a:p>
          <a:p>
            <a:pPr indent="0" lvl="0" marL="0" rtl="0" algn="ctr">
              <a:spcBef>
                <a:spcPts val="0"/>
              </a:spcBef>
              <a:spcAft>
                <a:spcPts val="0"/>
              </a:spcAft>
              <a:buClr>
                <a:schemeClr val="dk1"/>
              </a:buClr>
              <a:buSzPts val="1500"/>
              <a:buFont typeface="Arial"/>
              <a:buNone/>
            </a:pPr>
            <a:r>
              <a:rPr lang="en-US" sz="1500">
                <a:solidFill>
                  <a:schemeClr val="lt1"/>
                </a:solidFill>
                <a:latin typeface="Inter"/>
                <a:ea typeface="Inter"/>
                <a:cs typeface="Inter"/>
                <a:sym typeface="Inter"/>
              </a:rPr>
              <a:t>&lt;date&gt;</a:t>
            </a:r>
            <a:endParaRPr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t/>
            </a:r>
            <a:endParaRPr sz="1500">
              <a:solidFill>
                <a:schemeClr val="lt1"/>
              </a:solidFill>
              <a:latin typeface="Inter"/>
              <a:ea typeface="Inter"/>
              <a:cs typeface="Inter"/>
              <a:sym typeface="Inter"/>
            </a:endParaRPr>
          </a:p>
        </p:txBody>
      </p:sp>
      <p:sp>
        <p:nvSpPr>
          <p:cNvPr id="2048" name="Google Shape;2048;p79"/>
          <p:cNvSpPr/>
          <p:nvPr/>
        </p:nvSpPr>
        <p:spPr>
          <a:xfrm>
            <a:off x="9597175" y="2037175"/>
            <a:ext cx="2594700" cy="7572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Inter"/>
                <a:ea typeface="Inter"/>
                <a:cs typeface="Inter"/>
                <a:sym typeface="Inter"/>
              </a:rPr>
              <a:t>Finalized plan &amp; budget</a:t>
            </a:r>
            <a:endParaRPr b="1"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lang="en-US" sz="1500">
                <a:solidFill>
                  <a:schemeClr val="lt1"/>
                </a:solidFill>
                <a:latin typeface="Inter"/>
                <a:ea typeface="Inter"/>
                <a:cs typeface="Inter"/>
                <a:sym typeface="Inter"/>
              </a:rPr>
              <a:t>&lt;date&gt;</a:t>
            </a:r>
            <a:endParaRPr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Inter"/>
              <a:ea typeface="Inter"/>
              <a:cs typeface="Inter"/>
              <a:sym typeface="Inter"/>
            </a:endParaRPr>
          </a:p>
        </p:txBody>
      </p:sp>
      <p:sp>
        <p:nvSpPr>
          <p:cNvPr id="2049" name="Google Shape;2049;p79"/>
          <p:cNvSpPr/>
          <p:nvPr/>
        </p:nvSpPr>
        <p:spPr>
          <a:xfrm>
            <a:off x="-9533" y="2037167"/>
            <a:ext cx="2625600" cy="757200"/>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Leadership Team</a:t>
            </a:r>
            <a:r>
              <a:rPr b="1" i="0" lang="en-US" sz="1500" u="none" cap="none" strike="noStrike">
                <a:solidFill>
                  <a:schemeClr val="lt1"/>
                </a:solidFill>
                <a:latin typeface="Inter"/>
                <a:ea typeface="Inter"/>
                <a:cs typeface="Inter"/>
                <a:sym typeface="Inter"/>
              </a:rPr>
              <a:t> </a:t>
            </a:r>
            <a:br>
              <a:rPr b="1" i="0" lang="en-US" sz="1500" u="none" cap="none" strike="noStrike">
                <a:solidFill>
                  <a:schemeClr val="lt1"/>
                </a:solidFill>
                <a:latin typeface="Inter"/>
                <a:ea typeface="Inter"/>
                <a:cs typeface="Inter"/>
                <a:sym typeface="Inter"/>
              </a:rPr>
            </a:br>
            <a:r>
              <a:rPr b="1" i="0" lang="en-US" sz="1500" u="none" cap="none" strike="noStrike">
                <a:solidFill>
                  <a:schemeClr val="lt1"/>
                </a:solidFill>
                <a:latin typeface="Inter"/>
                <a:ea typeface="Inter"/>
                <a:cs typeface="Inter"/>
                <a:sym typeface="Inter"/>
              </a:rPr>
              <a:t>Offsite</a:t>
            </a:r>
            <a:br>
              <a:rPr b="0" i="0" lang="en-US" sz="1500" u="none" cap="none" strike="noStrike">
                <a:solidFill>
                  <a:schemeClr val="lt1"/>
                </a:solidFill>
                <a:latin typeface="Inter"/>
                <a:ea typeface="Inter"/>
                <a:cs typeface="Inter"/>
                <a:sym typeface="Inter"/>
              </a:rPr>
            </a:br>
            <a:r>
              <a:rPr b="0" i="0" lang="en-US" sz="1500" u="none" cap="none" strike="noStrike">
                <a:solidFill>
                  <a:schemeClr val="lt1"/>
                </a:solidFill>
                <a:latin typeface="Inter"/>
                <a:ea typeface="Inter"/>
                <a:cs typeface="Inter"/>
                <a:sym typeface="Inter"/>
              </a:rPr>
              <a:t>&lt;</a:t>
            </a:r>
            <a:r>
              <a:rPr lang="en-US" sz="1500">
                <a:solidFill>
                  <a:schemeClr val="lt1"/>
                </a:solidFill>
                <a:latin typeface="Inter"/>
                <a:ea typeface="Inter"/>
                <a:cs typeface="Inter"/>
                <a:sym typeface="Inter"/>
              </a:rPr>
              <a:t>date&gt;</a:t>
            </a:r>
            <a:endParaRPr b="0" i="0" sz="1500" u="none" cap="none" strike="noStrike">
              <a:solidFill>
                <a:srgbClr val="000000"/>
              </a:solidFill>
              <a:latin typeface="Inter"/>
              <a:ea typeface="Inter"/>
              <a:cs typeface="Inter"/>
              <a:sym typeface="Inter"/>
            </a:endParaRPr>
          </a:p>
        </p:txBody>
      </p:sp>
      <p:sp>
        <p:nvSpPr>
          <p:cNvPr id="2050" name="Google Shape;2050;p79"/>
          <p:cNvSpPr txBox="1"/>
          <p:nvPr/>
        </p:nvSpPr>
        <p:spPr>
          <a:xfrm>
            <a:off x="36575" y="3001667"/>
            <a:ext cx="2227200" cy="2452500"/>
          </a:xfrm>
          <a:prstGeom prst="rect">
            <a:avLst/>
          </a:prstGeom>
          <a:noFill/>
          <a:ln>
            <a:noFill/>
          </a:ln>
        </p:spPr>
        <p:txBody>
          <a:bodyPr anchorCtr="0" anchor="t" bIns="45700" lIns="45700" spcFirstLastPara="1" rIns="0" wrap="square" tIns="45700">
            <a:spAutoFit/>
          </a:bodyPr>
          <a:lstStyle/>
          <a:p>
            <a:pPr indent="-232409" lvl="0" marL="365760" marR="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Reflection</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Performance metrics and goals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Big Ideas! </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1H marketing initiatives</a:t>
            </a:r>
            <a:endParaRPr sz="1500">
              <a:solidFill>
                <a:schemeClr val="dk1"/>
              </a:solidFill>
              <a:latin typeface="Outfit"/>
              <a:ea typeface="Outfit"/>
              <a:cs typeface="Outfit"/>
              <a:sym typeface="Outfit"/>
            </a:endParaRPr>
          </a:p>
          <a:p>
            <a:pPr indent="-232409" lvl="0" marL="365760" marR="0" rtl="0" algn="l">
              <a:lnSpc>
                <a:spcPct val="100000"/>
              </a:lnSpc>
              <a:spcBef>
                <a:spcPts val="1000"/>
              </a:spcBef>
              <a:spcAft>
                <a:spcPts val="1000"/>
              </a:spcAft>
              <a:buClr>
                <a:schemeClr val="dk1"/>
              </a:buClr>
              <a:buSzPts val="1500"/>
              <a:buFont typeface="Outfit"/>
              <a:buChar char="●"/>
            </a:pPr>
            <a:r>
              <a:rPr lang="en-US" sz="1500">
                <a:solidFill>
                  <a:schemeClr val="dk1"/>
                </a:solidFill>
                <a:latin typeface="Outfit"/>
                <a:ea typeface="Outfit"/>
                <a:cs typeface="Outfit"/>
                <a:sym typeface="Outfit"/>
              </a:rPr>
              <a:t>AI use case identification</a:t>
            </a:r>
            <a:endParaRPr i="0" sz="1500" u="none" cap="none" strike="noStrike">
              <a:solidFill>
                <a:schemeClr val="dk1"/>
              </a:solidFill>
              <a:latin typeface="Outfit"/>
              <a:ea typeface="Outfit"/>
              <a:cs typeface="Outfit"/>
              <a:sym typeface="Outfit"/>
            </a:endParaRPr>
          </a:p>
        </p:txBody>
      </p:sp>
      <p:sp>
        <p:nvSpPr>
          <p:cNvPr id="2051" name="Google Shape;2051;p79"/>
          <p:cNvSpPr txBox="1"/>
          <p:nvPr/>
        </p:nvSpPr>
        <p:spPr>
          <a:xfrm>
            <a:off x="4821175" y="3001667"/>
            <a:ext cx="2227200" cy="2727600"/>
          </a:xfrm>
          <a:prstGeom prst="rect">
            <a:avLst/>
          </a:prstGeom>
          <a:noFill/>
          <a:ln>
            <a:noFill/>
          </a:ln>
        </p:spPr>
        <p:txBody>
          <a:bodyPr anchorCtr="0" anchor="t" bIns="45700" lIns="91425" spcFirstLastPara="1" rIns="91425" wrap="square" tIns="45700">
            <a:noAutofit/>
          </a:bodyPr>
          <a:lstStyle/>
          <a:p>
            <a:pPr indent="-232409" lvl="0" marL="365760" rtl="0" algn="l">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Review Marketing team OKR updated goals</a:t>
            </a:r>
            <a:endParaRPr sz="1500">
              <a:solidFill>
                <a:schemeClr val="dk1"/>
              </a:solidFill>
              <a:latin typeface="Outfit"/>
              <a:ea typeface="Outfit"/>
              <a:cs typeface="Outfit"/>
              <a:sym typeface="Outfit"/>
            </a:endParaRPr>
          </a:p>
          <a:p>
            <a:pPr indent="-232409" lvl="0" marL="365760" rtl="0" algn="l">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Program performance review</a:t>
            </a:r>
            <a:endParaRPr sz="1500">
              <a:solidFill>
                <a:schemeClr val="dk1"/>
              </a:solidFill>
              <a:latin typeface="Outfit"/>
              <a:ea typeface="Outfit"/>
              <a:cs typeface="Outfit"/>
              <a:sym typeface="Outfit"/>
            </a:endParaRPr>
          </a:p>
          <a:p>
            <a:pPr indent="-232409" lvl="0" marL="365760" rtl="0" algn="l">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Review x-team high priority projects</a:t>
            </a:r>
            <a:endParaRPr sz="1500">
              <a:solidFill>
                <a:schemeClr val="dk1"/>
              </a:solidFill>
              <a:latin typeface="Outfit"/>
              <a:ea typeface="Outfit"/>
              <a:cs typeface="Outfit"/>
              <a:sym typeface="Outfit"/>
            </a:endParaRPr>
          </a:p>
          <a:p>
            <a:pPr indent="-232409" lvl="0" marL="365760" rtl="0" algn="l">
              <a:spcBef>
                <a:spcPts val="1000"/>
              </a:spcBef>
              <a:spcAft>
                <a:spcPts val="1000"/>
              </a:spcAft>
              <a:buClr>
                <a:schemeClr val="dk1"/>
              </a:buClr>
              <a:buSzPts val="1500"/>
              <a:buFont typeface="Outfit"/>
              <a:buChar char="●"/>
            </a:pPr>
            <a:r>
              <a:rPr lang="en-US" sz="1500">
                <a:solidFill>
                  <a:schemeClr val="dk1"/>
                </a:solidFill>
                <a:latin typeface="Outfit"/>
                <a:ea typeface="Outfit"/>
                <a:cs typeface="Outfit"/>
                <a:sym typeface="Outfit"/>
              </a:rPr>
              <a:t>Update on team health feedback and 2H goals</a:t>
            </a:r>
            <a:br>
              <a:rPr i="0" lang="en-US" sz="1500" u="none" cap="none" strike="noStrike">
                <a:solidFill>
                  <a:schemeClr val="dk1"/>
                </a:solidFill>
                <a:latin typeface="Outfit"/>
                <a:ea typeface="Outfit"/>
                <a:cs typeface="Outfit"/>
                <a:sym typeface="Outfit"/>
              </a:rPr>
            </a:br>
            <a:endParaRPr i="0" sz="1500" u="none" cap="none" strike="noStrike">
              <a:solidFill>
                <a:schemeClr val="dk1"/>
              </a:solidFill>
              <a:latin typeface="Outfit"/>
              <a:ea typeface="Outfit"/>
              <a:cs typeface="Outfit"/>
              <a:sym typeface="Outfit"/>
            </a:endParaRPr>
          </a:p>
        </p:txBody>
      </p:sp>
      <p:sp>
        <p:nvSpPr>
          <p:cNvPr id="2052" name="Google Shape;2052;p79"/>
          <p:cNvSpPr txBox="1"/>
          <p:nvPr/>
        </p:nvSpPr>
        <p:spPr>
          <a:xfrm>
            <a:off x="7213475" y="3001667"/>
            <a:ext cx="2227200" cy="2409900"/>
          </a:xfrm>
          <a:prstGeom prst="rect">
            <a:avLst/>
          </a:prstGeom>
          <a:noFill/>
          <a:ln>
            <a:noFill/>
          </a:ln>
        </p:spPr>
        <p:txBody>
          <a:bodyPr anchorCtr="0" anchor="t" bIns="45700" lIns="45700" spcFirstLastPara="1" rIns="0" wrap="square" tIns="45700">
            <a:noAutofit/>
          </a:bodyPr>
          <a:lstStyle/>
          <a:p>
            <a:pPr indent="-232409" lvl="0" marL="36576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GTM shared goals</a:t>
            </a:r>
            <a:endParaRPr sz="1500">
              <a:solidFill>
                <a:schemeClr val="dk1"/>
              </a:solidFill>
              <a:latin typeface="Outfit"/>
              <a:ea typeface="Outfit"/>
              <a:cs typeface="Outfit"/>
              <a:sym typeface="Outfit"/>
            </a:endParaRPr>
          </a:p>
          <a:p>
            <a:pPr indent="-232409" lvl="0" marL="365760" rtl="0" algn="l">
              <a:lnSpc>
                <a:spcPct val="100000"/>
              </a:lnSpc>
              <a:spcBef>
                <a:spcPts val="1000"/>
              </a:spcBef>
              <a:spcAft>
                <a:spcPts val="0"/>
              </a:spcAft>
              <a:buClr>
                <a:schemeClr val="dk1"/>
              </a:buClr>
              <a:buSzPts val="1500"/>
              <a:buFont typeface="Outfit"/>
              <a:buChar char="●"/>
            </a:pPr>
            <a:r>
              <a:rPr i="0" lang="en-US" sz="1500" u="none" cap="none" strike="noStrike">
                <a:solidFill>
                  <a:schemeClr val="dk1"/>
                </a:solidFill>
                <a:latin typeface="Outfit"/>
                <a:ea typeface="Outfit"/>
                <a:cs typeface="Outfit"/>
                <a:sym typeface="Outfit"/>
              </a:rPr>
              <a:t>Product roadmap / launch alignment (themes!)</a:t>
            </a:r>
            <a:endParaRPr sz="1500">
              <a:solidFill>
                <a:schemeClr val="dk1"/>
              </a:solidFill>
              <a:latin typeface="Outfit"/>
              <a:ea typeface="Outfit"/>
              <a:cs typeface="Outfit"/>
              <a:sym typeface="Outfit"/>
            </a:endParaRPr>
          </a:p>
          <a:p>
            <a:pPr indent="-232409" lvl="0" marL="365760" rtl="0" algn="l">
              <a:lnSpc>
                <a:spcPct val="100000"/>
              </a:lnSpc>
              <a:spcBef>
                <a:spcPts val="1000"/>
              </a:spcBef>
              <a:spcAft>
                <a:spcPts val="0"/>
              </a:spcAft>
              <a:buClr>
                <a:schemeClr val="dk1"/>
              </a:buClr>
              <a:buSzPts val="1500"/>
              <a:buFont typeface="Outfit"/>
              <a:buChar char="●"/>
            </a:pPr>
            <a:r>
              <a:rPr i="0" lang="en-US" sz="1500" u="none" cap="none" strike="noStrike">
                <a:solidFill>
                  <a:schemeClr val="dk1"/>
                </a:solidFill>
                <a:latin typeface="Outfit"/>
                <a:ea typeface="Outfit"/>
                <a:cs typeface="Outfit"/>
                <a:sym typeface="Outfit"/>
              </a:rPr>
              <a:t>Regional alignment w/ </a:t>
            </a:r>
            <a:r>
              <a:rPr lang="en-US" sz="1500">
                <a:solidFill>
                  <a:schemeClr val="dk1"/>
                </a:solidFill>
                <a:latin typeface="Outfit"/>
                <a:ea typeface="Outfit"/>
                <a:cs typeface="Outfit"/>
                <a:sym typeface="Outfit"/>
              </a:rPr>
              <a:t>sales</a:t>
            </a:r>
            <a:endParaRPr sz="1500">
              <a:solidFill>
                <a:schemeClr val="dk1"/>
              </a:solidFill>
              <a:latin typeface="Outfit"/>
              <a:ea typeface="Outfit"/>
              <a:cs typeface="Outfit"/>
              <a:sym typeface="Outfit"/>
            </a:endParaRPr>
          </a:p>
          <a:p>
            <a:pPr indent="-232409" lvl="0" marL="36576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Segment / Regional DG plans</a:t>
            </a:r>
            <a:endParaRPr sz="1500">
              <a:solidFill>
                <a:schemeClr val="dk1"/>
              </a:solidFill>
              <a:latin typeface="Outfit"/>
              <a:ea typeface="Outfit"/>
              <a:cs typeface="Outfit"/>
              <a:sym typeface="Outfit"/>
            </a:endParaRPr>
          </a:p>
          <a:p>
            <a:pPr indent="0" lvl="0" marL="609600" marR="0" rtl="0" algn="l">
              <a:lnSpc>
                <a:spcPct val="100000"/>
              </a:lnSpc>
              <a:spcBef>
                <a:spcPts val="1000"/>
              </a:spcBef>
              <a:spcAft>
                <a:spcPts val="1000"/>
              </a:spcAft>
              <a:buClr>
                <a:srgbClr val="000000"/>
              </a:buClr>
              <a:buSzPts val="1200"/>
              <a:buFont typeface="Arial"/>
              <a:buNone/>
            </a:pPr>
            <a:r>
              <a:t/>
            </a:r>
            <a:endParaRPr i="0" sz="1500" u="none" cap="none" strike="noStrike">
              <a:solidFill>
                <a:schemeClr val="dk1"/>
              </a:solidFill>
              <a:latin typeface="Outfit"/>
              <a:ea typeface="Outfit"/>
              <a:cs typeface="Outfit"/>
              <a:sym typeface="Outfit"/>
            </a:endParaRPr>
          </a:p>
        </p:txBody>
      </p:sp>
      <p:sp>
        <p:nvSpPr>
          <p:cNvPr id="2053" name="Google Shape;2053;p79"/>
          <p:cNvSpPr txBox="1"/>
          <p:nvPr/>
        </p:nvSpPr>
        <p:spPr>
          <a:xfrm>
            <a:off x="9599992" y="3001667"/>
            <a:ext cx="2227200" cy="2196000"/>
          </a:xfrm>
          <a:prstGeom prst="rect">
            <a:avLst/>
          </a:prstGeom>
          <a:noFill/>
          <a:ln>
            <a:noFill/>
          </a:ln>
        </p:spPr>
        <p:txBody>
          <a:bodyPr anchorCtr="0" anchor="t" bIns="45700" lIns="45700" spcFirstLastPara="1" rIns="0" wrap="square" tIns="45700">
            <a:spAutoFit/>
          </a:bodyPr>
          <a:lstStyle/>
          <a:p>
            <a:pPr indent="-232409" lvl="0" marL="36576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Key marketing targets &amp; investment finalized</a:t>
            </a:r>
            <a:endParaRPr sz="1500">
              <a:solidFill>
                <a:schemeClr val="dk1"/>
              </a:solidFill>
              <a:latin typeface="Outfit"/>
              <a:ea typeface="Outfit"/>
              <a:cs typeface="Outfit"/>
              <a:sym typeface="Outfit"/>
            </a:endParaRPr>
          </a:p>
          <a:p>
            <a:pPr indent="-232409" lvl="0" marL="36576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Priority alignment w/ Rev and product teams</a:t>
            </a:r>
            <a:endParaRPr sz="1500">
              <a:solidFill>
                <a:schemeClr val="dk1"/>
              </a:solidFill>
              <a:latin typeface="Outfit"/>
              <a:ea typeface="Outfit"/>
              <a:cs typeface="Outfit"/>
              <a:sym typeface="Outfit"/>
            </a:endParaRPr>
          </a:p>
          <a:p>
            <a:pPr indent="-232409" lvl="0" marL="365760" rtl="0" algn="l">
              <a:lnSpc>
                <a:spcPct val="100000"/>
              </a:lnSpc>
              <a:spcBef>
                <a:spcPts val="1000"/>
              </a:spcBef>
              <a:spcAft>
                <a:spcPts val="1000"/>
              </a:spcAft>
              <a:buClr>
                <a:schemeClr val="dk1"/>
              </a:buClr>
              <a:buSzPts val="1500"/>
              <a:buFont typeface="Outfit"/>
              <a:buChar char="●"/>
            </a:pPr>
            <a:r>
              <a:rPr lang="en-US" sz="1500">
                <a:solidFill>
                  <a:schemeClr val="dk1"/>
                </a:solidFill>
                <a:latin typeface="Outfit"/>
                <a:ea typeface="Outfit"/>
                <a:cs typeface="Outfit"/>
                <a:sym typeface="Outfit"/>
              </a:rPr>
              <a:t>2H goals and budget locked</a:t>
            </a:r>
            <a:endParaRPr sz="1500">
              <a:solidFill>
                <a:schemeClr val="dk1"/>
              </a:solidFill>
              <a:latin typeface="Outfit"/>
              <a:ea typeface="Outfit"/>
              <a:cs typeface="Outfit"/>
              <a:sym typeface="Outfit"/>
            </a:endParaRPr>
          </a:p>
        </p:txBody>
      </p:sp>
      <p:sp>
        <p:nvSpPr>
          <p:cNvPr id="2054" name="Google Shape;2054;p79"/>
          <p:cNvSpPr/>
          <p:nvPr/>
        </p:nvSpPr>
        <p:spPr>
          <a:xfrm>
            <a:off x="2428867" y="2037167"/>
            <a:ext cx="2625600" cy="757200"/>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lt1"/>
                </a:solidFill>
                <a:latin typeface="Inter"/>
                <a:ea typeface="Inter"/>
                <a:cs typeface="Inter"/>
                <a:sym typeface="Inter"/>
              </a:rPr>
              <a:t>Previews &amp; Planning</a:t>
            </a:r>
            <a:endParaRPr b="1" sz="1500">
              <a:solidFill>
                <a:schemeClr val="lt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500"/>
              <a:buFont typeface="Arial"/>
              <a:buNone/>
            </a:pPr>
            <a:r>
              <a:rPr lang="en-US" sz="1500">
                <a:solidFill>
                  <a:schemeClr val="lt1"/>
                </a:solidFill>
                <a:latin typeface="Inter"/>
                <a:ea typeface="Inter"/>
                <a:cs typeface="Inter"/>
                <a:sym typeface="Inter"/>
              </a:rPr>
              <a:t>&lt;date&gt;</a:t>
            </a:r>
            <a:endParaRPr sz="1500">
              <a:solidFill>
                <a:schemeClr val="lt1"/>
              </a:solidFill>
              <a:latin typeface="Inter"/>
              <a:ea typeface="Inter"/>
              <a:cs typeface="Inter"/>
              <a:sym typeface="Inter"/>
            </a:endParaRPr>
          </a:p>
        </p:txBody>
      </p:sp>
      <p:sp>
        <p:nvSpPr>
          <p:cNvPr id="2055" name="Google Shape;2055;p79"/>
          <p:cNvSpPr txBox="1"/>
          <p:nvPr/>
        </p:nvSpPr>
        <p:spPr>
          <a:xfrm>
            <a:off x="2428874" y="3001667"/>
            <a:ext cx="2227200" cy="3606900"/>
          </a:xfrm>
          <a:prstGeom prst="rect">
            <a:avLst/>
          </a:prstGeom>
          <a:noFill/>
          <a:ln>
            <a:noFill/>
          </a:ln>
        </p:spPr>
        <p:txBody>
          <a:bodyPr anchorCtr="0" anchor="t" bIns="45700" lIns="45700" spcFirstLastPara="1" rIns="0" wrap="square" tIns="45700">
            <a:spAutoFit/>
          </a:bodyPr>
          <a:lstStyle/>
          <a:p>
            <a:pPr indent="-232409" lvl="0" marL="365760" marR="0" rtl="0" algn="l">
              <a:lnSpc>
                <a:spcPct val="100000"/>
              </a:lnSpc>
              <a:spcBef>
                <a:spcPts val="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Share initial ideas with departmental teams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Other team or x-functional offsites</a:t>
            </a:r>
            <a:endParaRPr i="0" sz="1500" u="none" cap="none" strike="noStrike">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PM / PMM launch theme working sessions</a:t>
            </a:r>
            <a:endParaRPr sz="1500">
              <a:solidFill>
                <a:schemeClr val="dk1"/>
              </a:solidFill>
              <a:latin typeface="Outfit"/>
              <a:ea typeface="Outfit"/>
              <a:cs typeface="Outfit"/>
              <a:sym typeface="Outfit"/>
            </a:endParaRPr>
          </a:p>
          <a:p>
            <a:pPr indent="-232409" lvl="0" marL="365760" marR="0" rtl="0" algn="l">
              <a:lnSpc>
                <a:spcPct val="100000"/>
              </a:lnSpc>
              <a:spcBef>
                <a:spcPts val="1000"/>
              </a:spcBef>
              <a:spcAft>
                <a:spcPts val="0"/>
              </a:spcAft>
              <a:buClr>
                <a:schemeClr val="dk1"/>
              </a:buClr>
              <a:buSzPts val="1500"/>
              <a:buFont typeface="Outfit"/>
              <a:buChar char="●"/>
            </a:pPr>
            <a:r>
              <a:rPr lang="en-US" sz="1500">
                <a:solidFill>
                  <a:schemeClr val="dk1"/>
                </a:solidFill>
                <a:latin typeface="Outfit"/>
                <a:ea typeface="Outfit"/>
                <a:cs typeface="Outfit"/>
                <a:sym typeface="Outfit"/>
              </a:rPr>
              <a:t>Marketing program performance analysis &amp; budget reconciliation</a:t>
            </a:r>
            <a:endParaRPr sz="1500">
              <a:solidFill>
                <a:schemeClr val="dk1"/>
              </a:solidFill>
              <a:latin typeface="Outfit"/>
              <a:ea typeface="Outfit"/>
              <a:cs typeface="Outfit"/>
              <a:sym typeface="Outfit"/>
            </a:endParaRPr>
          </a:p>
          <a:p>
            <a:pPr indent="0" lvl="0" marL="457200" marR="0" rtl="0" algn="l">
              <a:lnSpc>
                <a:spcPct val="100000"/>
              </a:lnSpc>
              <a:spcBef>
                <a:spcPts val="1000"/>
              </a:spcBef>
              <a:spcAft>
                <a:spcPts val="1000"/>
              </a:spcAft>
              <a:buClr>
                <a:srgbClr val="000000"/>
              </a:buClr>
              <a:buSzPts val="1200"/>
              <a:buFont typeface="Arial"/>
              <a:buNone/>
            </a:pPr>
            <a:r>
              <a:t/>
            </a:r>
            <a:endParaRPr i="0" sz="1500" u="none" cap="none" strike="noStrike">
              <a:solidFill>
                <a:schemeClr val="dk1"/>
              </a:solidFill>
              <a:latin typeface="Outfit"/>
              <a:ea typeface="Outfit"/>
              <a:cs typeface="Outfit"/>
              <a:sym typeface="Outfit"/>
            </a:endParaRPr>
          </a:p>
        </p:txBody>
      </p:sp>
      <p:sp>
        <p:nvSpPr>
          <p:cNvPr id="2056" name="Google Shape;2056;p79"/>
          <p:cNvSpPr/>
          <p:nvPr/>
        </p:nvSpPr>
        <p:spPr>
          <a:xfrm>
            <a:off x="415600" y="1352053"/>
            <a:ext cx="1561500" cy="533700"/>
          </a:xfrm>
          <a:prstGeom prst="wedgeRoundRectCallout">
            <a:avLst>
              <a:gd fmla="val -19824" name="adj1"/>
              <a:gd fmla="val 72803" name="adj2"/>
              <a:gd fmla="val 0" name="adj3"/>
            </a:avLst>
          </a:prstGeom>
          <a:solidFill>
            <a:schemeClr val="lt1"/>
          </a:solidFill>
          <a:ln cap="flat" cmpd="sng" w="1270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700">
                <a:latin typeface="Figtree"/>
                <a:ea typeface="Figtree"/>
                <a:cs typeface="Figtree"/>
                <a:sym typeface="Figtree"/>
              </a:rPr>
              <a:t>We are here</a:t>
            </a:r>
            <a:endParaRPr sz="1700">
              <a:latin typeface="Figtree"/>
              <a:ea typeface="Figtree"/>
              <a:cs typeface="Figtree"/>
              <a:sym typeface="Figtree"/>
            </a:endParaRPr>
          </a:p>
        </p:txBody>
      </p:sp>
      <p:sp>
        <p:nvSpPr>
          <p:cNvPr id="2057" name="Google Shape;2057;p79"/>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1" name="Shape 2061"/>
        <p:cNvGrpSpPr/>
        <p:nvPr/>
      </p:nvGrpSpPr>
      <p:grpSpPr>
        <a:xfrm>
          <a:off x="0" y="0"/>
          <a:ext cx="0" cy="0"/>
          <a:chOff x="0" y="0"/>
          <a:chExt cx="0" cy="0"/>
        </a:xfrm>
      </p:grpSpPr>
      <p:sp>
        <p:nvSpPr>
          <p:cNvPr id="2062" name="Google Shape;2062;p80"/>
          <p:cNvSpPr/>
          <p:nvPr/>
        </p:nvSpPr>
        <p:spPr>
          <a:xfrm>
            <a:off x="487175" y="5911225"/>
            <a:ext cx="9037800" cy="462300"/>
          </a:xfrm>
          <a:prstGeom prst="wedgeRectCallout">
            <a:avLst>
              <a:gd fmla="val -449" name="adj1"/>
              <a:gd fmla="val -49809"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Outfit"/>
                <a:ea typeface="Outfit"/>
                <a:cs typeface="Outfit"/>
                <a:sym typeface="Outfit"/>
              </a:rPr>
              <a:t>Note:</a:t>
            </a:r>
            <a:r>
              <a:rPr lang="en-US" sz="1600">
                <a:solidFill>
                  <a:schemeClr val="dk1"/>
                </a:solidFill>
                <a:latin typeface="Outfit"/>
                <a:ea typeface="Outfit"/>
                <a:cs typeface="Outfit"/>
                <a:sym typeface="Outfit"/>
              </a:rPr>
              <a:t> Great exercise to get new ideas on the table before starting to get into the detailed planning</a:t>
            </a:r>
            <a:endParaRPr sz="1600">
              <a:solidFill>
                <a:schemeClr val="dk1"/>
              </a:solidFill>
              <a:latin typeface="Outfit"/>
              <a:ea typeface="Outfit"/>
              <a:cs typeface="Outfit"/>
              <a:sym typeface="Outfit"/>
            </a:endParaRPr>
          </a:p>
        </p:txBody>
      </p:sp>
      <p:sp>
        <p:nvSpPr>
          <p:cNvPr id="2063" name="Google Shape;2063;p80"/>
          <p:cNvSpPr txBox="1"/>
          <p:nvPr>
            <p:ph idx="4294967295" type="title"/>
          </p:nvPr>
        </p:nvSpPr>
        <p:spPr>
          <a:xfrm>
            <a:off x="354415" y="210925"/>
            <a:ext cx="10515600" cy="979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3900">
                <a:latin typeface="Work Sans"/>
                <a:ea typeface="Work Sans"/>
                <a:cs typeface="Work Sans"/>
                <a:sym typeface="Work Sans"/>
              </a:rPr>
              <a:t>Big ideas workshop</a:t>
            </a:r>
            <a:endParaRPr b="1" sz="3900">
              <a:latin typeface="Work Sans"/>
              <a:ea typeface="Work Sans"/>
              <a:cs typeface="Work Sans"/>
              <a:sym typeface="Work Sans"/>
            </a:endParaRPr>
          </a:p>
        </p:txBody>
      </p:sp>
      <p:pic>
        <p:nvPicPr>
          <p:cNvPr id="2064" name="Google Shape;2064;p80"/>
          <p:cNvPicPr preferRelativeResize="0"/>
          <p:nvPr/>
        </p:nvPicPr>
        <p:blipFill rotWithShape="1">
          <a:blip r:embed="rId3">
            <a:alphaModFix/>
          </a:blip>
          <a:srcRect b="0" l="3929" r="0" t="0"/>
          <a:stretch/>
        </p:blipFill>
        <p:spPr>
          <a:xfrm>
            <a:off x="6381175" y="587650"/>
            <a:ext cx="4791851" cy="4760875"/>
          </a:xfrm>
          <a:prstGeom prst="rect">
            <a:avLst/>
          </a:prstGeom>
          <a:noFill/>
          <a:ln>
            <a:noFill/>
          </a:ln>
        </p:spPr>
      </p:pic>
      <p:sp>
        <p:nvSpPr>
          <p:cNvPr id="2065" name="Google Shape;2065;p80"/>
          <p:cNvSpPr txBox="1"/>
          <p:nvPr>
            <p:ph idx="4294967295" type="body"/>
          </p:nvPr>
        </p:nvSpPr>
        <p:spPr>
          <a:xfrm>
            <a:off x="300502" y="1437170"/>
            <a:ext cx="5439600" cy="3983700"/>
          </a:xfrm>
          <a:prstGeom prst="rect">
            <a:avLst/>
          </a:prstGeom>
        </p:spPr>
        <p:txBody>
          <a:bodyPr anchorCtr="0" anchor="t" bIns="121900" lIns="121900" spcFirstLastPara="1" rIns="121900" wrap="square" tIns="121900">
            <a:noAutofit/>
          </a:bodyPr>
          <a:lstStyle/>
          <a:p>
            <a:pPr indent="-457200" lvl="0" marL="609600" rtl="0" algn="l">
              <a:spcBef>
                <a:spcPts val="0"/>
              </a:spcBef>
              <a:spcAft>
                <a:spcPts val="0"/>
              </a:spcAft>
              <a:buSzPts val="2400"/>
              <a:buChar char="●"/>
            </a:pPr>
            <a:r>
              <a:rPr lang="en-US"/>
              <a:t>Pre-work </a:t>
            </a:r>
            <a:endParaRPr/>
          </a:p>
          <a:p>
            <a:pPr indent="-457200" lvl="0" marL="609600" rtl="0" algn="l">
              <a:spcBef>
                <a:spcPts val="1200"/>
              </a:spcBef>
              <a:spcAft>
                <a:spcPts val="0"/>
              </a:spcAft>
              <a:buSzPts val="2400"/>
              <a:buChar char="●"/>
            </a:pPr>
            <a:r>
              <a:rPr lang="en-US"/>
              <a:t>Each leader presents an idea</a:t>
            </a:r>
            <a:endParaRPr/>
          </a:p>
          <a:p>
            <a:pPr indent="-457200" lvl="0" marL="609600" rtl="0" algn="l">
              <a:spcBef>
                <a:spcPts val="1200"/>
              </a:spcBef>
              <a:spcAft>
                <a:spcPts val="0"/>
              </a:spcAft>
              <a:buSzPts val="2400"/>
              <a:buChar char="●"/>
            </a:pPr>
            <a:r>
              <a:rPr lang="en-US"/>
              <a:t>Brainstorm new ideas </a:t>
            </a:r>
            <a:endParaRPr/>
          </a:p>
          <a:p>
            <a:pPr indent="-457200" lvl="0" marL="609600" rtl="0" algn="l">
              <a:spcBef>
                <a:spcPts val="1200"/>
              </a:spcBef>
              <a:spcAft>
                <a:spcPts val="0"/>
              </a:spcAft>
              <a:buSzPts val="2400"/>
              <a:buChar char="●"/>
            </a:pPr>
            <a:r>
              <a:rPr lang="en-US"/>
              <a:t>Categorize them</a:t>
            </a:r>
            <a:endParaRPr/>
          </a:p>
          <a:p>
            <a:pPr indent="-457200" lvl="0" marL="609600" rtl="0" algn="l">
              <a:spcBef>
                <a:spcPts val="1200"/>
              </a:spcBef>
              <a:spcAft>
                <a:spcPts val="1200"/>
              </a:spcAft>
              <a:buSzPts val="2400"/>
              <a:buChar char="●"/>
            </a:pPr>
            <a:r>
              <a:rPr lang="en-US"/>
              <a:t>Make it “their idea” and plan</a:t>
            </a:r>
            <a:endParaRPr/>
          </a:p>
        </p:txBody>
      </p:sp>
      <p:sp>
        <p:nvSpPr>
          <p:cNvPr id="2066" name="Google Shape;2066;p80"/>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1" name="Shape 2071"/>
        <p:cNvGrpSpPr/>
        <p:nvPr/>
      </p:nvGrpSpPr>
      <p:grpSpPr>
        <a:xfrm>
          <a:off x="0" y="0"/>
          <a:ext cx="0" cy="0"/>
          <a:chOff x="0" y="0"/>
          <a:chExt cx="0" cy="0"/>
        </a:xfrm>
      </p:grpSpPr>
      <p:sp>
        <p:nvSpPr>
          <p:cNvPr id="2072" name="Google Shape;2072;p81"/>
          <p:cNvSpPr txBox="1"/>
          <p:nvPr>
            <p:ph type="title"/>
          </p:nvPr>
        </p:nvSpPr>
        <p:spPr>
          <a:xfrm>
            <a:off x="1442800" y="1877917"/>
            <a:ext cx="7241700" cy="3060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US">
                <a:latin typeface="Work Sans"/>
                <a:ea typeface="Work Sans"/>
                <a:cs typeface="Work Sans"/>
                <a:sym typeface="Work Sans"/>
              </a:rPr>
              <a:t>Marketing plan template</a:t>
            </a:r>
            <a:endParaRPr i="1"/>
          </a:p>
        </p:txBody>
      </p:sp>
      <p:sp>
        <p:nvSpPr>
          <p:cNvPr id="2073" name="Google Shape;2073;p81"/>
          <p:cNvSpPr txBox="1"/>
          <p:nvPr>
            <p:ph idx="12" type="sldNum"/>
          </p:nvPr>
        </p:nvSpPr>
        <p:spPr>
          <a:xfrm>
            <a:off x="11409045" y="6333134"/>
            <a:ext cx="731700" cy="52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7" name="Shape 2077"/>
        <p:cNvGrpSpPr/>
        <p:nvPr/>
      </p:nvGrpSpPr>
      <p:grpSpPr>
        <a:xfrm>
          <a:off x="0" y="0"/>
          <a:ext cx="0" cy="0"/>
          <a:chOff x="0" y="0"/>
          <a:chExt cx="0" cy="0"/>
        </a:xfrm>
      </p:grpSpPr>
      <p:sp>
        <p:nvSpPr>
          <p:cNvPr id="2078" name="Google Shape;2078;p82"/>
          <p:cNvSpPr txBox="1"/>
          <p:nvPr>
            <p:ph idx="1" type="body"/>
          </p:nvPr>
        </p:nvSpPr>
        <p:spPr>
          <a:xfrm>
            <a:off x="501067" y="1127858"/>
            <a:ext cx="11189700" cy="4740300"/>
          </a:xfrm>
          <a:prstGeom prst="rect">
            <a:avLst/>
          </a:prstGeom>
        </p:spPr>
        <p:txBody>
          <a:bodyPr anchorCtr="0" anchor="t" bIns="121900" lIns="121900" spcFirstLastPara="1" rIns="121900" wrap="square" tIns="121900">
            <a:noAutofit/>
          </a:bodyPr>
          <a:lstStyle/>
          <a:p>
            <a:pPr indent="-495300" lvl="0" marL="609600" rtl="0" algn="l">
              <a:lnSpc>
                <a:spcPct val="100000"/>
              </a:lnSpc>
              <a:spcBef>
                <a:spcPts val="0"/>
              </a:spcBef>
              <a:spcAft>
                <a:spcPts val="0"/>
              </a:spcAft>
              <a:buSzPts val="3000"/>
              <a:buChar char="●"/>
            </a:pPr>
            <a:r>
              <a:rPr lang="en-US" sz="3000"/>
              <a:t>Previous </a:t>
            </a:r>
            <a:r>
              <a:rPr lang="en-US" sz="3000"/>
              <a:t>Y</a:t>
            </a:r>
            <a:r>
              <a:rPr lang="en-US" sz="3000"/>
              <a:t>ear </a:t>
            </a:r>
            <a:r>
              <a:rPr lang="en-US" sz="3000"/>
              <a:t>H</a:t>
            </a:r>
            <a:r>
              <a:rPr lang="en-US" sz="3000"/>
              <a:t>ighlights &amp; Lessons</a:t>
            </a:r>
            <a:endParaRPr sz="3000"/>
          </a:p>
          <a:p>
            <a:pPr indent="-495300" lvl="0" marL="609600" rtl="0" algn="l">
              <a:lnSpc>
                <a:spcPct val="100000"/>
              </a:lnSpc>
              <a:spcBef>
                <a:spcPts val="2000"/>
              </a:spcBef>
              <a:spcAft>
                <a:spcPts val="0"/>
              </a:spcAft>
              <a:buSzPts val="3000"/>
              <a:buChar char="●"/>
            </a:pPr>
            <a:r>
              <a:rPr lang="en-US" sz="3000"/>
              <a:t>Marketing Team Mission / Charter</a:t>
            </a:r>
            <a:endParaRPr sz="3000"/>
          </a:p>
          <a:p>
            <a:pPr indent="-495300" lvl="0" marL="609600" rtl="0" algn="l">
              <a:lnSpc>
                <a:spcPct val="100000"/>
              </a:lnSpc>
              <a:spcBef>
                <a:spcPts val="2000"/>
              </a:spcBef>
              <a:spcAft>
                <a:spcPts val="0"/>
              </a:spcAft>
              <a:buSzPts val="3000"/>
              <a:buChar char="●"/>
            </a:pPr>
            <a:r>
              <a:rPr lang="en-US" sz="3000"/>
              <a:t>Company Goals</a:t>
            </a:r>
            <a:endParaRPr sz="3000"/>
          </a:p>
          <a:p>
            <a:pPr indent="-495300" lvl="0" marL="609600" rtl="0" algn="l">
              <a:lnSpc>
                <a:spcPct val="100000"/>
              </a:lnSpc>
              <a:spcBef>
                <a:spcPts val="2000"/>
              </a:spcBef>
              <a:spcAft>
                <a:spcPts val="0"/>
              </a:spcAft>
              <a:buSzPts val="3000"/>
              <a:buChar char="●"/>
            </a:pPr>
            <a:r>
              <a:rPr lang="en-US" sz="3000"/>
              <a:t>Marketing Team Goals</a:t>
            </a:r>
            <a:endParaRPr sz="3000"/>
          </a:p>
          <a:p>
            <a:pPr indent="-495300" lvl="0" marL="609600" rtl="0" algn="l">
              <a:lnSpc>
                <a:spcPct val="100000"/>
              </a:lnSpc>
              <a:spcBef>
                <a:spcPts val="2000"/>
              </a:spcBef>
              <a:spcAft>
                <a:spcPts val="0"/>
              </a:spcAft>
              <a:buSzPts val="3000"/>
              <a:buChar char="●"/>
            </a:pPr>
            <a:r>
              <a:rPr lang="en-US" sz="3000"/>
              <a:t>Key Initiatives</a:t>
            </a:r>
            <a:endParaRPr sz="3000"/>
          </a:p>
          <a:p>
            <a:pPr indent="-495300" lvl="0" marL="609600" rtl="0" algn="l">
              <a:lnSpc>
                <a:spcPct val="100000"/>
              </a:lnSpc>
              <a:spcBef>
                <a:spcPts val="2000"/>
              </a:spcBef>
              <a:spcAft>
                <a:spcPts val="0"/>
              </a:spcAft>
              <a:buSzPts val="3000"/>
              <a:buChar char="●"/>
            </a:pPr>
            <a:r>
              <a:rPr lang="en-US" sz="3000"/>
              <a:t>Organizational Plan (current &amp; future state)</a:t>
            </a:r>
            <a:endParaRPr sz="3000"/>
          </a:p>
          <a:p>
            <a:pPr indent="-495300" lvl="0" marL="609600" rtl="0" algn="l">
              <a:lnSpc>
                <a:spcPct val="100000"/>
              </a:lnSpc>
              <a:spcBef>
                <a:spcPts val="2000"/>
              </a:spcBef>
              <a:spcAft>
                <a:spcPts val="2000"/>
              </a:spcAft>
              <a:buSzPts val="3000"/>
              <a:buChar char="●"/>
            </a:pPr>
            <a:r>
              <a:rPr lang="en-US" sz="3000"/>
              <a:t>Budget</a:t>
            </a:r>
            <a:endParaRPr sz="3000"/>
          </a:p>
        </p:txBody>
      </p:sp>
      <p:sp>
        <p:nvSpPr>
          <p:cNvPr id="2079" name="Google Shape;2079;p82"/>
          <p:cNvSpPr txBox="1"/>
          <p:nvPr>
            <p:ph idx="2" type="title"/>
          </p:nvPr>
        </p:nvSpPr>
        <p:spPr>
          <a:xfrm>
            <a:off x="501067" y="368567"/>
            <a:ext cx="11189700" cy="46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900">
                <a:latin typeface="Work Sans"/>
                <a:ea typeface="Work Sans"/>
                <a:cs typeface="Work Sans"/>
                <a:sym typeface="Work Sans"/>
              </a:rPr>
              <a:t>What’s included in the plan</a:t>
            </a:r>
            <a:endParaRPr sz="3900">
              <a:latin typeface="Work Sans"/>
              <a:ea typeface="Work Sans"/>
              <a:cs typeface="Work Sans"/>
              <a:sym typeface="Work Sans"/>
            </a:endParaRPr>
          </a:p>
        </p:txBody>
      </p:sp>
      <p:sp>
        <p:nvSpPr>
          <p:cNvPr id="2080" name="Google Shape;2080;p82"/>
          <p:cNvSpPr/>
          <p:nvPr/>
        </p:nvSpPr>
        <p:spPr>
          <a:xfrm>
            <a:off x="604475" y="1273929"/>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1</a:t>
            </a:r>
            <a:endParaRPr b="1" sz="2100">
              <a:solidFill>
                <a:schemeClr val="dk2"/>
              </a:solidFill>
              <a:latin typeface="Outfit"/>
              <a:ea typeface="Outfit"/>
              <a:cs typeface="Outfit"/>
              <a:sym typeface="Outfit"/>
            </a:endParaRPr>
          </a:p>
        </p:txBody>
      </p:sp>
      <p:sp>
        <p:nvSpPr>
          <p:cNvPr id="2081" name="Google Shape;2081;p82"/>
          <p:cNvSpPr/>
          <p:nvPr/>
        </p:nvSpPr>
        <p:spPr>
          <a:xfrm>
            <a:off x="604475" y="1969999"/>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2</a:t>
            </a:r>
            <a:endParaRPr b="1" sz="2100">
              <a:solidFill>
                <a:schemeClr val="dk2"/>
              </a:solidFill>
              <a:latin typeface="Outfit"/>
              <a:ea typeface="Outfit"/>
              <a:cs typeface="Outfit"/>
              <a:sym typeface="Outfit"/>
            </a:endParaRPr>
          </a:p>
        </p:txBody>
      </p:sp>
      <p:sp>
        <p:nvSpPr>
          <p:cNvPr id="2082" name="Google Shape;2082;p82"/>
          <p:cNvSpPr/>
          <p:nvPr/>
        </p:nvSpPr>
        <p:spPr>
          <a:xfrm>
            <a:off x="604475" y="2681193"/>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3</a:t>
            </a:r>
            <a:endParaRPr b="1" sz="2100">
              <a:solidFill>
                <a:schemeClr val="dk2"/>
              </a:solidFill>
              <a:latin typeface="Outfit"/>
              <a:ea typeface="Outfit"/>
              <a:cs typeface="Outfit"/>
              <a:sym typeface="Outfit"/>
            </a:endParaRPr>
          </a:p>
        </p:txBody>
      </p:sp>
      <p:sp>
        <p:nvSpPr>
          <p:cNvPr id="2083" name="Google Shape;2083;p82"/>
          <p:cNvSpPr/>
          <p:nvPr/>
        </p:nvSpPr>
        <p:spPr>
          <a:xfrm>
            <a:off x="604475" y="340691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4</a:t>
            </a:r>
            <a:endParaRPr b="1" sz="2100">
              <a:solidFill>
                <a:schemeClr val="dk2"/>
              </a:solidFill>
              <a:latin typeface="Outfit"/>
              <a:ea typeface="Outfit"/>
              <a:cs typeface="Outfit"/>
              <a:sym typeface="Outfit"/>
            </a:endParaRPr>
          </a:p>
        </p:txBody>
      </p:sp>
      <p:sp>
        <p:nvSpPr>
          <p:cNvPr id="2084" name="Google Shape;2084;p82"/>
          <p:cNvSpPr/>
          <p:nvPr/>
        </p:nvSpPr>
        <p:spPr>
          <a:xfrm>
            <a:off x="604475" y="4103587"/>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5</a:t>
            </a:r>
            <a:endParaRPr b="1" sz="2100">
              <a:solidFill>
                <a:schemeClr val="dk2"/>
              </a:solidFill>
              <a:latin typeface="Outfit"/>
              <a:ea typeface="Outfit"/>
              <a:cs typeface="Outfit"/>
              <a:sym typeface="Outfit"/>
            </a:endParaRPr>
          </a:p>
        </p:txBody>
      </p:sp>
      <p:sp>
        <p:nvSpPr>
          <p:cNvPr id="2085" name="Google Shape;2085;p82"/>
          <p:cNvSpPr/>
          <p:nvPr/>
        </p:nvSpPr>
        <p:spPr>
          <a:xfrm>
            <a:off x="604475" y="4828693"/>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6</a:t>
            </a:r>
            <a:endParaRPr b="1" sz="2100">
              <a:solidFill>
                <a:schemeClr val="dk2"/>
              </a:solidFill>
              <a:latin typeface="Outfit"/>
              <a:ea typeface="Outfit"/>
              <a:cs typeface="Outfit"/>
              <a:sym typeface="Outfit"/>
            </a:endParaRPr>
          </a:p>
        </p:txBody>
      </p:sp>
      <p:sp>
        <p:nvSpPr>
          <p:cNvPr id="2086" name="Google Shape;2086;p82"/>
          <p:cNvSpPr/>
          <p:nvPr/>
        </p:nvSpPr>
        <p:spPr>
          <a:xfrm>
            <a:off x="604475" y="5523580"/>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7</a:t>
            </a:r>
            <a:endParaRPr b="1" sz="2100">
              <a:solidFill>
                <a:schemeClr val="dk2"/>
              </a:solidFill>
              <a:latin typeface="Outfit"/>
              <a:ea typeface="Outfit"/>
              <a:cs typeface="Outfit"/>
              <a:sym typeface="Outfi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0" name="Shape 2090"/>
        <p:cNvGrpSpPr/>
        <p:nvPr/>
      </p:nvGrpSpPr>
      <p:grpSpPr>
        <a:xfrm>
          <a:off x="0" y="0"/>
          <a:ext cx="0" cy="0"/>
          <a:chOff x="0" y="0"/>
          <a:chExt cx="0" cy="0"/>
        </a:xfrm>
      </p:grpSpPr>
      <p:sp>
        <p:nvSpPr>
          <p:cNvPr id="2091" name="Google Shape;2091;p83"/>
          <p:cNvSpPr txBox="1"/>
          <p:nvPr>
            <p:ph idx="4294967295" type="body"/>
          </p:nvPr>
        </p:nvSpPr>
        <p:spPr>
          <a:xfrm>
            <a:off x="420355" y="1116533"/>
            <a:ext cx="5307900" cy="4734300"/>
          </a:xfrm>
          <a:prstGeom prst="rect">
            <a:avLst/>
          </a:prstGeom>
        </p:spPr>
        <p:txBody>
          <a:bodyPr anchorCtr="0" anchor="t" bIns="91425" lIns="91425" spcFirstLastPara="1" rIns="0" wrap="square" tIns="91425">
            <a:noAutofit/>
          </a:bodyPr>
          <a:lstStyle/>
          <a:p>
            <a:pPr indent="0" lvl="0" marL="0" rtl="0" algn="l">
              <a:spcBef>
                <a:spcPts val="0"/>
              </a:spcBef>
              <a:spcAft>
                <a:spcPts val="0"/>
              </a:spcAft>
              <a:buNone/>
            </a:pPr>
            <a:r>
              <a:rPr b="1" lang="en-US" sz="2100" u="sng"/>
              <a:t>FY Highlights</a:t>
            </a:r>
            <a:r>
              <a:rPr lang="en-US" sz="2100" u="sng"/>
              <a:t> </a:t>
            </a:r>
            <a:endParaRPr sz="2100" u="sng"/>
          </a:p>
          <a:p>
            <a:pPr indent="-316230" lvl="0" marL="484632" rtl="0" algn="l">
              <a:lnSpc>
                <a:spcPct val="100000"/>
              </a:lnSpc>
              <a:spcBef>
                <a:spcPts val="1600"/>
              </a:spcBef>
              <a:spcAft>
                <a:spcPts val="0"/>
              </a:spcAft>
              <a:buSzPts val="2100"/>
              <a:buChar char="●"/>
            </a:pPr>
            <a:r>
              <a:rPr lang="en-US" sz="2100"/>
              <a:t>Roadshows influenced </a:t>
            </a:r>
            <a:r>
              <a:rPr lang="en-US" sz="2100">
                <a:solidFill>
                  <a:srgbClr val="FF492C"/>
                </a:solidFill>
              </a:rPr>
              <a:t>$XXM</a:t>
            </a:r>
            <a:r>
              <a:rPr lang="en-US" sz="2100"/>
              <a:t> in revenue and ROI 5x</a:t>
            </a:r>
            <a:endParaRPr sz="2100"/>
          </a:p>
          <a:p>
            <a:pPr indent="-316230" lvl="0" marL="484632" rtl="0" algn="l">
              <a:lnSpc>
                <a:spcPct val="100000"/>
              </a:lnSpc>
              <a:spcBef>
                <a:spcPts val="800"/>
              </a:spcBef>
              <a:spcAft>
                <a:spcPts val="0"/>
              </a:spcAft>
              <a:buSzPts val="2100"/>
              <a:buChar char="●"/>
            </a:pPr>
            <a:r>
              <a:rPr lang="en-US" sz="2100"/>
              <a:t>Implemented </a:t>
            </a:r>
            <a:r>
              <a:rPr lang="en-US" sz="2100">
                <a:solidFill>
                  <a:srgbClr val="FF492C"/>
                </a:solidFill>
              </a:rPr>
              <a:t>X</a:t>
            </a:r>
            <a:r>
              <a:rPr lang="en-US" sz="2100"/>
              <a:t> product or agent use cases</a:t>
            </a:r>
            <a:endParaRPr sz="2100"/>
          </a:p>
          <a:p>
            <a:pPr indent="-316230" lvl="0" marL="484632" rtl="0" algn="l">
              <a:lnSpc>
                <a:spcPct val="100000"/>
              </a:lnSpc>
              <a:spcBef>
                <a:spcPts val="800"/>
              </a:spcBef>
              <a:spcAft>
                <a:spcPts val="0"/>
              </a:spcAft>
              <a:buSzPts val="2100"/>
              <a:buChar char="●"/>
            </a:pPr>
            <a:r>
              <a:rPr lang="en-US" sz="2100"/>
              <a:t>New pricing and packaging increased ASP by </a:t>
            </a:r>
            <a:r>
              <a:rPr lang="en-US" sz="2100">
                <a:solidFill>
                  <a:srgbClr val="FF492C"/>
                </a:solidFill>
              </a:rPr>
              <a:t>X%</a:t>
            </a:r>
            <a:endParaRPr sz="2100">
              <a:solidFill>
                <a:srgbClr val="FF492C"/>
              </a:solidFill>
            </a:endParaRPr>
          </a:p>
          <a:p>
            <a:pPr indent="-316230" lvl="0" marL="484632" rtl="0" algn="l">
              <a:lnSpc>
                <a:spcPct val="100000"/>
              </a:lnSpc>
              <a:spcBef>
                <a:spcPts val="800"/>
              </a:spcBef>
              <a:spcAft>
                <a:spcPts val="0"/>
              </a:spcAft>
              <a:buSzPts val="2100"/>
              <a:buChar char="●"/>
            </a:pPr>
            <a:r>
              <a:rPr lang="en-US" sz="2100"/>
              <a:t>Customer champions program grew by </a:t>
            </a:r>
            <a:r>
              <a:rPr lang="en-US" sz="2100">
                <a:solidFill>
                  <a:srgbClr val="FF492C"/>
                </a:solidFill>
              </a:rPr>
              <a:t>X%</a:t>
            </a:r>
            <a:endParaRPr sz="2100">
              <a:solidFill>
                <a:srgbClr val="FF492C"/>
              </a:solidFill>
            </a:endParaRPr>
          </a:p>
          <a:p>
            <a:pPr indent="-316230" lvl="0" marL="484632" rtl="0" algn="l">
              <a:lnSpc>
                <a:spcPct val="100000"/>
              </a:lnSpc>
              <a:spcBef>
                <a:spcPts val="800"/>
              </a:spcBef>
              <a:spcAft>
                <a:spcPts val="800"/>
              </a:spcAft>
              <a:buSzPts val="2100"/>
              <a:buChar char="●"/>
            </a:pPr>
            <a:r>
              <a:rPr lang="en-US" sz="2100"/>
              <a:t>Built new website experiences that converted </a:t>
            </a:r>
            <a:r>
              <a:rPr lang="en-US" sz="2100">
                <a:solidFill>
                  <a:srgbClr val="FF492C"/>
                </a:solidFill>
              </a:rPr>
              <a:t>X%</a:t>
            </a:r>
            <a:r>
              <a:rPr lang="en-US" sz="2100"/>
              <a:t> of </a:t>
            </a:r>
            <a:r>
              <a:rPr lang="en-US" sz="2100">
                <a:solidFill>
                  <a:srgbClr val="FF492C"/>
                </a:solidFill>
              </a:rPr>
              <a:t>Y </a:t>
            </a:r>
            <a:endParaRPr sz="2100">
              <a:solidFill>
                <a:srgbClr val="FF492C"/>
              </a:solidFill>
            </a:endParaRPr>
          </a:p>
        </p:txBody>
      </p:sp>
      <p:sp>
        <p:nvSpPr>
          <p:cNvPr id="2092" name="Google Shape;2092;p83"/>
          <p:cNvSpPr txBox="1"/>
          <p:nvPr>
            <p:ph idx="4294967295" type="title"/>
          </p:nvPr>
        </p:nvSpPr>
        <p:spPr>
          <a:xfrm>
            <a:off x="556058" y="7900912"/>
            <a:ext cx="5307900" cy="282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1300"/>
              <a:t>You can build this from a Stop / Start / Continue exercise</a:t>
            </a:r>
            <a:endParaRPr sz="1300"/>
          </a:p>
        </p:txBody>
      </p:sp>
      <p:sp>
        <p:nvSpPr>
          <p:cNvPr id="2093" name="Google Shape;2093;p83"/>
          <p:cNvSpPr txBox="1"/>
          <p:nvPr>
            <p:ph idx="4294967295" type="title"/>
          </p:nvPr>
        </p:nvSpPr>
        <p:spPr>
          <a:xfrm>
            <a:off x="363171" y="319035"/>
            <a:ext cx="11189700" cy="462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3900">
                <a:latin typeface="Work Sans"/>
                <a:ea typeface="Work Sans"/>
                <a:cs typeface="Work Sans"/>
                <a:sym typeface="Work Sans"/>
              </a:rPr>
              <a:t>Previous year highlights &amp; lessons learned </a:t>
            </a:r>
            <a:endParaRPr b="1" sz="3900">
              <a:latin typeface="Work Sans"/>
              <a:ea typeface="Work Sans"/>
              <a:cs typeface="Work Sans"/>
              <a:sym typeface="Work Sans"/>
            </a:endParaRPr>
          </a:p>
        </p:txBody>
      </p:sp>
      <p:sp>
        <p:nvSpPr>
          <p:cNvPr id="2094" name="Google Shape;2094;p83"/>
          <p:cNvSpPr txBox="1"/>
          <p:nvPr>
            <p:ph idx="4294967295" type="body"/>
          </p:nvPr>
        </p:nvSpPr>
        <p:spPr>
          <a:xfrm>
            <a:off x="6163455" y="1110358"/>
            <a:ext cx="5456400" cy="4734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2100" u="sng"/>
              <a:t>Lessons Learned</a:t>
            </a:r>
            <a:endParaRPr b="1" sz="2100" u="sng"/>
          </a:p>
          <a:p>
            <a:pPr indent="-438150" lvl="0" marL="609600" rtl="0" algn="l">
              <a:spcBef>
                <a:spcPts val="1600"/>
              </a:spcBef>
              <a:spcAft>
                <a:spcPts val="0"/>
              </a:spcAft>
              <a:buSzPts val="2100"/>
              <a:buChar char="●"/>
            </a:pPr>
            <a:r>
              <a:rPr lang="en-US" sz="2100"/>
              <a:t>Cross-</a:t>
            </a:r>
            <a:r>
              <a:rPr lang="en-US" sz="2100"/>
              <a:t>functional alignment with…</a:t>
            </a:r>
            <a:endParaRPr sz="2100"/>
          </a:p>
          <a:p>
            <a:pPr indent="-438150" lvl="0" marL="609600" rtl="0" algn="l">
              <a:spcBef>
                <a:spcPts val="800"/>
              </a:spcBef>
              <a:spcAft>
                <a:spcPts val="0"/>
              </a:spcAft>
              <a:buSzPts val="2100"/>
              <a:buChar char="●"/>
            </a:pPr>
            <a:r>
              <a:rPr lang="en-US" sz="2100"/>
              <a:t>Program level insights…</a:t>
            </a:r>
            <a:endParaRPr sz="2100"/>
          </a:p>
          <a:p>
            <a:pPr indent="-438150" lvl="0" marL="609600" rtl="0" algn="l">
              <a:spcBef>
                <a:spcPts val="800"/>
              </a:spcBef>
              <a:spcAft>
                <a:spcPts val="0"/>
              </a:spcAft>
              <a:buSzPts val="2100"/>
              <a:buChar char="●"/>
            </a:pPr>
            <a:r>
              <a:rPr lang="en-US" sz="2100"/>
              <a:t>Partnerships…</a:t>
            </a:r>
            <a:endParaRPr sz="2100"/>
          </a:p>
          <a:p>
            <a:pPr indent="-438150" lvl="0" marL="609600" rtl="0" algn="l">
              <a:spcBef>
                <a:spcPts val="800"/>
              </a:spcBef>
              <a:spcAft>
                <a:spcPts val="0"/>
              </a:spcAft>
              <a:buSzPts val="2100"/>
              <a:buChar char="●"/>
            </a:pPr>
            <a:r>
              <a:rPr lang="en-US" sz="2100"/>
              <a:t>Slow follow up on trade show leads…</a:t>
            </a:r>
            <a:endParaRPr sz="2100"/>
          </a:p>
          <a:p>
            <a:pPr indent="-438150" lvl="0" marL="609600" rtl="0" algn="l">
              <a:spcBef>
                <a:spcPts val="800"/>
              </a:spcBef>
              <a:spcAft>
                <a:spcPts val="800"/>
              </a:spcAft>
              <a:buSzPts val="2100"/>
              <a:buChar char="●"/>
            </a:pPr>
            <a:r>
              <a:rPr lang="en-US" sz="2100"/>
              <a:t>Need more customer education on ….</a:t>
            </a:r>
            <a:endParaRPr sz="2100"/>
          </a:p>
        </p:txBody>
      </p:sp>
      <p:sp>
        <p:nvSpPr>
          <p:cNvPr id="2095" name="Google Shape;2095;p83"/>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
        <p:nvSpPr>
          <p:cNvPr id="2096" name="Google Shape;2096;p83"/>
          <p:cNvSpPr/>
          <p:nvPr/>
        </p:nvSpPr>
        <p:spPr>
          <a:xfrm>
            <a:off x="487175" y="5911225"/>
            <a:ext cx="5910000" cy="462300"/>
          </a:xfrm>
          <a:prstGeom prst="wedgeRectCallout">
            <a:avLst>
              <a:gd fmla="val -449" name="adj1"/>
              <a:gd fmla="val -49809"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Outfit"/>
                <a:ea typeface="Outfit"/>
                <a:cs typeface="Outfit"/>
                <a:sym typeface="Outfit"/>
              </a:rPr>
              <a:t>Note:</a:t>
            </a:r>
            <a:r>
              <a:rPr lang="en-US" sz="1600">
                <a:solidFill>
                  <a:schemeClr val="dk1"/>
                </a:solidFill>
                <a:latin typeface="Outfit"/>
                <a:ea typeface="Outfit"/>
                <a:cs typeface="Outfit"/>
                <a:sym typeface="Outfit"/>
              </a:rPr>
              <a:t> </a:t>
            </a:r>
            <a:r>
              <a:rPr lang="en-US" sz="1600">
                <a:solidFill>
                  <a:schemeClr val="dk1"/>
                </a:solidFill>
                <a:latin typeface="Outfit"/>
                <a:ea typeface="Outfit"/>
                <a:cs typeface="Outfit"/>
                <a:sym typeface="Outfit"/>
              </a:rPr>
              <a:t>You can build this from a Stop / Start / Continue exercise</a:t>
            </a:r>
            <a:endParaRPr sz="1600">
              <a:solidFill>
                <a:schemeClr val="dk1"/>
              </a:solidFill>
              <a:latin typeface="Outfit"/>
              <a:ea typeface="Outfit"/>
              <a:cs typeface="Outfit"/>
              <a:sym typeface="Outfit"/>
            </a:endParaRPr>
          </a:p>
        </p:txBody>
      </p:sp>
      <p:sp>
        <p:nvSpPr>
          <p:cNvPr id="2097" name="Google Shape;2097;p83"/>
          <p:cNvSpPr/>
          <p:nvPr/>
        </p:nvSpPr>
        <p:spPr>
          <a:xfrm>
            <a:off x="11591835"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1</a:t>
            </a:r>
            <a:endParaRPr b="1" sz="2100">
              <a:solidFill>
                <a:schemeClr val="dk2"/>
              </a:solidFill>
              <a:latin typeface="Outfit"/>
              <a:ea typeface="Outfit"/>
              <a:cs typeface="Outfit"/>
              <a:sym typeface="Outfi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1" name="Shape 1861"/>
        <p:cNvGrpSpPr/>
        <p:nvPr/>
      </p:nvGrpSpPr>
      <p:grpSpPr>
        <a:xfrm>
          <a:off x="0" y="0"/>
          <a:ext cx="0" cy="0"/>
          <a:chOff x="0" y="0"/>
          <a:chExt cx="0" cy="0"/>
        </a:xfrm>
      </p:grpSpPr>
      <p:sp>
        <p:nvSpPr>
          <p:cNvPr id="1862" name="Google Shape;1862;p66"/>
          <p:cNvSpPr txBox="1"/>
          <p:nvPr>
            <p:ph type="title"/>
          </p:nvPr>
        </p:nvSpPr>
        <p:spPr>
          <a:xfrm>
            <a:off x="324558" y="2821392"/>
            <a:ext cx="3666000" cy="76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Today’s agenda</a:t>
            </a:r>
            <a:endParaRPr/>
          </a:p>
        </p:txBody>
      </p:sp>
      <p:sp>
        <p:nvSpPr>
          <p:cNvPr id="1863" name="Google Shape;1863;p66"/>
          <p:cNvSpPr txBox="1"/>
          <p:nvPr>
            <p:ph idx="12" type="sldNum"/>
          </p:nvPr>
        </p:nvSpPr>
        <p:spPr>
          <a:xfrm>
            <a:off x="280782" y="6474573"/>
            <a:ext cx="2743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864" name="Google Shape;1864;p66"/>
          <p:cNvSpPr txBox="1"/>
          <p:nvPr/>
        </p:nvSpPr>
        <p:spPr>
          <a:xfrm>
            <a:off x="4559900" y="1607904"/>
            <a:ext cx="7245000" cy="3271800"/>
          </a:xfrm>
          <a:prstGeom prst="rect">
            <a:avLst/>
          </a:prstGeom>
          <a:noFill/>
          <a:ln>
            <a:noFill/>
          </a:ln>
        </p:spPr>
        <p:txBody>
          <a:bodyPr anchorCtr="0" anchor="t" bIns="91425" lIns="91425" spcFirstLastPara="1" rIns="91425" wrap="square" tIns="91425">
            <a:noAutofit/>
          </a:bodyPr>
          <a:lstStyle/>
          <a:p>
            <a:pPr indent="-425450" lvl="0" marL="457200" rtl="0" algn="l">
              <a:lnSpc>
                <a:spcPct val="100000"/>
              </a:lnSpc>
              <a:spcBef>
                <a:spcPts val="0"/>
              </a:spcBef>
              <a:spcAft>
                <a:spcPts val="0"/>
              </a:spcAft>
              <a:buClr>
                <a:srgbClr val="050019"/>
              </a:buClr>
              <a:buSzPts val="3100"/>
              <a:buFont typeface="Outfit"/>
              <a:buChar char="●"/>
            </a:pPr>
            <a:r>
              <a:rPr b="1" lang="en-US" sz="3100">
                <a:solidFill>
                  <a:srgbClr val="050019"/>
                </a:solidFill>
                <a:latin typeface="Outfit"/>
                <a:ea typeface="Outfit"/>
                <a:cs typeface="Outfit"/>
                <a:sym typeface="Outfit"/>
              </a:rPr>
              <a:t>Welcome &amp; introduction</a:t>
            </a:r>
            <a:endParaRPr b="1" sz="3100">
              <a:solidFill>
                <a:srgbClr val="050019"/>
              </a:solidFill>
              <a:latin typeface="Outfit"/>
              <a:ea typeface="Outfit"/>
              <a:cs typeface="Outfit"/>
              <a:sym typeface="Outfit"/>
            </a:endParaRPr>
          </a:p>
          <a:p>
            <a:pPr indent="-425450" lvl="0" marL="457200" rtl="0" algn="l">
              <a:lnSpc>
                <a:spcPct val="100000"/>
              </a:lnSpc>
              <a:spcBef>
                <a:spcPts val="3100"/>
              </a:spcBef>
              <a:spcAft>
                <a:spcPts val="0"/>
              </a:spcAft>
              <a:buClr>
                <a:srgbClr val="050019"/>
              </a:buClr>
              <a:buSzPts val="3100"/>
              <a:buFont typeface="Outfit"/>
              <a:buChar char="●"/>
            </a:pPr>
            <a:r>
              <a:rPr b="1" lang="en-US" sz="3100">
                <a:solidFill>
                  <a:srgbClr val="050019"/>
                </a:solidFill>
                <a:latin typeface="Outfit"/>
                <a:ea typeface="Outfit"/>
                <a:cs typeface="Outfit"/>
                <a:sym typeface="Outfit"/>
              </a:rPr>
              <a:t>Principles &amp; process for designing a </a:t>
            </a:r>
            <a:r>
              <a:rPr b="1" lang="en-US" sz="3100">
                <a:solidFill>
                  <a:srgbClr val="050019"/>
                </a:solidFill>
                <a:latin typeface="Outfit"/>
                <a:ea typeface="Outfit"/>
                <a:cs typeface="Outfit"/>
                <a:sym typeface="Outfit"/>
              </a:rPr>
              <a:t>marketing plan</a:t>
            </a:r>
            <a:endParaRPr b="1" sz="3100">
              <a:solidFill>
                <a:srgbClr val="050019"/>
              </a:solidFill>
              <a:latin typeface="Outfit"/>
              <a:ea typeface="Outfit"/>
              <a:cs typeface="Outfit"/>
              <a:sym typeface="Outfit"/>
            </a:endParaRPr>
          </a:p>
          <a:p>
            <a:pPr indent="-425450" lvl="0" marL="457200" rtl="0" algn="l">
              <a:lnSpc>
                <a:spcPct val="100000"/>
              </a:lnSpc>
              <a:spcBef>
                <a:spcPts val="3100"/>
              </a:spcBef>
              <a:spcAft>
                <a:spcPts val="0"/>
              </a:spcAft>
              <a:buClr>
                <a:srgbClr val="050019"/>
              </a:buClr>
              <a:buSzPts val="3100"/>
              <a:buFont typeface="Outfit"/>
              <a:buChar char="●"/>
            </a:pPr>
            <a:r>
              <a:rPr b="1" lang="en-US" sz="3100">
                <a:solidFill>
                  <a:srgbClr val="050019"/>
                </a:solidFill>
                <a:latin typeface="Outfit"/>
                <a:ea typeface="Outfit"/>
                <a:cs typeface="Outfit"/>
                <a:sym typeface="Outfit"/>
              </a:rPr>
              <a:t>T</a:t>
            </a:r>
            <a:r>
              <a:rPr b="1" lang="en-US" sz="3100">
                <a:solidFill>
                  <a:srgbClr val="050019"/>
                </a:solidFill>
                <a:latin typeface="Outfit"/>
                <a:ea typeface="Outfit"/>
                <a:cs typeface="Outfit"/>
                <a:sym typeface="Outfit"/>
              </a:rPr>
              <a:t>emplated plan</a:t>
            </a:r>
            <a:endParaRPr b="1" sz="3100">
              <a:solidFill>
                <a:srgbClr val="050019"/>
              </a:solidFill>
              <a:latin typeface="Outfit"/>
              <a:ea typeface="Outfit"/>
              <a:cs typeface="Outfit"/>
              <a:sym typeface="Outfit"/>
            </a:endParaRPr>
          </a:p>
          <a:p>
            <a:pPr indent="-425450" lvl="0" marL="457200" rtl="0" algn="l">
              <a:lnSpc>
                <a:spcPct val="100000"/>
              </a:lnSpc>
              <a:spcBef>
                <a:spcPts val="3100"/>
              </a:spcBef>
              <a:spcAft>
                <a:spcPts val="3100"/>
              </a:spcAft>
              <a:buClr>
                <a:srgbClr val="050019"/>
              </a:buClr>
              <a:buSzPts val="3100"/>
              <a:buFont typeface="Outfit"/>
              <a:buChar char="●"/>
            </a:pPr>
            <a:r>
              <a:rPr i="1" lang="en-US" sz="3100">
                <a:solidFill>
                  <a:srgbClr val="050019"/>
                </a:solidFill>
                <a:latin typeface="Outfit"/>
                <a:ea typeface="Outfit"/>
                <a:cs typeface="Outfit"/>
                <a:sym typeface="Outfit"/>
              </a:rPr>
              <a:t>Bonus: Sign up for a jam session!</a:t>
            </a:r>
            <a:endParaRPr i="1" sz="3100">
              <a:solidFill>
                <a:srgbClr val="050019"/>
              </a:solidFill>
              <a:latin typeface="Outfit"/>
              <a:ea typeface="Outfit"/>
              <a:cs typeface="Outfit"/>
              <a:sym typeface="Outfi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1" name="Shape 2101"/>
        <p:cNvGrpSpPr/>
        <p:nvPr/>
      </p:nvGrpSpPr>
      <p:grpSpPr>
        <a:xfrm>
          <a:off x="0" y="0"/>
          <a:ext cx="0" cy="0"/>
          <a:chOff x="0" y="0"/>
          <a:chExt cx="0" cy="0"/>
        </a:xfrm>
      </p:grpSpPr>
      <p:sp>
        <p:nvSpPr>
          <p:cNvPr id="2102" name="Google Shape;2102;p84"/>
          <p:cNvSpPr txBox="1"/>
          <p:nvPr>
            <p:ph idx="4294967295" type="title"/>
          </p:nvPr>
        </p:nvSpPr>
        <p:spPr>
          <a:xfrm>
            <a:off x="349275" y="350595"/>
            <a:ext cx="11189700" cy="462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3900">
                <a:latin typeface="Work Sans"/>
                <a:ea typeface="Work Sans"/>
                <a:cs typeface="Work Sans"/>
                <a:sym typeface="Work Sans"/>
              </a:rPr>
              <a:t>Marketing performance - year in review </a:t>
            </a:r>
            <a:endParaRPr b="1" sz="3900">
              <a:latin typeface="Work Sans"/>
              <a:ea typeface="Work Sans"/>
              <a:cs typeface="Work Sans"/>
              <a:sym typeface="Work Sans"/>
            </a:endParaRPr>
          </a:p>
        </p:txBody>
      </p:sp>
      <p:grpSp>
        <p:nvGrpSpPr>
          <p:cNvPr id="2103" name="Google Shape;2103;p84"/>
          <p:cNvGrpSpPr/>
          <p:nvPr/>
        </p:nvGrpSpPr>
        <p:grpSpPr>
          <a:xfrm>
            <a:off x="2779691" y="1640421"/>
            <a:ext cx="2164392" cy="1842453"/>
            <a:chOff x="1872588" y="1238200"/>
            <a:chExt cx="1670700" cy="1381874"/>
          </a:xfrm>
        </p:grpSpPr>
        <p:sp>
          <p:nvSpPr>
            <p:cNvPr id="2104" name="Google Shape;2104;p84"/>
            <p:cNvSpPr/>
            <p:nvPr/>
          </p:nvSpPr>
          <p:spPr>
            <a:xfrm>
              <a:off x="1872588" y="1238200"/>
              <a:ext cx="1670700" cy="690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rgbClr val="F3F3F3"/>
                  </a:solidFill>
                  <a:latin typeface="Work Sans"/>
                  <a:ea typeface="Work Sans"/>
                  <a:cs typeface="Work Sans"/>
                  <a:sym typeface="Work Sans"/>
                </a:rPr>
                <a:t>$</a:t>
              </a:r>
              <a:r>
                <a:rPr b="1" lang="en-US" sz="4700">
                  <a:solidFill>
                    <a:srgbClr val="F3F3F3"/>
                  </a:solidFill>
                  <a:latin typeface="Work Sans"/>
                  <a:ea typeface="Work Sans"/>
                  <a:cs typeface="Work Sans"/>
                  <a:sym typeface="Work Sans"/>
                </a:rPr>
                <a:t>XX </a:t>
              </a:r>
              <a:r>
                <a:rPr b="1" i="0" lang="en-US" sz="4700" u="none" cap="none" strike="noStrike">
                  <a:solidFill>
                    <a:srgbClr val="F3F3F3"/>
                  </a:solidFill>
                  <a:latin typeface="Work Sans"/>
                  <a:ea typeface="Work Sans"/>
                  <a:cs typeface="Work Sans"/>
                  <a:sym typeface="Work Sans"/>
                </a:rPr>
                <a:t>M</a:t>
              </a:r>
              <a:endParaRPr b="1" i="0" sz="4700" u="none" cap="none" strike="noStrike">
                <a:solidFill>
                  <a:srgbClr val="F3F3F3"/>
                </a:solidFill>
                <a:latin typeface="Work Sans"/>
                <a:ea typeface="Work Sans"/>
                <a:cs typeface="Work Sans"/>
                <a:sym typeface="Work Sans"/>
              </a:endParaRPr>
            </a:p>
          </p:txBody>
        </p:sp>
        <p:sp>
          <p:nvSpPr>
            <p:cNvPr id="2105" name="Google Shape;2105;p84"/>
            <p:cNvSpPr/>
            <p:nvPr/>
          </p:nvSpPr>
          <p:spPr>
            <a:xfrm>
              <a:off x="1872588" y="192917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Marketing Sourced Pipeline</a:t>
              </a:r>
              <a:endParaRPr i="0" sz="1600" u="none" cap="none" strike="noStrike">
                <a:solidFill>
                  <a:srgbClr val="425967"/>
                </a:solidFill>
                <a:latin typeface="Outfit SemiBold"/>
                <a:ea typeface="Outfit SemiBold"/>
                <a:cs typeface="Outfit SemiBold"/>
                <a:sym typeface="Outfit SemiBold"/>
              </a:endParaRPr>
            </a:p>
          </p:txBody>
        </p:sp>
      </p:grpSp>
      <p:grpSp>
        <p:nvGrpSpPr>
          <p:cNvPr id="2106" name="Google Shape;2106;p84"/>
          <p:cNvGrpSpPr/>
          <p:nvPr/>
        </p:nvGrpSpPr>
        <p:grpSpPr>
          <a:xfrm>
            <a:off x="2779710" y="3725704"/>
            <a:ext cx="2164392" cy="1842453"/>
            <a:chOff x="1872603" y="2759525"/>
            <a:chExt cx="1670700" cy="1381874"/>
          </a:xfrm>
        </p:grpSpPr>
        <p:sp>
          <p:nvSpPr>
            <p:cNvPr id="2107" name="Google Shape;2107;p84"/>
            <p:cNvSpPr/>
            <p:nvPr/>
          </p:nvSpPr>
          <p:spPr>
            <a:xfrm>
              <a:off x="1872603" y="2759525"/>
              <a:ext cx="1670700" cy="690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rgbClr val="F3F3F3"/>
                  </a:solidFill>
                  <a:latin typeface="Work Sans"/>
                  <a:ea typeface="Work Sans"/>
                  <a:cs typeface="Work Sans"/>
                  <a:sym typeface="Work Sans"/>
                </a:rPr>
                <a:t>$</a:t>
              </a:r>
              <a:r>
                <a:rPr b="1" lang="en-US" sz="4700">
                  <a:solidFill>
                    <a:srgbClr val="F3F3F3"/>
                  </a:solidFill>
                  <a:latin typeface="Work Sans"/>
                  <a:ea typeface="Work Sans"/>
                  <a:cs typeface="Work Sans"/>
                  <a:sym typeface="Work Sans"/>
                </a:rPr>
                <a:t>XX </a:t>
              </a:r>
              <a:r>
                <a:rPr b="1" i="0" lang="en-US" sz="4700" u="none" cap="none" strike="noStrike">
                  <a:solidFill>
                    <a:srgbClr val="F3F3F3"/>
                  </a:solidFill>
                  <a:latin typeface="Work Sans"/>
                  <a:ea typeface="Work Sans"/>
                  <a:cs typeface="Work Sans"/>
                  <a:sym typeface="Work Sans"/>
                </a:rPr>
                <a:t>M</a:t>
              </a:r>
              <a:endParaRPr b="1" i="0" sz="4700" u="none" cap="none" strike="noStrike">
                <a:solidFill>
                  <a:srgbClr val="F3F3F3"/>
                </a:solidFill>
                <a:latin typeface="Work Sans"/>
                <a:ea typeface="Work Sans"/>
                <a:cs typeface="Work Sans"/>
                <a:sym typeface="Work Sans"/>
              </a:endParaRPr>
            </a:p>
          </p:txBody>
        </p:sp>
        <p:sp>
          <p:nvSpPr>
            <p:cNvPr id="2108" name="Google Shape;2108;p84"/>
            <p:cNvSpPr/>
            <p:nvPr/>
          </p:nvSpPr>
          <p:spPr>
            <a:xfrm>
              <a:off x="1872603" y="3450499"/>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Marketing Sourced Revenue</a:t>
              </a:r>
              <a:endParaRPr i="0" sz="1600" u="none" cap="none" strike="noStrike">
                <a:solidFill>
                  <a:srgbClr val="425967"/>
                </a:solidFill>
                <a:latin typeface="Outfit SemiBold"/>
                <a:ea typeface="Outfit SemiBold"/>
                <a:cs typeface="Outfit SemiBold"/>
                <a:sym typeface="Outfit SemiBold"/>
              </a:endParaRPr>
            </a:p>
          </p:txBody>
        </p:sp>
      </p:grpSp>
      <p:grpSp>
        <p:nvGrpSpPr>
          <p:cNvPr id="2109" name="Google Shape;2109;p84"/>
          <p:cNvGrpSpPr/>
          <p:nvPr/>
        </p:nvGrpSpPr>
        <p:grpSpPr>
          <a:xfrm>
            <a:off x="503319" y="1640420"/>
            <a:ext cx="2164392" cy="1842453"/>
            <a:chOff x="115450" y="1270350"/>
            <a:chExt cx="1670700" cy="1381874"/>
          </a:xfrm>
        </p:grpSpPr>
        <p:sp>
          <p:nvSpPr>
            <p:cNvPr id="2110" name="Google Shape;2110;p84"/>
            <p:cNvSpPr/>
            <p:nvPr/>
          </p:nvSpPr>
          <p:spPr>
            <a:xfrm>
              <a:off x="115450" y="1270350"/>
              <a:ext cx="1670700" cy="690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rgbClr val="F3F3F3"/>
                  </a:solidFill>
                  <a:latin typeface="Work Sans"/>
                  <a:ea typeface="Work Sans"/>
                  <a:cs typeface="Work Sans"/>
                  <a:sym typeface="Work Sans"/>
                </a:rPr>
                <a:t>$</a:t>
              </a:r>
              <a:r>
                <a:rPr b="1" lang="en-US" sz="4700">
                  <a:solidFill>
                    <a:srgbClr val="F3F3F3"/>
                  </a:solidFill>
                  <a:latin typeface="Work Sans"/>
                  <a:ea typeface="Work Sans"/>
                  <a:cs typeface="Work Sans"/>
                  <a:sym typeface="Work Sans"/>
                </a:rPr>
                <a:t>XX </a:t>
              </a:r>
              <a:r>
                <a:rPr b="1" i="0" lang="en-US" sz="4700" u="none" cap="none" strike="noStrike">
                  <a:solidFill>
                    <a:srgbClr val="F3F3F3"/>
                  </a:solidFill>
                  <a:latin typeface="Work Sans"/>
                  <a:ea typeface="Work Sans"/>
                  <a:cs typeface="Work Sans"/>
                  <a:sym typeface="Work Sans"/>
                </a:rPr>
                <a:t>M</a:t>
              </a:r>
              <a:endParaRPr b="1" i="0" sz="4700" u="none" cap="none" strike="noStrike">
                <a:solidFill>
                  <a:srgbClr val="F3F3F3"/>
                </a:solidFill>
                <a:latin typeface="Work Sans"/>
                <a:ea typeface="Work Sans"/>
                <a:cs typeface="Work Sans"/>
                <a:sym typeface="Work Sans"/>
              </a:endParaRPr>
            </a:p>
          </p:txBody>
        </p:sp>
        <p:sp>
          <p:nvSpPr>
            <p:cNvPr id="2111" name="Google Shape;2111;p84"/>
            <p:cNvSpPr/>
            <p:nvPr/>
          </p:nvSpPr>
          <p:spPr>
            <a:xfrm>
              <a:off x="115450" y="196132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Marketing Contributed Pipeline</a:t>
              </a:r>
              <a:endParaRPr i="0" sz="1600" u="none" cap="none" strike="noStrike">
                <a:solidFill>
                  <a:srgbClr val="425967"/>
                </a:solidFill>
                <a:latin typeface="Outfit SemiBold"/>
                <a:ea typeface="Outfit SemiBold"/>
                <a:cs typeface="Outfit SemiBold"/>
                <a:sym typeface="Outfit SemiBold"/>
              </a:endParaRPr>
            </a:p>
          </p:txBody>
        </p:sp>
      </p:grpSp>
      <p:grpSp>
        <p:nvGrpSpPr>
          <p:cNvPr id="2112" name="Google Shape;2112;p84"/>
          <p:cNvGrpSpPr/>
          <p:nvPr/>
        </p:nvGrpSpPr>
        <p:grpSpPr>
          <a:xfrm>
            <a:off x="501072" y="3725702"/>
            <a:ext cx="2164392" cy="1842453"/>
            <a:chOff x="113716" y="2794350"/>
            <a:chExt cx="1670700" cy="1381874"/>
          </a:xfrm>
        </p:grpSpPr>
        <p:sp>
          <p:nvSpPr>
            <p:cNvPr id="2113" name="Google Shape;2113;p84"/>
            <p:cNvSpPr/>
            <p:nvPr/>
          </p:nvSpPr>
          <p:spPr>
            <a:xfrm>
              <a:off x="113716" y="2794350"/>
              <a:ext cx="1670700" cy="690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rgbClr val="F3F3F3"/>
                  </a:solidFill>
                  <a:latin typeface="Work Sans"/>
                  <a:ea typeface="Work Sans"/>
                  <a:cs typeface="Work Sans"/>
                  <a:sym typeface="Work Sans"/>
                </a:rPr>
                <a:t>$</a:t>
              </a:r>
              <a:r>
                <a:rPr b="1" lang="en-US" sz="4700">
                  <a:solidFill>
                    <a:srgbClr val="F3F3F3"/>
                  </a:solidFill>
                  <a:latin typeface="Work Sans"/>
                  <a:ea typeface="Work Sans"/>
                  <a:cs typeface="Work Sans"/>
                  <a:sym typeface="Work Sans"/>
                </a:rPr>
                <a:t>XX </a:t>
              </a:r>
              <a:r>
                <a:rPr b="1" i="0" lang="en-US" sz="4700" u="none" cap="none" strike="noStrike">
                  <a:solidFill>
                    <a:srgbClr val="F3F3F3"/>
                  </a:solidFill>
                  <a:latin typeface="Work Sans"/>
                  <a:ea typeface="Work Sans"/>
                  <a:cs typeface="Work Sans"/>
                  <a:sym typeface="Work Sans"/>
                </a:rPr>
                <a:t>M</a:t>
              </a:r>
              <a:endParaRPr b="1" i="0" sz="4700" u="none" cap="none" strike="noStrike">
                <a:solidFill>
                  <a:srgbClr val="F3F3F3"/>
                </a:solidFill>
                <a:latin typeface="Work Sans"/>
                <a:ea typeface="Work Sans"/>
                <a:cs typeface="Work Sans"/>
                <a:sym typeface="Work Sans"/>
              </a:endParaRPr>
            </a:p>
          </p:txBody>
        </p:sp>
        <p:sp>
          <p:nvSpPr>
            <p:cNvPr id="2114" name="Google Shape;2114;p84"/>
            <p:cNvSpPr/>
            <p:nvPr/>
          </p:nvSpPr>
          <p:spPr>
            <a:xfrm>
              <a:off x="113716" y="348532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Marketing Contributed Revenue</a:t>
              </a:r>
              <a:endParaRPr i="0" sz="1600" u="none" cap="none" strike="noStrike">
                <a:solidFill>
                  <a:srgbClr val="425967"/>
                </a:solidFill>
                <a:latin typeface="Outfit SemiBold"/>
                <a:ea typeface="Outfit SemiBold"/>
                <a:cs typeface="Outfit SemiBold"/>
                <a:sym typeface="Outfit SemiBold"/>
              </a:endParaRPr>
            </a:p>
          </p:txBody>
        </p:sp>
      </p:grpSp>
      <p:grpSp>
        <p:nvGrpSpPr>
          <p:cNvPr id="2115" name="Google Shape;2115;p84"/>
          <p:cNvGrpSpPr/>
          <p:nvPr/>
        </p:nvGrpSpPr>
        <p:grpSpPr>
          <a:xfrm>
            <a:off x="7332482" y="1640421"/>
            <a:ext cx="2164392" cy="1842453"/>
            <a:chOff x="5386900" y="1230355"/>
            <a:chExt cx="1670700" cy="1381874"/>
          </a:xfrm>
        </p:grpSpPr>
        <p:sp>
          <p:nvSpPr>
            <p:cNvPr id="2116" name="Google Shape;2116;p84"/>
            <p:cNvSpPr/>
            <p:nvPr/>
          </p:nvSpPr>
          <p:spPr>
            <a:xfrm>
              <a:off x="5386900" y="1230355"/>
              <a:ext cx="1670700" cy="690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chemeClr val="dk1"/>
                  </a:solidFill>
                  <a:latin typeface="Work Sans"/>
                  <a:ea typeface="Work Sans"/>
                  <a:cs typeface="Work Sans"/>
                  <a:sym typeface="Work Sans"/>
                </a:rPr>
                <a:t>$</a:t>
              </a:r>
              <a:r>
                <a:rPr b="1" lang="en-US" sz="4700">
                  <a:solidFill>
                    <a:schemeClr val="dk1"/>
                  </a:solidFill>
                  <a:latin typeface="Work Sans"/>
                  <a:ea typeface="Work Sans"/>
                  <a:cs typeface="Work Sans"/>
                  <a:sym typeface="Work Sans"/>
                </a:rPr>
                <a:t>XX</a:t>
              </a:r>
              <a:r>
                <a:rPr b="1" i="0" lang="en-US" sz="4700" u="none" cap="none" strike="noStrike">
                  <a:solidFill>
                    <a:schemeClr val="dk1"/>
                  </a:solidFill>
                  <a:latin typeface="Work Sans"/>
                  <a:ea typeface="Work Sans"/>
                  <a:cs typeface="Work Sans"/>
                  <a:sym typeface="Work Sans"/>
                </a:rPr>
                <a:t> M</a:t>
              </a:r>
              <a:endParaRPr b="1" i="0" sz="4700" u="none" cap="none" strike="noStrike">
                <a:solidFill>
                  <a:schemeClr val="dk1"/>
                </a:solidFill>
                <a:latin typeface="Work Sans"/>
                <a:ea typeface="Work Sans"/>
                <a:cs typeface="Work Sans"/>
                <a:sym typeface="Work Sans"/>
              </a:endParaRPr>
            </a:p>
          </p:txBody>
        </p:sp>
        <p:sp>
          <p:nvSpPr>
            <p:cNvPr id="2117" name="Google Shape;2117;p84"/>
            <p:cNvSpPr/>
            <p:nvPr/>
          </p:nvSpPr>
          <p:spPr>
            <a:xfrm>
              <a:off x="5386900" y="1921329"/>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lang="en-US" sz="1600">
                  <a:solidFill>
                    <a:srgbClr val="425967"/>
                  </a:solidFill>
                  <a:latin typeface="Outfit SemiBold"/>
                  <a:ea typeface="Outfit SemiBold"/>
                  <a:cs typeface="Outfit SemiBold"/>
                  <a:sym typeface="Outfit SemiBold"/>
                </a:rPr>
                <a:t>Program Highlight (roadshow)</a:t>
              </a:r>
              <a:endParaRPr i="0" sz="1600" u="none" cap="none" strike="noStrike">
                <a:solidFill>
                  <a:srgbClr val="425967"/>
                </a:solidFill>
                <a:latin typeface="Outfit SemiBold"/>
                <a:ea typeface="Outfit SemiBold"/>
                <a:cs typeface="Outfit SemiBold"/>
                <a:sym typeface="Outfit SemiBold"/>
              </a:endParaRPr>
            </a:p>
          </p:txBody>
        </p:sp>
      </p:grpSp>
      <p:grpSp>
        <p:nvGrpSpPr>
          <p:cNvPr id="2118" name="Google Shape;2118;p84"/>
          <p:cNvGrpSpPr/>
          <p:nvPr/>
        </p:nvGrpSpPr>
        <p:grpSpPr>
          <a:xfrm>
            <a:off x="7336939" y="3725705"/>
            <a:ext cx="2164392" cy="1842453"/>
            <a:chOff x="5390340" y="2718155"/>
            <a:chExt cx="1670700" cy="1381874"/>
          </a:xfrm>
        </p:grpSpPr>
        <p:sp>
          <p:nvSpPr>
            <p:cNvPr id="2119" name="Google Shape;2119;p84"/>
            <p:cNvSpPr/>
            <p:nvPr/>
          </p:nvSpPr>
          <p:spPr>
            <a:xfrm>
              <a:off x="5390340" y="2718155"/>
              <a:ext cx="1670700" cy="690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chemeClr val="dk1"/>
                  </a:solidFill>
                  <a:latin typeface="Work Sans"/>
                  <a:ea typeface="Work Sans"/>
                  <a:cs typeface="Work Sans"/>
                  <a:sym typeface="Work Sans"/>
                </a:rPr>
                <a:t>$</a:t>
              </a:r>
              <a:r>
                <a:rPr b="1" lang="en-US" sz="4700">
                  <a:solidFill>
                    <a:schemeClr val="dk1"/>
                  </a:solidFill>
                  <a:latin typeface="Work Sans"/>
                  <a:ea typeface="Work Sans"/>
                  <a:cs typeface="Work Sans"/>
                  <a:sym typeface="Work Sans"/>
                </a:rPr>
                <a:t>XX </a:t>
              </a:r>
              <a:r>
                <a:rPr b="1" i="0" lang="en-US" sz="4700" u="none" cap="none" strike="noStrike">
                  <a:solidFill>
                    <a:schemeClr val="dk1"/>
                  </a:solidFill>
                  <a:latin typeface="Work Sans"/>
                  <a:ea typeface="Work Sans"/>
                  <a:cs typeface="Work Sans"/>
                  <a:sym typeface="Work Sans"/>
                </a:rPr>
                <a:t>M</a:t>
              </a:r>
              <a:endParaRPr b="1" i="0" sz="4700" u="none" cap="none" strike="noStrike">
                <a:solidFill>
                  <a:schemeClr val="dk1"/>
                </a:solidFill>
                <a:latin typeface="Work Sans"/>
                <a:ea typeface="Work Sans"/>
                <a:cs typeface="Work Sans"/>
                <a:sym typeface="Work Sans"/>
              </a:endParaRPr>
            </a:p>
          </p:txBody>
        </p:sp>
        <p:sp>
          <p:nvSpPr>
            <p:cNvPr id="2120" name="Google Shape;2120;p84"/>
            <p:cNvSpPr/>
            <p:nvPr/>
          </p:nvSpPr>
          <p:spPr>
            <a:xfrm>
              <a:off x="5390340" y="3409129"/>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lang="en-US" sz="1600">
                  <a:solidFill>
                    <a:srgbClr val="425967"/>
                  </a:solidFill>
                  <a:latin typeface="Outfit SemiBold"/>
                  <a:ea typeface="Outfit SemiBold"/>
                  <a:cs typeface="Outfit SemiBold"/>
                  <a:sym typeface="Outfit SemiBold"/>
                </a:rPr>
                <a:t>Customer Renewals Influenced</a:t>
              </a:r>
              <a:endParaRPr i="0" sz="1600" u="none" cap="none" strike="noStrike">
                <a:solidFill>
                  <a:srgbClr val="425967"/>
                </a:solidFill>
                <a:latin typeface="Outfit SemiBold"/>
                <a:ea typeface="Outfit SemiBold"/>
                <a:cs typeface="Outfit SemiBold"/>
                <a:sym typeface="Outfit SemiBold"/>
              </a:endParaRPr>
            </a:p>
          </p:txBody>
        </p:sp>
      </p:grpSp>
      <p:grpSp>
        <p:nvGrpSpPr>
          <p:cNvPr id="2121" name="Google Shape;2121;p84"/>
          <p:cNvGrpSpPr/>
          <p:nvPr/>
        </p:nvGrpSpPr>
        <p:grpSpPr>
          <a:xfrm>
            <a:off x="5058316" y="3725705"/>
            <a:ext cx="2164392" cy="1842454"/>
            <a:chOff x="3631465" y="2718149"/>
            <a:chExt cx="1670700" cy="1381875"/>
          </a:xfrm>
        </p:grpSpPr>
        <p:sp>
          <p:nvSpPr>
            <p:cNvPr id="2122" name="Google Shape;2122;p84"/>
            <p:cNvSpPr/>
            <p:nvPr/>
          </p:nvSpPr>
          <p:spPr>
            <a:xfrm>
              <a:off x="3631465" y="2718149"/>
              <a:ext cx="1670700" cy="690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US" sz="4700">
                  <a:solidFill>
                    <a:srgbClr val="F3F3F3"/>
                  </a:solidFill>
                  <a:latin typeface="Work Sans"/>
                  <a:ea typeface="Work Sans"/>
                  <a:cs typeface="Work Sans"/>
                  <a:sym typeface="Work Sans"/>
                </a:rPr>
                <a:t>XX </a:t>
              </a:r>
              <a:r>
                <a:rPr b="1" i="0" lang="en-US" sz="4700" u="none" cap="none" strike="noStrike">
                  <a:solidFill>
                    <a:srgbClr val="F3F3F3"/>
                  </a:solidFill>
                  <a:latin typeface="Work Sans"/>
                  <a:ea typeface="Work Sans"/>
                  <a:cs typeface="Work Sans"/>
                  <a:sym typeface="Work Sans"/>
                </a:rPr>
                <a:t>M</a:t>
              </a:r>
              <a:endParaRPr b="1" i="0" sz="4700" u="none" cap="none" strike="noStrike">
                <a:solidFill>
                  <a:srgbClr val="F3F3F3"/>
                </a:solidFill>
                <a:latin typeface="Work Sans"/>
                <a:ea typeface="Work Sans"/>
                <a:cs typeface="Work Sans"/>
                <a:sym typeface="Work Sans"/>
              </a:endParaRPr>
            </a:p>
          </p:txBody>
        </p:sp>
        <p:sp>
          <p:nvSpPr>
            <p:cNvPr id="2123" name="Google Shape;2123;p84"/>
            <p:cNvSpPr/>
            <p:nvPr/>
          </p:nvSpPr>
          <p:spPr>
            <a:xfrm>
              <a:off x="3631465" y="340912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Social Media</a:t>
              </a:r>
              <a:r>
                <a:rPr lang="en-US" sz="1600">
                  <a:solidFill>
                    <a:srgbClr val="425967"/>
                  </a:solidFill>
                  <a:latin typeface="Outfit SemiBold"/>
                  <a:ea typeface="Outfit SemiBold"/>
                  <a:cs typeface="Outfit SemiBold"/>
                  <a:sym typeface="Outfit SemiBold"/>
                </a:rPr>
                <a:t> </a:t>
              </a:r>
              <a:r>
                <a:rPr i="0" lang="en-US" sz="1600" u="none" cap="none" strike="noStrike">
                  <a:solidFill>
                    <a:srgbClr val="425967"/>
                  </a:solidFill>
                  <a:latin typeface="Outfit SemiBold"/>
                  <a:ea typeface="Outfit SemiBold"/>
                  <a:cs typeface="Outfit SemiBold"/>
                  <a:sym typeface="Outfit SemiBold"/>
                </a:rPr>
                <a:t>Impressions </a:t>
              </a:r>
              <a:br>
                <a:rPr i="0" lang="en-US" sz="1600" u="none" cap="none" strike="noStrike">
                  <a:solidFill>
                    <a:srgbClr val="425967"/>
                  </a:solidFill>
                  <a:latin typeface="Outfit SemiBold"/>
                  <a:ea typeface="Outfit SemiBold"/>
                  <a:cs typeface="Outfit SemiBold"/>
                  <a:sym typeface="Outfit SemiBold"/>
                </a:rPr>
              </a:br>
              <a:r>
                <a:rPr lang="en-US" sz="1600">
                  <a:solidFill>
                    <a:srgbClr val="425967"/>
                  </a:solidFill>
                  <a:latin typeface="Outfit SemiBold"/>
                  <a:ea typeface="Outfit SemiBold"/>
                  <a:cs typeface="Outfit SemiBold"/>
                  <a:sym typeface="Outfit SemiBold"/>
                </a:rPr>
                <a:t>(or followers)</a:t>
              </a:r>
              <a:endParaRPr i="0" sz="1600" u="none" cap="none" strike="noStrike">
                <a:solidFill>
                  <a:srgbClr val="425967"/>
                </a:solidFill>
                <a:latin typeface="Outfit SemiBold"/>
                <a:ea typeface="Outfit SemiBold"/>
                <a:cs typeface="Outfit SemiBold"/>
                <a:sym typeface="Outfit SemiBold"/>
              </a:endParaRPr>
            </a:p>
          </p:txBody>
        </p:sp>
      </p:grpSp>
      <p:grpSp>
        <p:nvGrpSpPr>
          <p:cNvPr id="2124" name="Google Shape;2124;p84"/>
          <p:cNvGrpSpPr/>
          <p:nvPr/>
        </p:nvGrpSpPr>
        <p:grpSpPr>
          <a:xfrm>
            <a:off x="5056098" y="1640421"/>
            <a:ext cx="2164392" cy="1842454"/>
            <a:chOff x="3629753" y="1230349"/>
            <a:chExt cx="1670700" cy="1381875"/>
          </a:xfrm>
        </p:grpSpPr>
        <p:sp>
          <p:nvSpPr>
            <p:cNvPr id="2125" name="Google Shape;2125;p84"/>
            <p:cNvSpPr/>
            <p:nvPr/>
          </p:nvSpPr>
          <p:spPr>
            <a:xfrm>
              <a:off x="3629753" y="1230349"/>
              <a:ext cx="1670700" cy="690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US" sz="4700">
                  <a:solidFill>
                    <a:srgbClr val="F3F3F3"/>
                  </a:solidFill>
                  <a:latin typeface="Work Sans"/>
                  <a:ea typeface="Work Sans"/>
                  <a:cs typeface="Work Sans"/>
                  <a:sym typeface="Work Sans"/>
                </a:rPr>
                <a:t>XX</a:t>
              </a:r>
              <a:r>
                <a:rPr b="1" i="0" lang="en-US" sz="4700" u="none" cap="none" strike="noStrike">
                  <a:solidFill>
                    <a:srgbClr val="F3F3F3"/>
                  </a:solidFill>
                  <a:latin typeface="Work Sans"/>
                  <a:ea typeface="Work Sans"/>
                  <a:cs typeface="Work Sans"/>
                  <a:sym typeface="Work Sans"/>
                </a:rPr>
                <a:t> M</a:t>
              </a:r>
              <a:endParaRPr b="1" i="0" sz="4700" u="none" cap="none" strike="noStrike">
                <a:solidFill>
                  <a:srgbClr val="F3F3F3"/>
                </a:solidFill>
                <a:latin typeface="Work Sans"/>
                <a:ea typeface="Work Sans"/>
                <a:cs typeface="Work Sans"/>
                <a:sym typeface="Work Sans"/>
              </a:endParaRPr>
            </a:p>
          </p:txBody>
        </p:sp>
        <p:sp>
          <p:nvSpPr>
            <p:cNvPr id="2126" name="Google Shape;2126;p84"/>
            <p:cNvSpPr/>
            <p:nvPr/>
          </p:nvSpPr>
          <p:spPr>
            <a:xfrm>
              <a:off x="3629753" y="192132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LinkedIn </a:t>
              </a:r>
              <a:br>
                <a:rPr i="0" lang="en-US" sz="1600" u="none" cap="none" strike="noStrike">
                  <a:solidFill>
                    <a:srgbClr val="425967"/>
                  </a:solidFill>
                  <a:latin typeface="Outfit SemiBold"/>
                  <a:ea typeface="Outfit SemiBold"/>
                  <a:cs typeface="Outfit SemiBold"/>
                  <a:sym typeface="Outfit SemiBold"/>
                </a:rPr>
              </a:br>
              <a:r>
                <a:rPr i="0" lang="en-US" sz="1600" u="none" cap="none" strike="noStrike">
                  <a:solidFill>
                    <a:srgbClr val="425967"/>
                  </a:solidFill>
                  <a:latin typeface="Outfit SemiBold"/>
                  <a:ea typeface="Outfit SemiBold"/>
                  <a:cs typeface="Outfit SemiBold"/>
                  <a:sym typeface="Outfit SemiBold"/>
                </a:rPr>
                <a:t>Impressions</a:t>
              </a:r>
              <a:endParaRPr i="0" sz="1600" u="none" cap="none" strike="noStrike">
                <a:solidFill>
                  <a:srgbClr val="425967"/>
                </a:solidFill>
                <a:latin typeface="Outfit SemiBold"/>
                <a:ea typeface="Outfit SemiBold"/>
                <a:cs typeface="Outfit SemiBold"/>
                <a:sym typeface="Outfit SemiBold"/>
              </a:endParaRPr>
            </a:p>
          </p:txBody>
        </p:sp>
      </p:grpSp>
      <p:grpSp>
        <p:nvGrpSpPr>
          <p:cNvPr id="2127" name="Google Shape;2127;p84"/>
          <p:cNvGrpSpPr/>
          <p:nvPr/>
        </p:nvGrpSpPr>
        <p:grpSpPr>
          <a:xfrm>
            <a:off x="9615561" y="3725705"/>
            <a:ext cx="2164392" cy="1842453"/>
            <a:chOff x="7149215" y="2718155"/>
            <a:chExt cx="1670700" cy="1381874"/>
          </a:xfrm>
        </p:grpSpPr>
        <p:sp>
          <p:nvSpPr>
            <p:cNvPr id="2128" name="Google Shape;2128;p84"/>
            <p:cNvSpPr/>
            <p:nvPr/>
          </p:nvSpPr>
          <p:spPr>
            <a:xfrm>
              <a:off x="7149215" y="2718155"/>
              <a:ext cx="1670700" cy="690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US" sz="4700">
                  <a:solidFill>
                    <a:srgbClr val="F3F3F3"/>
                  </a:solidFill>
                  <a:latin typeface="Work Sans"/>
                  <a:ea typeface="Work Sans"/>
                  <a:cs typeface="Work Sans"/>
                  <a:sym typeface="Work Sans"/>
                </a:rPr>
                <a:t>XXX</a:t>
              </a:r>
              <a:endParaRPr b="1" i="0" sz="4700" u="none" cap="none" strike="noStrike">
                <a:solidFill>
                  <a:srgbClr val="F3F3F3"/>
                </a:solidFill>
                <a:latin typeface="Work Sans"/>
                <a:ea typeface="Work Sans"/>
                <a:cs typeface="Work Sans"/>
                <a:sym typeface="Work Sans"/>
              </a:endParaRPr>
            </a:p>
          </p:txBody>
        </p:sp>
        <p:sp>
          <p:nvSpPr>
            <p:cNvPr id="2129" name="Google Shape;2129;p84"/>
            <p:cNvSpPr/>
            <p:nvPr/>
          </p:nvSpPr>
          <p:spPr>
            <a:xfrm>
              <a:off x="7149215" y="3409129"/>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Reference </a:t>
              </a:r>
              <a:endParaRPr i="0" sz="1600" u="none" cap="none" strike="noStrike">
                <a:solidFill>
                  <a:srgbClr val="425967"/>
                </a:solidFill>
                <a:latin typeface="Outfit SemiBold"/>
                <a:ea typeface="Outfit SemiBold"/>
                <a:cs typeface="Outfit SemiBold"/>
                <a:sym typeface="Outfit SemiBold"/>
              </a:endParaRPr>
            </a:p>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Customers </a:t>
              </a:r>
              <a:endParaRPr i="0" sz="1600" u="none" cap="none" strike="noStrike">
                <a:solidFill>
                  <a:srgbClr val="425967"/>
                </a:solidFill>
                <a:latin typeface="Outfit SemiBold"/>
                <a:ea typeface="Outfit SemiBold"/>
                <a:cs typeface="Outfit SemiBold"/>
                <a:sym typeface="Outfit SemiBold"/>
              </a:endParaRPr>
            </a:p>
          </p:txBody>
        </p:sp>
      </p:grpSp>
      <p:grpSp>
        <p:nvGrpSpPr>
          <p:cNvPr id="2130" name="Google Shape;2130;p84"/>
          <p:cNvGrpSpPr/>
          <p:nvPr/>
        </p:nvGrpSpPr>
        <p:grpSpPr>
          <a:xfrm>
            <a:off x="9615561" y="1640421"/>
            <a:ext cx="2164392" cy="1842454"/>
            <a:chOff x="7149215" y="1245529"/>
            <a:chExt cx="1670700" cy="1381875"/>
          </a:xfrm>
        </p:grpSpPr>
        <p:sp>
          <p:nvSpPr>
            <p:cNvPr id="2131" name="Google Shape;2131;p84"/>
            <p:cNvSpPr/>
            <p:nvPr/>
          </p:nvSpPr>
          <p:spPr>
            <a:xfrm>
              <a:off x="7149215" y="1245529"/>
              <a:ext cx="1670700" cy="690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US" sz="4700">
                  <a:solidFill>
                    <a:srgbClr val="F3F3F3"/>
                  </a:solidFill>
                  <a:latin typeface="Work Sans"/>
                  <a:ea typeface="Work Sans"/>
                  <a:cs typeface="Work Sans"/>
                  <a:sym typeface="Work Sans"/>
                </a:rPr>
                <a:t>XXX</a:t>
              </a:r>
              <a:endParaRPr b="1" i="0" sz="4700" u="none" cap="none" strike="noStrike">
                <a:solidFill>
                  <a:srgbClr val="F3F3F3"/>
                </a:solidFill>
                <a:latin typeface="Work Sans"/>
                <a:ea typeface="Work Sans"/>
                <a:cs typeface="Work Sans"/>
                <a:sym typeface="Work Sans"/>
              </a:endParaRPr>
            </a:p>
          </p:txBody>
        </p:sp>
        <p:sp>
          <p:nvSpPr>
            <p:cNvPr id="2132" name="Google Shape;2132;p84"/>
            <p:cNvSpPr/>
            <p:nvPr/>
          </p:nvSpPr>
          <p:spPr>
            <a:xfrm>
              <a:off x="7149215" y="193650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lang="en-US" sz="1600">
                  <a:solidFill>
                    <a:srgbClr val="425967"/>
                  </a:solidFill>
                  <a:latin typeface="Outfit SemiBold"/>
                  <a:ea typeface="Outfit SemiBold"/>
                  <a:cs typeface="Outfit SemiBold"/>
                  <a:sym typeface="Outfit SemiBold"/>
                </a:rPr>
                <a:t>Customer Event Attendees</a:t>
              </a:r>
              <a:endParaRPr i="0" sz="1600" u="none" cap="none" strike="noStrike">
                <a:solidFill>
                  <a:srgbClr val="425967"/>
                </a:solidFill>
                <a:latin typeface="Outfit SemiBold"/>
                <a:ea typeface="Outfit SemiBold"/>
                <a:cs typeface="Outfit SemiBold"/>
                <a:sym typeface="Outfit SemiBold"/>
              </a:endParaRPr>
            </a:p>
          </p:txBody>
        </p:sp>
      </p:grpSp>
      <p:sp>
        <p:nvSpPr>
          <p:cNvPr id="2133" name="Google Shape;2133;p84"/>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
        <p:nvSpPr>
          <p:cNvPr id="2134" name="Google Shape;2134;p84"/>
          <p:cNvSpPr/>
          <p:nvPr/>
        </p:nvSpPr>
        <p:spPr>
          <a:xfrm>
            <a:off x="487175" y="5762550"/>
            <a:ext cx="4456800" cy="462300"/>
          </a:xfrm>
          <a:prstGeom prst="wedgeRectCallout">
            <a:avLst>
              <a:gd fmla="val -449" name="adj1"/>
              <a:gd fmla="val -49809"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Outfit"/>
                <a:ea typeface="Outfit"/>
                <a:cs typeface="Outfit"/>
                <a:sym typeface="Outfit"/>
              </a:rPr>
              <a:t>Note:</a:t>
            </a:r>
            <a:r>
              <a:rPr lang="en-US" sz="1600">
                <a:solidFill>
                  <a:schemeClr val="dk1"/>
                </a:solidFill>
                <a:latin typeface="Outfit"/>
                <a:ea typeface="Outfit"/>
                <a:cs typeface="Outfit"/>
                <a:sym typeface="Outfit"/>
              </a:rPr>
              <a:t> </a:t>
            </a:r>
            <a:r>
              <a:rPr lang="en-US" sz="1600">
                <a:solidFill>
                  <a:schemeClr val="dk1"/>
                </a:solidFill>
                <a:latin typeface="Outfit"/>
                <a:ea typeface="Outfit"/>
                <a:cs typeface="Outfit"/>
                <a:sym typeface="Outfit"/>
              </a:rPr>
              <a:t>You could also add % improvement yr/yr </a:t>
            </a:r>
            <a:endParaRPr>
              <a:latin typeface="Outfit"/>
              <a:ea typeface="Outfit"/>
              <a:cs typeface="Outfit"/>
              <a:sym typeface="Outfit"/>
            </a:endParaRPr>
          </a:p>
        </p:txBody>
      </p:sp>
      <p:sp>
        <p:nvSpPr>
          <p:cNvPr id="2135" name="Google Shape;2135;p84"/>
          <p:cNvSpPr/>
          <p:nvPr/>
        </p:nvSpPr>
        <p:spPr>
          <a:xfrm>
            <a:off x="11591835"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1</a:t>
            </a:r>
            <a:endParaRPr b="1" sz="2100">
              <a:solidFill>
                <a:schemeClr val="dk2"/>
              </a:solidFill>
              <a:latin typeface="Outfit"/>
              <a:ea typeface="Outfit"/>
              <a:cs typeface="Outfit"/>
              <a:sym typeface="Outfi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9" name="Shape 2139"/>
        <p:cNvGrpSpPr/>
        <p:nvPr/>
      </p:nvGrpSpPr>
      <p:grpSpPr>
        <a:xfrm>
          <a:off x="0" y="0"/>
          <a:ext cx="0" cy="0"/>
          <a:chOff x="0" y="0"/>
          <a:chExt cx="0" cy="0"/>
        </a:xfrm>
      </p:grpSpPr>
      <p:sp>
        <p:nvSpPr>
          <p:cNvPr id="2140" name="Google Shape;2140;p85"/>
          <p:cNvSpPr txBox="1"/>
          <p:nvPr>
            <p:ph idx="4294967295" type="title"/>
          </p:nvPr>
        </p:nvSpPr>
        <p:spPr>
          <a:xfrm>
            <a:off x="474883" y="532945"/>
            <a:ext cx="11004900" cy="462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3900">
                <a:solidFill>
                  <a:schemeClr val="dk1"/>
                </a:solidFill>
              </a:rPr>
              <a:t>New c</a:t>
            </a:r>
            <a:r>
              <a:rPr lang="en-US" sz="3900">
                <a:solidFill>
                  <a:schemeClr val="dk1"/>
                </a:solidFill>
                <a:latin typeface="Work Sans"/>
                <a:ea typeface="Work Sans"/>
                <a:cs typeface="Work Sans"/>
                <a:sym typeface="Work Sans"/>
              </a:rPr>
              <a:t>ompany goals</a:t>
            </a:r>
            <a:endParaRPr sz="3900">
              <a:solidFill>
                <a:schemeClr val="dk1"/>
              </a:solidFill>
              <a:latin typeface="Work Sans"/>
              <a:ea typeface="Work Sans"/>
              <a:cs typeface="Work Sans"/>
              <a:sym typeface="Work Sans"/>
            </a:endParaRPr>
          </a:p>
        </p:txBody>
      </p:sp>
      <p:sp>
        <p:nvSpPr>
          <p:cNvPr id="2141" name="Google Shape;2141;p85"/>
          <p:cNvSpPr txBox="1"/>
          <p:nvPr>
            <p:ph idx="1" type="body"/>
          </p:nvPr>
        </p:nvSpPr>
        <p:spPr>
          <a:xfrm>
            <a:off x="867275" y="1495094"/>
            <a:ext cx="3203100" cy="572100"/>
          </a:xfrm>
          <a:prstGeom prst="rect">
            <a:avLst/>
          </a:prstGeom>
        </p:spPr>
        <p:txBody>
          <a:bodyPr anchorCtr="0" anchor="t" bIns="45700" lIns="91425" spcFirstLastPara="1" rIns="91425" wrap="square" tIns="45700">
            <a:noAutofit/>
          </a:bodyPr>
          <a:lstStyle/>
          <a:p>
            <a:pPr indent="0" lvl="0" marL="0" rtl="0" algn="ctr">
              <a:spcBef>
                <a:spcPts val="1100"/>
              </a:spcBef>
              <a:spcAft>
                <a:spcPts val="0"/>
              </a:spcAft>
              <a:buNone/>
            </a:pPr>
            <a:r>
              <a:rPr b="1" lang="en-US" sz="2500">
                <a:solidFill>
                  <a:schemeClr val="accent3"/>
                </a:solidFill>
              </a:rPr>
              <a:t>Financial Goals </a:t>
            </a:r>
            <a:endParaRPr b="1" sz="2500">
              <a:solidFill>
                <a:schemeClr val="accent3"/>
              </a:solidFill>
            </a:endParaRPr>
          </a:p>
          <a:p>
            <a:pPr indent="0" lvl="0" marL="609600" rtl="0" algn="ctr">
              <a:spcBef>
                <a:spcPts val="1100"/>
              </a:spcBef>
              <a:spcAft>
                <a:spcPts val="0"/>
              </a:spcAft>
              <a:buNone/>
            </a:pPr>
            <a:r>
              <a:t/>
            </a:r>
            <a:endParaRPr b="1" sz="2500">
              <a:solidFill>
                <a:schemeClr val="accent3"/>
              </a:solidFill>
            </a:endParaRPr>
          </a:p>
        </p:txBody>
      </p:sp>
      <p:sp>
        <p:nvSpPr>
          <p:cNvPr id="2142" name="Google Shape;2142;p85"/>
          <p:cNvSpPr txBox="1"/>
          <p:nvPr/>
        </p:nvSpPr>
        <p:spPr>
          <a:xfrm>
            <a:off x="4640350" y="1401841"/>
            <a:ext cx="3200400" cy="469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US" sz="2500">
                <a:solidFill>
                  <a:schemeClr val="accent1"/>
                </a:solidFill>
                <a:latin typeface="Outfit"/>
                <a:ea typeface="Outfit"/>
                <a:cs typeface="Outfit"/>
                <a:sym typeface="Outfit"/>
              </a:rPr>
              <a:t>Key </a:t>
            </a:r>
            <a:r>
              <a:rPr b="1" lang="en-US" sz="2500">
                <a:solidFill>
                  <a:schemeClr val="accent1"/>
                </a:solidFill>
                <a:latin typeface="Outfit"/>
                <a:ea typeface="Outfit"/>
                <a:cs typeface="Outfit"/>
                <a:sym typeface="Outfit"/>
              </a:rPr>
              <a:t>Initiatives </a:t>
            </a:r>
            <a:endParaRPr b="1" sz="2500">
              <a:solidFill>
                <a:schemeClr val="accent1"/>
              </a:solidFill>
            </a:endParaRPr>
          </a:p>
        </p:txBody>
      </p:sp>
      <p:sp>
        <p:nvSpPr>
          <p:cNvPr id="2143" name="Google Shape;2143;p85"/>
          <p:cNvSpPr txBox="1"/>
          <p:nvPr/>
        </p:nvSpPr>
        <p:spPr>
          <a:xfrm>
            <a:off x="9022905" y="1170392"/>
            <a:ext cx="3328200" cy="144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US" sz="2500">
                <a:solidFill>
                  <a:schemeClr val="accent4"/>
                </a:solidFill>
                <a:latin typeface="Outfit"/>
                <a:ea typeface="Outfit"/>
                <a:cs typeface="Outfit"/>
                <a:sym typeface="Outfit"/>
              </a:rPr>
              <a:t>Changes from previous years </a:t>
            </a:r>
            <a:endParaRPr b="1" sz="2500">
              <a:solidFill>
                <a:schemeClr val="accent4"/>
              </a:solidFill>
            </a:endParaRPr>
          </a:p>
        </p:txBody>
      </p:sp>
      <p:pic>
        <p:nvPicPr>
          <p:cNvPr id="2144" name="Google Shape;2144;p85"/>
          <p:cNvPicPr preferRelativeResize="0"/>
          <p:nvPr/>
        </p:nvPicPr>
        <p:blipFill>
          <a:blip r:embed="rId3">
            <a:alphaModFix/>
          </a:blip>
          <a:stretch>
            <a:fillRect/>
          </a:stretch>
        </p:blipFill>
        <p:spPr>
          <a:xfrm>
            <a:off x="4378985" y="1298086"/>
            <a:ext cx="707200" cy="707175"/>
          </a:xfrm>
          <a:prstGeom prst="rect">
            <a:avLst/>
          </a:prstGeom>
          <a:noFill/>
          <a:ln>
            <a:noFill/>
          </a:ln>
        </p:spPr>
      </p:pic>
      <p:pic>
        <p:nvPicPr>
          <p:cNvPr id="2145" name="Google Shape;2145;p85"/>
          <p:cNvPicPr preferRelativeResize="0"/>
          <p:nvPr/>
        </p:nvPicPr>
        <p:blipFill>
          <a:blip r:embed="rId4">
            <a:alphaModFix/>
          </a:blip>
          <a:stretch>
            <a:fillRect/>
          </a:stretch>
        </p:blipFill>
        <p:spPr>
          <a:xfrm>
            <a:off x="571363" y="1390250"/>
            <a:ext cx="572107" cy="572100"/>
          </a:xfrm>
          <a:prstGeom prst="rect">
            <a:avLst/>
          </a:prstGeom>
          <a:noFill/>
          <a:ln>
            <a:noFill/>
          </a:ln>
        </p:spPr>
      </p:pic>
      <p:pic>
        <p:nvPicPr>
          <p:cNvPr id="2146" name="Google Shape;2146;p85"/>
          <p:cNvPicPr preferRelativeResize="0"/>
          <p:nvPr/>
        </p:nvPicPr>
        <p:blipFill>
          <a:blip r:embed="rId5">
            <a:alphaModFix/>
          </a:blip>
          <a:stretch>
            <a:fillRect/>
          </a:stretch>
        </p:blipFill>
        <p:spPr>
          <a:xfrm>
            <a:off x="8121009" y="1289265"/>
            <a:ext cx="806650" cy="806650"/>
          </a:xfrm>
          <a:prstGeom prst="rect">
            <a:avLst/>
          </a:prstGeom>
          <a:noFill/>
          <a:ln>
            <a:noFill/>
          </a:ln>
        </p:spPr>
      </p:pic>
      <p:sp>
        <p:nvSpPr>
          <p:cNvPr id="2147" name="Google Shape;2147;p85"/>
          <p:cNvSpPr/>
          <p:nvPr/>
        </p:nvSpPr>
        <p:spPr>
          <a:xfrm>
            <a:off x="8293479" y="1506603"/>
            <a:ext cx="52500" cy="364800"/>
          </a:xfrm>
          <a:prstGeom prst="rect">
            <a:avLst/>
          </a:prstGeom>
          <a:solidFill>
            <a:schemeClr val="lt1"/>
          </a:solidFill>
          <a:ln cap="flat" cmpd="sng" w="7500">
            <a:solidFill>
              <a:schemeClr val="dk2"/>
            </a:solidFill>
            <a:prstDash val="solid"/>
            <a:round/>
            <a:headEnd len="sm" w="sm" type="none"/>
            <a:tailEnd len="sm" w="sm" type="none"/>
          </a:ln>
        </p:spPr>
        <p:txBody>
          <a:bodyPr anchorCtr="0" anchor="ctr" bIns="72125" lIns="72125" spcFirstLastPara="1" rIns="72125" wrap="square" tIns="72125">
            <a:noAutofit/>
          </a:bodyPr>
          <a:lstStyle/>
          <a:p>
            <a:pPr indent="0" lvl="0" marL="0" rtl="0" algn="ctr">
              <a:spcBef>
                <a:spcPts val="0"/>
              </a:spcBef>
              <a:spcAft>
                <a:spcPts val="0"/>
              </a:spcAft>
              <a:buNone/>
            </a:pPr>
            <a:r>
              <a:t/>
            </a:r>
            <a:endParaRPr sz="1104">
              <a:latin typeface="Outfit"/>
              <a:ea typeface="Outfit"/>
              <a:cs typeface="Outfit"/>
              <a:sym typeface="Outfit"/>
            </a:endParaRPr>
          </a:p>
        </p:txBody>
      </p:sp>
      <p:sp>
        <p:nvSpPr>
          <p:cNvPr id="2148" name="Google Shape;2148;p85"/>
          <p:cNvSpPr/>
          <p:nvPr/>
        </p:nvSpPr>
        <p:spPr>
          <a:xfrm>
            <a:off x="8709119" y="1690864"/>
            <a:ext cx="52500" cy="180600"/>
          </a:xfrm>
          <a:prstGeom prst="rect">
            <a:avLst/>
          </a:prstGeom>
          <a:solidFill>
            <a:schemeClr val="accent4"/>
          </a:solidFill>
          <a:ln cap="flat" cmpd="sng" w="7500">
            <a:solidFill>
              <a:schemeClr val="dk2"/>
            </a:solidFill>
            <a:prstDash val="solid"/>
            <a:round/>
            <a:headEnd len="sm" w="sm" type="none"/>
            <a:tailEnd len="sm" w="sm" type="none"/>
          </a:ln>
        </p:spPr>
        <p:txBody>
          <a:bodyPr anchorCtr="0" anchor="ctr" bIns="72125" lIns="72125" spcFirstLastPara="1" rIns="72125" wrap="square" tIns="72125">
            <a:noAutofit/>
          </a:bodyPr>
          <a:lstStyle/>
          <a:p>
            <a:pPr indent="0" lvl="0" marL="0" rtl="0" algn="ctr">
              <a:spcBef>
                <a:spcPts val="0"/>
              </a:spcBef>
              <a:spcAft>
                <a:spcPts val="0"/>
              </a:spcAft>
              <a:buNone/>
            </a:pPr>
            <a:r>
              <a:t/>
            </a:r>
            <a:endParaRPr sz="1104">
              <a:latin typeface="Outfit"/>
              <a:ea typeface="Outfit"/>
              <a:cs typeface="Outfit"/>
              <a:sym typeface="Outfit"/>
            </a:endParaRPr>
          </a:p>
        </p:txBody>
      </p:sp>
      <p:cxnSp>
        <p:nvCxnSpPr>
          <p:cNvPr id="2149" name="Google Shape;2149;p85"/>
          <p:cNvCxnSpPr/>
          <p:nvPr/>
        </p:nvCxnSpPr>
        <p:spPr>
          <a:xfrm>
            <a:off x="628742" y="2078683"/>
            <a:ext cx="3081900" cy="3900"/>
          </a:xfrm>
          <a:prstGeom prst="straightConnector1">
            <a:avLst/>
          </a:prstGeom>
          <a:noFill/>
          <a:ln cap="flat" cmpd="sng" w="19050">
            <a:solidFill>
              <a:schemeClr val="accent3"/>
            </a:solidFill>
            <a:prstDash val="solid"/>
            <a:round/>
            <a:headEnd len="med" w="med" type="none"/>
            <a:tailEnd len="med" w="med" type="none"/>
          </a:ln>
        </p:spPr>
      </p:cxnSp>
      <p:cxnSp>
        <p:nvCxnSpPr>
          <p:cNvPr id="2150" name="Google Shape;2150;p85"/>
          <p:cNvCxnSpPr/>
          <p:nvPr/>
        </p:nvCxnSpPr>
        <p:spPr>
          <a:xfrm>
            <a:off x="4418696" y="2078683"/>
            <a:ext cx="3081900" cy="3900"/>
          </a:xfrm>
          <a:prstGeom prst="straightConnector1">
            <a:avLst/>
          </a:prstGeom>
          <a:noFill/>
          <a:ln cap="flat" cmpd="sng" w="19050">
            <a:solidFill>
              <a:schemeClr val="accent1"/>
            </a:solidFill>
            <a:prstDash val="solid"/>
            <a:round/>
            <a:headEnd len="med" w="med" type="none"/>
            <a:tailEnd len="med" w="med" type="none"/>
          </a:ln>
        </p:spPr>
      </p:cxnSp>
      <p:cxnSp>
        <p:nvCxnSpPr>
          <p:cNvPr id="2151" name="Google Shape;2151;p85"/>
          <p:cNvCxnSpPr/>
          <p:nvPr/>
        </p:nvCxnSpPr>
        <p:spPr>
          <a:xfrm>
            <a:off x="8149434" y="2078683"/>
            <a:ext cx="3081900" cy="3900"/>
          </a:xfrm>
          <a:prstGeom prst="straightConnector1">
            <a:avLst/>
          </a:prstGeom>
          <a:noFill/>
          <a:ln cap="flat" cmpd="sng" w="19050">
            <a:solidFill>
              <a:schemeClr val="accent4"/>
            </a:solidFill>
            <a:prstDash val="solid"/>
            <a:round/>
            <a:headEnd len="med" w="med" type="none"/>
            <a:tailEnd len="med" w="med" type="none"/>
          </a:ln>
        </p:spPr>
      </p:cxnSp>
      <p:sp>
        <p:nvSpPr>
          <p:cNvPr id="2152" name="Google Shape;2152;p85"/>
          <p:cNvSpPr/>
          <p:nvPr/>
        </p:nvSpPr>
        <p:spPr>
          <a:xfrm>
            <a:off x="11591835"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3</a:t>
            </a:r>
            <a:endParaRPr b="1" sz="2100">
              <a:solidFill>
                <a:schemeClr val="dk2"/>
              </a:solidFill>
              <a:latin typeface="Outfit"/>
              <a:ea typeface="Outfit"/>
              <a:cs typeface="Outfit"/>
              <a:sym typeface="Outfit"/>
            </a:endParaRPr>
          </a:p>
        </p:txBody>
      </p:sp>
      <p:sp>
        <p:nvSpPr>
          <p:cNvPr id="2153" name="Google Shape;2153;p85"/>
          <p:cNvSpPr/>
          <p:nvPr/>
        </p:nvSpPr>
        <p:spPr>
          <a:xfrm>
            <a:off x="487175" y="5762550"/>
            <a:ext cx="8222100" cy="462300"/>
          </a:xfrm>
          <a:prstGeom prst="wedgeRectCallout">
            <a:avLst>
              <a:gd fmla="val -449" name="adj1"/>
              <a:gd fmla="val -49809"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Outfit"/>
                <a:ea typeface="Outfit"/>
                <a:cs typeface="Outfit"/>
                <a:sym typeface="Outfit"/>
              </a:rPr>
              <a:t>Note:</a:t>
            </a:r>
            <a:r>
              <a:rPr lang="en-US" sz="1600">
                <a:solidFill>
                  <a:schemeClr val="dk1"/>
                </a:solidFill>
                <a:latin typeface="Outfit"/>
                <a:ea typeface="Outfit"/>
                <a:cs typeface="Outfit"/>
                <a:sym typeface="Outfit"/>
              </a:rPr>
              <a:t> For a great primer on setting </a:t>
            </a:r>
            <a:r>
              <a:rPr lang="en-US" sz="1600">
                <a:solidFill>
                  <a:schemeClr val="dk1"/>
                </a:solidFill>
                <a:latin typeface="Outfit"/>
                <a:ea typeface="Outfit"/>
                <a:cs typeface="Outfit"/>
                <a:sym typeface="Outfit"/>
              </a:rPr>
              <a:t>company-wide </a:t>
            </a:r>
            <a:r>
              <a:rPr lang="en-US" sz="1600">
                <a:solidFill>
                  <a:schemeClr val="dk1"/>
                </a:solidFill>
                <a:latin typeface="Outfit"/>
                <a:ea typeface="Outfit"/>
                <a:cs typeface="Outfit"/>
                <a:sym typeface="Outfit"/>
              </a:rPr>
              <a:t>goals, check out our whitepaper </a:t>
            </a:r>
            <a:r>
              <a:rPr lang="en-US" sz="1600" u="sng">
                <a:solidFill>
                  <a:schemeClr val="hlink"/>
                </a:solidFill>
                <a:latin typeface="Outfit"/>
                <a:ea typeface="Outfit"/>
                <a:cs typeface="Outfit"/>
                <a:sym typeface="Outfit"/>
                <a:hlinkClick r:id="rId6"/>
              </a:rPr>
              <a:t>here</a:t>
            </a:r>
            <a:endParaRPr>
              <a:latin typeface="Outfit"/>
              <a:ea typeface="Outfit"/>
              <a:cs typeface="Outfit"/>
              <a:sym typeface="Outfi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7" name="Shape 2157"/>
        <p:cNvGrpSpPr/>
        <p:nvPr/>
      </p:nvGrpSpPr>
      <p:grpSpPr>
        <a:xfrm>
          <a:off x="0" y="0"/>
          <a:ext cx="0" cy="0"/>
          <a:chOff x="0" y="0"/>
          <a:chExt cx="0" cy="0"/>
        </a:xfrm>
      </p:grpSpPr>
      <p:sp>
        <p:nvSpPr>
          <p:cNvPr id="2158" name="Google Shape;2158;p86"/>
          <p:cNvSpPr txBox="1"/>
          <p:nvPr>
            <p:ph idx="4294967295" type="title"/>
          </p:nvPr>
        </p:nvSpPr>
        <p:spPr>
          <a:xfrm>
            <a:off x="349275" y="350595"/>
            <a:ext cx="11189700" cy="462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3900">
                <a:latin typeface="Work Sans"/>
                <a:ea typeface="Work Sans"/>
                <a:cs typeface="Work Sans"/>
                <a:sym typeface="Work Sans"/>
              </a:rPr>
              <a:t>Marketing goals - new </a:t>
            </a:r>
            <a:endParaRPr b="1" sz="3900">
              <a:latin typeface="Work Sans"/>
              <a:ea typeface="Work Sans"/>
              <a:cs typeface="Work Sans"/>
              <a:sym typeface="Work Sans"/>
            </a:endParaRPr>
          </a:p>
        </p:txBody>
      </p:sp>
      <p:grpSp>
        <p:nvGrpSpPr>
          <p:cNvPr id="2159" name="Google Shape;2159;p86"/>
          <p:cNvGrpSpPr/>
          <p:nvPr/>
        </p:nvGrpSpPr>
        <p:grpSpPr>
          <a:xfrm>
            <a:off x="2779691" y="1640421"/>
            <a:ext cx="2164392" cy="1842453"/>
            <a:chOff x="1872588" y="1238200"/>
            <a:chExt cx="1670700" cy="1381874"/>
          </a:xfrm>
        </p:grpSpPr>
        <p:sp>
          <p:nvSpPr>
            <p:cNvPr id="2160" name="Google Shape;2160;p86"/>
            <p:cNvSpPr/>
            <p:nvPr/>
          </p:nvSpPr>
          <p:spPr>
            <a:xfrm>
              <a:off x="1872588" y="1238200"/>
              <a:ext cx="1670700" cy="6909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rgbClr val="F3F3F3"/>
                  </a:solidFill>
                  <a:latin typeface="Work Sans"/>
                  <a:ea typeface="Work Sans"/>
                  <a:cs typeface="Work Sans"/>
                  <a:sym typeface="Work Sans"/>
                </a:rPr>
                <a:t>$</a:t>
              </a:r>
              <a:r>
                <a:rPr b="1" lang="en-US" sz="4700">
                  <a:solidFill>
                    <a:srgbClr val="F3F3F3"/>
                  </a:solidFill>
                  <a:latin typeface="Work Sans"/>
                  <a:ea typeface="Work Sans"/>
                  <a:cs typeface="Work Sans"/>
                  <a:sym typeface="Work Sans"/>
                </a:rPr>
                <a:t>XX </a:t>
              </a:r>
              <a:r>
                <a:rPr b="1" i="0" lang="en-US" sz="4700" u="none" cap="none" strike="noStrike">
                  <a:solidFill>
                    <a:srgbClr val="F3F3F3"/>
                  </a:solidFill>
                  <a:latin typeface="Work Sans"/>
                  <a:ea typeface="Work Sans"/>
                  <a:cs typeface="Work Sans"/>
                  <a:sym typeface="Work Sans"/>
                </a:rPr>
                <a:t>M</a:t>
              </a:r>
              <a:endParaRPr b="1" i="0" sz="4700" u="none" cap="none" strike="noStrike">
                <a:solidFill>
                  <a:srgbClr val="F3F3F3"/>
                </a:solidFill>
                <a:latin typeface="Work Sans"/>
                <a:ea typeface="Work Sans"/>
                <a:cs typeface="Work Sans"/>
                <a:sym typeface="Work Sans"/>
              </a:endParaRPr>
            </a:p>
          </p:txBody>
        </p:sp>
        <p:sp>
          <p:nvSpPr>
            <p:cNvPr id="2161" name="Google Shape;2161;p86"/>
            <p:cNvSpPr/>
            <p:nvPr/>
          </p:nvSpPr>
          <p:spPr>
            <a:xfrm>
              <a:off x="1872588" y="192917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Marketing Sourced Pipeline</a:t>
              </a:r>
              <a:endParaRPr i="0" sz="1600" u="none" cap="none" strike="noStrike">
                <a:solidFill>
                  <a:srgbClr val="425967"/>
                </a:solidFill>
                <a:latin typeface="Outfit SemiBold"/>
                <a:ea typeface="Outfit SemiBold"/>
                <a:cs typeface="Outfit SemiBold"/>
                <a:sym typeface="Outfit SemiBold"/>
              </a:endParaRPr>
            </a:p>
          </p:txBody>
        </p:sp>
      </p:grpSp>
      <p:grpSp>
        <p:nvGrpSpPr>
          <p:cNvPr id="2162" name="Google Shape;2162;p86"/>
          <p:cNvGrpSpPr/>
          <p:nvPr/>
        </p:nvGrpSpPr>
        <p:grpSpPr>
          <a:xfrm>
            <a:off x="2779710" y="3725704"/>
            <a:ext cx="2164392" cy="1842453"/>
            <a:chOff x="1872603" y="2759525"/>
            <a:chExt cx="1670700" cy="1381874"/>
          </a:xfrm>
        </p:grpSpPr>
        <p:sp>
          <p:nvSpPr>
            <p:cNvPr id="2163" name="Google Shape;2163;p86"/>
            <p:cNvSpPr/>
            <p:nvPr/>
          </p:nvSpPr>
          <p:spPr>
            <a:xfrm>
              <a:off x="1872603" y="2759525"/>
              <a:ext cx="1670700" cy="6909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rgbClr val="F3F3F3"/>
                  </a:solidFill>
                  <a:latin typeface="Work Sans"/>
                  <a:ea typeface="Work Sans"/>
                  <a:cs typeface="Work Sans"/>
                  <a:sym typeface="Work Sans"/>
                </a:rPr>
                <a:t>$</a:t>
              </a:r>
              <a:r>
                <a:rPr b="1" lang="en-US" sz="4700">
                  <a:solidFill>
                    <a:srgbClr val="F3F3F3"/>
                  </a:solidFill>
                  <a:latin typeface="Work Sans"/>
                  <a:ea typeface="Work Sans"/>
                  <a:cs typeface="Work Sans"/>
                  <a:sym typeface="Work Sans"/>
                </a:rPr>
                <a:t>XX </a:t>
              </a:r>
              <a:r>
                <a:rPr b="1" i="0" lang="en-US" sz="4700" u="none" cap="none" strike="noStrike">
                  <a:solidFill>
                    <a:srgbClr val="F3F3F3"/>
                  </a:solidFill>
                  <a:latin typeface="Work Sans"/>
                  <a:ea typeface="Work Sans"/>
                  <a:cs typeface="Work Sans"/>
                  <a:sym typeface="Work Sans"/>
                </a:rPr>
                <a:t>M</a:t>
              </a:r>
              <a:endParaRPr b="1" i="0" sz="4700" u="none" cap="none" strike="noStrike">
                <a:solidFill>
                  <a:srgbClr val="F3F3F3"/>
                </a:solidFill>
                <a:latin typeface="Work Sans"/>
                <a:ea typeface="Work Sans"/>
                <a:cs typeface="Work Sans"/>
                <a:sym typeface="Work Sans"/>
              </a:endParaRPr>
            </a:p>
          </p:txBody>
        </p:sp>
        <p:sp>
          <p:nvSpPr>
            <p:cNvPr id="2164" name="Google Shape;2164;p86"/>
            <p:cNvSpPr/>
            <p:nvPr/>
          </p:nvSpPr>
          <p:spPr>
            <a:xfrm>
              <a:off x="1872603" y="3450499"/>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Marketing Sourced Revenue</a:t>
              </a:r>
              <a:endParaRPr i="0" sz="1600" u="none" cap="none" strike="noStrike">
                <a:solidFill>
                  <a:srgbClr val="425967"/>
                </a:solidFill>
                <a:latin typeface="Outfit SemiBold"/>
                <a:ea typeface="Outfit SemiBold"/>
                <a:cs typeface="Outfit SemiBold"/>
                <a:sym typeface="Outfit SemiBold"/>
              </a:endParaRPr>
            </a:p>
          </p:txBody>
        </p:sp>
      </p:grpSp>
      <p:grpSp>
        <p:nvGrpSpPr>
          <p:cNvPr id="2165" name="Google Shape;2165;p86"/>
          <p:cNvGrpSpPr/>
          <p:nvPr/>
        </p:nvGrpSpPr>
        <p:grpSpPr>
          <a:xfrm>
            <a:off x="503319" y="1640420"/>
            <a:ext cx="2164392" cy="1842453"/>
            <a:chOff x="115450" y="1270350"/>
            <a:chExt cx="1670700" cy="1381874"/>
          </a:xfrm>
        </p:grpSpPr>
        <p:sp>
          <p:nvSpPr>
            <p:cNvPr id="2166" name="Google Shape;2166;p86"/>
            <p:cNvSpPr/>
            <p:nvPr/>
          </p:nvSpPr>
          <p:spPr>
            <a:xfrm>
              <a:off x="115450" y="1270350"/>
              <a:ext cx="1670700" cy="6909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rgbClr val="F3F3F3"/>
                  </a:solidFill>
                  <a:latin typeface="Work Sans"/>
                  <a:ea typeface="Work Sans"/>
                  <a:cs typeface="Work Sans"/>
                  <a:sym typeface="Work Sans"/>
                </a:rPr>
                <a:t>$</a:t>
              </a:r>
              <a:r>
                <a:rPr b="1" lang="en-US" sz="4700">
                  <a:solidFill>
                    <a:srgbClr val="F3F3F3"/>
                  </a:solidFill>
                  <a:latin typeface="Work Sans"/>
                  <a:ea typeface="Work Sans"/>
                  <a:cs typeface="Work Sans"/>
                  <a:sym typeface="Work Sans"/>
                </a:rPr>
                <a:t>XX </a:t>
              </a:r>
              <a:r>
                <a:rPr b="1" i="0" lang="en-US" sz="4700" u="none" cap="none" strike="noStrike">
                  <a:solidFill>
                    <a:srgbClr val="F3F3F3"/>
                  </a:solidFill>
                  <a:latin typeface="Work Sans"/>
                  <a:ea typeface="Work Sans"/>
                  <a:cs typeface="Work Sans"/>
                  <a:sym typeface="Work Sans"/>
                </a:rPr>
                <a:t>M</a:t>
              </a:r>
              <a:endParaRPr b="1" i="0" sz="4700" u="none" cap="none" strike="noStrike">
                <a:solidFill>
                  <a:srgbClr val="F3F3F3"/>
                </a:solidFill>
                <a:latin typeface="Work Sans"/>
                <a:ea typeface="Work Sans"/>
                <a:cs typeface="Work Sans"/>
                <a:sym typeface="Work Sans"/>
              </a:endParaRPr>
            </a:p>
          </p:txBody>
        </p:sp>
        <p:sp>
          <p:nvSpPr>
            <p:cNvPr id="2167" name="Google Shape;2167;p86"/>
            <p:cNvSpPr/>
            <p:nvPr/>
          </p:nvSpPr>
          <p:spPr>
            <a:xfrm>
              <a:off x="115450" y="196132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Marketing Contributed Pipeline</a:t>
              </a:r>
              <a:endParaRPr i="0" sz="1600" u="none" cap="none" strike="noStrike">
                <a:solidFill>
                  <a:srgbClr val="425967"/>
                </a:solidFill>
                <a:latin typeface="Outfit SemiBold"/>
                <a:ea typeface="Outfit SemiBold"/>
                <a:cs typeface="Outfit SemiBold"/>
                <a:sym typeface="Outfit SemiBold"/>
              </a:endParaRPr>
            </a:p>
          </p:txBody>
        </p:sp>
      </p:grpSp>
      <p:grpSp>
        <p:nvGrpSpPr>
          <p:cNvPr id="2168" name="Google Shape;2168;p86"/>
          <p:cNvGrpSpPr/>
          <p:nvPr/>
        </p:nvGrpSpPr>
        <p:grpSpPr>
          <a:xfrm>
            <a:off x="501072" y="3725702"/>
            <a:ext cx="2164392" cy="1842453"/>
            <a:chOff x="113716" y="2794350"/>
            <a:chExt cx="1670700" cy="1381874"/>
          </a:xfrm>
        </p:grpSpPr>
        <p:sp>
          <p:nvSpPr>
            <p:cNvPr id="2169" name="Google Shape;2169;p86"/>
            <p:cNvSpPr/>
            <p:nvPr/>
          </p:nvSpPr>
          <p:spPr>
            <a:xfrm>
              <a:off x="113716" y="2794350"/>
              <a:ext cx="1670700" cy="6909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rgbClr val="F3F3F3"/>
                  </a:solidFill>
                  <a:latin typeface="Work Sans"/>
                  <a:ea typeface="Work Sans"/>
                  <a:cs typeface="Work Sans"/>
                  <a:sym typeface="Work Sans"/>
                </a:rPr>
                <a:t>$</a:t>
              </a:r>
              <a:r>
                <a:rPr b="1" lang="en-US" sz="4700">
                  <a:solidFill>
                    <a:srgbClr val="F3F3F3"/>
                  </a:solidFill>
                  <a:latin typeface="Work Sans"/>
                  <a:ea typeface="Work Sans"/>
                  <a:cs typeface="Work Sans"/>
                  <a:sym typeface="Work Sans"/>
                </a:rPr>
                <a:t>XX </a:t>
              </a:r>
              <a:r>
                <a:rPr b="1" i="0" lang="en-US" sz="4700" u="none" cap="none" strike="noStrike">
                  <a:solidFill>
                    <a:srgbClr val="F3F3F3"/>
                  </a:solidFill>
                  <a:latin typeface="Work Sans"/>
                  <a:ea typeface="Work Sans"/>
                  <a:cs typeface="Work Sans"/>
                  <a:sym typeface="Work Sans"/>
                </a:rPr>
                <a:t>M</a:t>
              </a:r>
              <a:endParaRPr b="1" i="0" sz="4700" u="none" cap="none" strike="noStrike">
                <a:solidFill>
                  <a:srgbClr val="F3F3F3"/>
                </a:solidFill>
                <a:latin typeface="Work Sans"/>
                <a:ea typeface="Work Sans"/>
                <a:cs typeface="Work Sans"/>
                <a:sym typeface="Work Sans"/>
              </a:endParaRPr>
            </a:p>
          </p:txBody>
        </p:sp>
        <p:sp>
          <p:nvSpPr>
            <p:cNvPr id="2170" name="Google Shape;2170;p86"/>
            <p:cNvSpPr/>
            <p:nvPr/>
          </p:nvSpPr>
          <p:spPr>
            <a:xfrm>
              <a:off x="113716" y="348532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Marketing Contributed Revenue</a:t>
              </a:r>
              <a:endParaRPr i="0" sz="1600" u="none" cap="none" strike="noStrike">
                <a:solidFill>
                  <a:srgbClr val="425967"/>
                </a:solidFill>
                <a:latin typeface="Outfit SemiBold"/>
                <a:ea typeface="Outfit SemiBold"/>
                <a:cs typeface="Outfit SemiBold"/>
                <a:sym typeface="Outfit SemiBold"/>
              </a:endParaRPr>
            </a:p>
          </p:txBody>
        </p:sp>
      </p:grpSp>
      <p:grpSp>
        <p:nvGrpSpPr>
          <p:cNvPr id="2171" name="Google Shape;2171;p86"/>
          <p:cNvGrpSpPr/>
          <p:nvPr/>
        </p:nvGrpSpPr>
        <p:grpSpPr>
          <a:xfrm>
            <a:off x="7332482" y="1640421"/>
            <a:ext cx="2164392" cy="1842453"/>
            <a:chOff x="5386900" y="1230355"/>
            <a:chExt cx="1670700" cy="1381874"/>
          </a:xfrm>
        </p:grpSpPr>
        <p:sp>
          <p:nvSpPr>
            <p:cNvPr id="2172" name="Google Shape;2172;p86"/>
            <p:cNvSpPr/>
            <p:nvPr/>
          </p:nvSpPr>
          <p:spPr>
            <a:xfrm>
              <a:off x="5386900" y="1230355"/>
              <a:ext cx="1670700" cy="6909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chemeClr val="dk1"/>
                  </a:solidFill>
                  <a:latin typeface="Work Sans"/>
                  <a:ea typeface="Work Sans"/>
                  <a:cs typeface="Work Sans"/>
                  <a:sym typeface="Work Sans"/>
                </a:rPr>
                <a:t>$</a:t>
              </a:r>
              <a:r>
                <a:rPr b="1" lang="en-US" sz="4700">
                  <a:solidFill>
                    <a:schemeClr val="dk1"/>
                  </a:solidFill>
                  <a:latin typeface="Work Sans"/>
                  <a:ea typeface="Work Sans"/>
                  <a:cs typeface="Work Sans"/>
                  <a:sym typeface="Work Sans"/>
                </a:rPr>
                <a:t>XX</a:t>
              </a:r>
              <a:r>
                <a:rPr b="1" i="0" lang="en-US" sz="4700" u="none" cap="none" strike="noStrike">
                  <a:solidFill>
                    <a:schemeClr val="dk1"/>
                  </a:solidFill>
                  <a:latin typeface="Work Sans"/>
                  <a:ea typeface="Work Sans"/>
                  <a:cs typeface="Work Sans"/>
                  <a:sym typeface="Work Sans"/>
                </a:rPr>
                <a:t> M</a:t>
              </a:r>
              <a:endParaRPr b="1" i="0" sz="4700" u="none" cap="none" strike="noStrike">
                <a:solidFill>
                  <a:schemeClr val="dk1"/>
                </a:solidFill>
                <a:latin typeface="Work Sans"/>
                <a:ea typeface="Work Sans"/>
                <a:cs typeface="Work Sans"/>
                <a:sym typeface="Work Sans"/>
              </a:endParaRPr>
            </a:p>
          </p:txBody>
        </p:sp>
        <p:sp>
          <p:nvSpPr>
            <p:cNvPr id="2173" name="Google Shape;2173;p86"/>
            <p:cNvSpPr/>
            <p:nvPr/>
          </p:nvSpPr>
          <p:spPr>
            <a:xfrm>
              <a:off x="5386900" y="1921329"/>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lang="en-US" sz="1600">
                  <a:solidFill>
                    <a:srgbClr val="425967"/>
                  </a:solidFill>
                  <a:latin typeface="Outfit SemiBold"/>
                  <a:ea typeface="Outfit SemiBold"/>
                  <a:cs typeface="Outfit SemiBold"/>
                  <a:sym typeface="Outfit SemiBold"/>
                </a:rPr>
                <a:t>New Product Revenue</a:t>
              </a:r>
              <a:endParaRPr i="0" sz="1600" u="none" cap="none" strike="noStrike">
                <a:solidFill>
                  <a:srgbClr val="425967"/>
                </a:solidFill>
                <a:latin typeface="Outfit SemiBold"/>
                <a:ea typeface="Outfit SemiBold"/>
                <a:cs typeface="Outfit SemiBold"/>
                <a:sym typeface="Outfit SemiBold"/>
              </a:endParaRPr>
            </a:p>
          </p:txBody>
        </p:sp>
      </p:grpSp>
      <p:grpSp>
        <p:nvGrpSpPr>
          <p:cNvPr id="2174" name="Google Shape;2174;p86"/>
          <p:cNvGrpSpPr/>
          <p:nvPr/>
        </p:nvGrpSpPr>
        <p:grpSpPr>
          <a:xfrm>
            <a:off x="7336939" y="3725705"/>
            <a:ext cx="2164392" cy="1842453"/>
            <a:chOff x="5390340" y="2718155"/>
            <a:chExt cx="1670700" cy="1381874"/>
          </a:xfrm>
        </p:grpSpPr>
        <p:sp>
          <p:nvSpPr>
            <p:cNvPr id="2175" name="Google Shape;2175;p86"/>
            <p:cNvSpPr/>
            <p:nvPr/>
          </p:nvSpPr>
          <p:spPr>
            <a:xfrm>
              <a:off x="5390340" y="2718155"/>
              <a:ext cx="1670700" cy="6909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700" u="none" cap="none" strike="noStrike">
                  <a:solidFill>
                    <a:schemeClr val="dk1"/>
                  </a:solidFill>
                  <a:latin typeface="Work Sans"/>
                  <a:ea typeface="Work Sans"/>
                  <a:cs typeface="Work Sans"/>
                  <a:sym typeface="Work Sans"/>
                </a:rPr>
                <a:t>$</a:t>
              </a:r>
              <a:r>
                <a:rPr b="1" lang="en-US" sz="4700">
                  <a:solidFill>
                    <a:schemeClr val="dk1"/>
                  </a:solidFill>
                  <a:latin typeface="Work Sans"/>
                  <a:ea typeface="Work Sans"/>
                  <a:cs typeface="Work Sans"/>
                  <a:sym typeface="Work Sans"/>
                </a:rPr>
                <a:t>XX </a:t>
              </a:r>
              <a:r>
                <a:rPr b="1" i="0" lang="en-US" sz="4700" u="none" cap="none" strike="noStrike">
                  <a:solidFill>
                    <a:schemeClr val="dk1"/>
                  </a:solidFill>
                  <a:latin typeface="Work Sans"/>
                  <a:ea typeface="Work Sans"/>
                  <a:cs typeface="Work Sans"/>
                  <a:sym typeface="Work Sans"/>
                </a:rPr>
                <a:t>M</a:t>
              </a:r>
              <a:endParaRPr b="1" i="0" sz="4700" u="none" cap="none" strike="noStrike">
                <a:solidFill>
                  <a:schemeClr val="dk1"/>
                </a:solidFill>
                <a:latin typeface="Work Sans"/>
                <a:ea typeface="Work Sans"/>
                <a:cs typeface="Work Sans"/>
                <a:sym typeface="Work Sans"/>
              </a:endParaRPr>
            </a:p>
          </p:txBody>
        </p:sp>
        <p:sp>
          <p:nvSpPr>
            <p:cNvPr id="2176" name="Google Shape;2176;p86"/>
            <p:cNvSpPr/>
            <p:nvPr/>
          </p:nvSpPr>
          <p:spPr>
            <a:xfrm>
              <a:off x="5390340" y="3409129"/>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lang="en-US" sz="1600">
                  <a:solidFill>
                    <a:srgbClr val="425967"/>
                  </a:solidFill>
                  <a:latin typeface="Outfit SemiBold"/>
                  <a:ea typeface="Outfit SemiBold"/>
                  <a:cs typeface="Outfit SemiBold"/>
                  <a:sym typeface="Outfit SemiBold"/>
                </a:rPr>
                <a:t>Customer Renewals Influenced</a:t>
              </a:r>
              <a:endParaRPr i="0" sz="1600" u="none" cap="none" strike="noStrike">
                <a:solidFill>
                  <a:srgbClr val="425967"/>
                </a:solidFill>
                <a:latin typeface="Outfit SemiBold"/>
                <a:ea typeface="Outfit SemiBold"/>
                <a:cs typeface="Outfit SemiBold"/>
                <a:sym typeface="Outfit SemiBold"/>
              </a:endParaRPr>
            </a:p>
          </p:txBody>
        </p:sp>
      </p:grpSp>
      <p:grpSp>
        <p:nvGrpSpPr>
          <p:cNvPr id="2177" name="Google Shape;2177;p86"/>
          <p:cNvGrpSpPr/>
          <p:nvPr/>
        </p:nvGrpSpPr>
        <p:grpSpPr>
          <a:xfrm>
            <a:off x="5058316" y="3725705"/>
            <a:ext cx="2164392" cy="1842454"/>
            <a:chOff x="3631465" y="2718149"/>
            <a:chExt cx="1670700" cy="1381875"/>
          </a:xfrm>
        </p:grpSpPr>
        <p:sp>
          <p:nvSpPr>
            <p:cNvPr id="2178" name="Google Shape;2178;p86"/>
            <p:cNvSpPr/>
            <p:nvPr/>
          </p:nvSpPr>
          <p:spPr>
            <a:xfrm>
              <a:off x="3631465" y="2718149"/>
              <a:ext cx="1670700" cy="690900"/>
            </a:xfrm>
            <a:prstGeom prst="rect">
              <a:avLst/>
            </a:prstGeom>
            <a:solidFill>
              <a:srgbClr val="4555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US" sz="4700">
                  <a:solidFill>
                    <a:srgbClr val="F3F3F3"/>
                  </a:solidFill>
                  <a:latin typeface="Work Sans"/>
                  <a:ea typeface="Work Sans"/>
                  <a:cs typeface="Work Sans"/>
                  <a:sym typeface="Work Sans"/>
                </a:rPr>
                <a:t>XX </a:t>
              </a:r>
              <a:r>
                <a:rPr b="1" i="0" lang="en-US" sz="4700" u="none" cap="none" strike="noStrike">
                  <a:solidFill>
                    <a:srgbClr val="F3F3F3"/>
                  </a:solidFill>
                  <a:latin typeface="Work Sans"/>
                  <a:ea typeface="Work Sans"/>
                  <a:cs typeface="Work Sans"/>
                  <a:sym typeface="Work Sans"/>
                </a:rPr>
                <a:t>M</a:t>
              </a:r>
              <a:endParaRPr b="1" i="0" sz="4700" u="none" cap="none" strike="noStrike">
                <a:solidFill>
                  <a:srgbClr val="F3F3F3"/>
                </a:solidFill>
                <a:latin typeface="Work Sans"/>
                <a:ea typeface="Work Sans"/>
                <a:cs typeface="Work Sans"/>
                <a:sym typeface="Work Sans"/>
              </a:endParaRPr>
            </a:p>
          </p:txBody>
        </p:sp>
        <p:sp>
          <p:nvSpPr>
            <p:cNvPr id="2179" name="Google Shape;2179;p86"/>
            <p:cNvSpPr/>
            <p:nvPr/>
          </p:nvSpPr>
          <p:spPr>
            <a:xfrm>
              <a:off x="3631465" y="340912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Social Media</a:t>
              </a:r>
              <a:r>
                <a:rPr lang="en-US" sz="1600">
                  <a:solidFill>
                    <a:srgbClr val="425967"/>
                  </a:solidFill>
                  <a:latin typeface="Outfit SemiBold"/>
                  <a:ea typeface="Outfit SemiBold"/>
                  <a:cs typeface="Outfit SemiBold"/>
                  <a:sym typeface="Outfit SemiBold"/>
                </a:rPr>
                <a:t> </a:t>
              </a:r>
              <a:r>
                <a:rPr i="0" lang="en-US" sz="1600" u="none" cap="none" strike="noStrike">
                  <a:solidFill>
                    <a:srgbClr val="425967"/>
                  </a:solidFill>
                  <a:latin typeface="Outfit SemiBold"/>
                  <a:ea typeface="Outfit SemiBold"/>
                  <a:cs typeface="Outfit SemiBold"/>
                  <a:sym typeface="Outfit SemiBold"/>
                </a:rPr>
                <a:t>Impressions </a:t>
              </a:r>
              <a:br>
                <a:rPr i="0" lang="en-US" sz="1600" u="none" cap="none" strike="noStrike">
                  <a:solidFill>
                    <a:srgbClr val="425967"/>
                  </a:solidFill>
                  <a:latin typeface="Outfit SemiBold"/>
                  <a:ea typeface="Outfit SemiBold"/>
                  <a:cs typeface="Outfit SemiBold"/>
                  <a:sym typeface="Outfit SemiBold"/>
                </a:rPr>
              </a:br>
              <a:r>
                <a:rPr lang="en-US" sz="1600">
                  <a:solidFill>
                    <a:srgbClr val="425967"/>
                  </a:solidFill>
                  <a:latin typeface="Outfit SemiBold"/>
                  <a:ea typeface="Outfit SemiBold"/>
                  <a:cs typeface="Outfit SemiBold"/>
                  <a:sym typeface="Outfit SemiBold"/>
                </a:rPr>
                <a:t>(or followers)</a:t>
              </a:r>
              <a:endParaRPr i="0" sz="1600" u="none" cap="none" strike="noStrike">
                <a:solidFill>
                  <a:srgbClr val="425967"/>
                </a:solidFill>
                <a:latin typeface="Outfit SemiBold"/>
                <a:ea typeface="Outfit SemiBold"/>
                <a:cs typeface="Outfit SemiBold"/>
                <a:sym typeface="Outfit SemiBold"/>
              </a:endParaRPr>
            </a:p>
          </p:txBody>
        </p:sp>
      </p:grpSp>
      <p:grpSp>
        <p:nvGrpSpPr>
          <p:cNvPr id="2180" name="Google Shape;2180;p86"/>
          <p:cNvGrpSpPr/>
          <p:nvPr/>
        </p:nvGrpSpPr>
        <p:grpSpPr>
          <a:xfrm>
            <a:off x="5056098" y="1640421"/>
            <a:ext cx="2164392" cy="1842454"/>
            <a:chOff x="3629753" y="1230349"/>
            <a:chExt cx="1670700" cy="1381875"/>
          </a:xfrm>
        </p:grpSpPr>
        <p:sp>
          <p:nvSpPr>
            <p:cNvPr id="2181" name="Google Shape;2181;p86"/>
            <p:cNvSpPr/>
            <p:nvPr/>
          </p:nvSpPr>
          <p:spPr>
            <a:xfrm>
              <a:off x="3629753" y="1230349"/>
              <a:ext cx="1670700" cy="690900"/>
            </a:xfrm>
            <a:prstGeom prst="rect">
              <a:avLst/>
            </a:prstGeom>
            <a:solidFill>
              <a:srgbClr val="4259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US" sz="4700">
                  <a:solidFill>
                    <a:srgbClr val="F3F3F3"/>
                  </a:solidFill>
                  <a:latin typeface="Work Sans"/>
                  <a:ea typeface="Work Sans"/>
                  <a:cs typeface="Work Sans"/>
                  <a:sym typeface="Work Sans"/>
                </a:rPr>
                <a:t>XX</a:t>
              </a:r>
              <a:r>
                <a:rPr b="1" i="0" lang="en-US" sz="4700" u="none" cap="none" strike="noStrike">
                  <a:solidFill>
                    <a:srgbClr val="F3F3F3"/>
                  </a:solidFill>
                  <a:latin typeface="Work Sans"/>
                  <a:ea typeface="Work Sans"/>
                  <a:cs typeface="Work Sans"/>
                  <a:sym typeface="Work Sans"/>
                </a:rPr>
                <a:t> M</a:t>
              </a:r>
              <a:endParaRPr b="1" i="0" sz="4700" u="none" cap="none" strike="noStrike">
                <a:solidFill>
                  <a:srgbClr val="F3F3F3"/>
                </a:solidFill>
                <a:latin typeface="Work Sans"/>
                <a:ea typeface="Work Sans"/>
                <a:cs typeface="Work Sans"/>
                <a:sym typeface="Work Sans"/>
              </a:endParaRPr>
            </a:p>
          </p:txBody>
        </p:sp>
        <p:sp>
          <p:nvSpPr>
            <p:cNvPr id="2182" name="Google Shape;2182;p86"/>
            <p:cNvSpPr/>
            <p:nvPr/>
          </p:nvSpPr>
          <p:spPr>
            <a:xfrm>
              <a:off x="3629753" y="192132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i="0" lang="en-US" sz="1600" u="none" cap="none" strike="noStrike">
                  <a:solidFill>
                    <a:srgbClr val="425967"/>
                  </a:solidFill>
                  <a:latin typeface="Outfit SemiBold"/>
                  <a:ea typeface="Outfit SemiBold"/>
                  <a:cs typeface="Outfit SemiBold"/>
                  <a:sym typeface="Outfit SemiBold"/>
                </a:rPr>
                <a:t>LinkedIn </a:t>
              </a:r>
              <a:br>
                <a:rPr i="0" lang="en-US" sz="1600" u="none" cap="none" strike="noStrike">
                  <a:solidFill>
                    <a:srgbClr val="425967"/>
                  </a:solidFill>
                  <a:latin typeface="Outfit SemiBold"/>
                  <a:ea typeface="Outfit SemiBold"/>
                  <a:cs typeface="Outfit SemiBold"/>
                  <a:sym typeface="Outfit SemiBold"/>
                </a:rPr>
              </a:br>
              <a:r>
                <a:rPr i="0" lang="en-US" sz="1600" u="none" cap="none" strike="noStrike">
                  <a:solidFill>
                    <a:srgbClr val="425967"/>
                  </a:solidFill>
                  <a:latin typeface="Outfit SemiBold"/>
                  <a:ea typeface="Outfit SemiBold"/>
                  <a:cs typeface="Outfit SemiBold"/>
                  <a:sym typeface="Outfit SemiBold"/>
                </a:rPr>
                <a:t>Impressions</a:t>
              </a:r>
              <a:endParaRPr i="0" sz="1600" u="none" cap="none" strike="noStrike">
                <a:solidFill>
                  <a:srgbClr val="425967"/>
                </a:solidFill>
                <a:latin typeface="Outfit SemiBold"/>
                <a:ea typeface="Outfit SemiBold"/>
                <a:cs typeface="Outfit SemiBold"/>
                <a:sym typeface="Outfit SemiBold"/>
              </a:endParaRPr>
            </a:p>
          </p:txBody>
        </p:sp>
      </p:grpSp>
      <p:grpSp>
        <p:nvGrpSpPr>
          <p:cNvPr id="2183" name="Google Shape;2183;p86"/>
          <p:cNvGrpSpPr/>
          <p:nvPr/>
        </p:nvGrpSpPr>
        <p:grpSpPr>
          <a:xfrm>
            <a:off x="9615561" y="3725705"/>
            <a:ext cx="2164392" cy="1842453"/>
            <a:chOff x="7149215" y="2718155"/>
            <a:chExt cx="1670700" cy="1381874"/>
          </a:xfrm>
        </p:grpSpPr>
        <p:sp>
          <p:nvSpPr>
            <p:cNvPr id="2184" name="Google Shape;2184;p86"/>
            <p:cNvSpPr/>
            <p:nvPr/>
          </p:nvSpPr>
          <p:spPr>
            <a:xfrm>
              <a:off x="7149215" y="2718155"/>
              <a:ext cx="1670700" cy="690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US" sz="4700">
                  <a:solidFill>
                    <a:schemeClr val="dk1"/>
                  </a:solidFill>
                  <a:latin typeface="Work Sans"/>
                  <a:ea typeface="Work Sans"/>
                  <a:cs typeface="Work Sans"/>
                  <a:sym typeface="Work Sans"/>
                </a:rPr>
                <a:t>XX K</a:t>
              </a:r>
              <a:endParaRPr b="1" i="0" sz="4700" u="none" cap="none" strike="noStrike">
                <a:solidFill>
                  <a:schemeClr val="dk1"/>
                </a:solidFill>
                <a:latin typeface="Work Sans"/>
                <a:ea typeface="Work Sans"/>
                <a:cs typeface="Work Sans"/>
                <a:sym typeface="Work Sans"/>
              </a:endParaRPr>
            </a:p>
          </p:txBody>
        </p:sp>
        <p:sp>
          <p:nvSpPr>
            <p:cNvPr id="2185" name="Google Shape;2185;p86"/>
            <p:cNvSpPr/>
            <p:nvPr/>
          </p:nvSpPr>
          <p:spPr>
            <a:xfrm>
              <a:off x="7149215" y="3409129"/>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lang="en-US" sz="1600">
                  <a:solidFill>
                    <a:srgbClr val="425967"/>
                  </a:solidFill>
                  <a:latin typeface="Outfit SemiBold"/>
                  <a:ea typeface="Outfit SemiBold"/>
                  <a:cs typeface="Outfit SemiBold"/>
                  <a:sym typeface="Outfit SemiBold"/>
                </a:rPr>
                <a:t>Customer Community </a:t>
              </a:r>
              <a:endParaRPr i="0" sz="1600" u="none" cap="none" strike="noStrike">
                <a:solidFill>
                  <a:srgbClr val="425967"/>
                </a:solidFill>
                <a:latin typeface="Outfit SemiBold"/>
                <a:ea typeface="Outfit SemiBold"/>
                <a:cs typeface="Outfit SemiBold"/>
                <a:sym typeface="Outfit SemiBold"/>
              </a:endParaRPr>
            </a:p>
          </p:txBody>
        </p:sp>
      </p:grpSp>
      <p:grpSp>
        <p:nvGrpSpPr>
          <p:cNvPr id="2186" name="Google Shape;2186;p86"/>
          <p:cNvGrpSpPr/>
          <p:nvPr/>
        </p:nvGrpSpPr>
        <p:grpSpPr>
          <a:xfrm>
            <a:off x="9615561" y="1640421"/>
            <a:ext cx="2164392" cy="1842454"/>
            <a:chOff x="7149215" y="1245529"/>
            <a:chExt cx="1670700" cy="1381875"/>
          </a:xfrm>
        </p:grpSpPr>
        <p:sp>
          <p:nvSpPr>
            <p:cNvPr id="2187" name="Google Shape;2187;p86"/>
            <p:cNvSpPr/>
            <p:nvPr/>
          </p:nvSpPr>
          <p:spPr>
            <a:xfrm>
              <a:off x="7149215" y="1245529"/>
              <a:ext cx="1670700" cy="690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US" sz="4700">
                  <a:solidFill>
                    <a:schemeClr val="dk1"/>
                  </a:solidFill>
                  <a:latin typeface="Work Sans"/>
                  <a:ea typeface="Work Sans"/>
                  <a:cs typeface="Work Sans"/>
                  <a:sym typeface="Work Sans"/>
                </a:rPr>
                <a:t>+</a:t>
              </a:r>
              <a:r>
                <a:rPr b="1" lang="en-US" sz="4700">
                  <a:solidFill>
                    <a:schemeClr val="dk1"/>
                  </a:solidFill>
                  <a:latin typeface="Work Sans"/>
                  <a:ea typeface="Work Sans"/>
                  <a:cs typeface="Work Sans"/>
                  <a:sym typeface="Work Sans"/>
                </a:rPr>
                <a:t>XX</a:t>
              </a:r>
              <a:endParaRPr b="1" i="0" sz="4700" u="none" cap="none" strike="noStrike">
                <a:solidFill>
                  <a:schemeClr val="dk1"/>
                </a:solidFill>
                <a:latin typeface="Work Sans"/>
                <a:ea typeface="Work Sans"/>
                <a:cs typeface="Work Sans"/>
                <a:sym typeface="Work Sans"/>
              </a:endParaRPr>
            </a:p>
          </p:txBody>
        </p:sp>
        <p:sp>
          <p:nvSpPr>
            <p:cNvPr id="2188" name="Google Shape;2188;p86"/>
            <p:cNvSpPr/>
            <p:nvPr/>
          </p:nvSpPr>
          <p:spPr>
            <a:xfrm>
              <a:off x="7149215" y="1936504"/>
              <a:ext cx="1670700" cy="690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lang="en-US" sz="1600">
                  <a:solidFill>
                    <a:srgbClr val="425967"/>
                  </a:solidFill>
                  <a:latin typeface="Outfit SemiBold"/>
                  <a:ea typeface="Outfit SemiBold"/>
                  <a:cs typeface="Outfit SemiBold"/>
                  <a:sym typeface="Outfit SemiBold"/>
                </a:rPr>
                <a:t>eNPS</a:t>
              </a:r>
              <a:endParaRPr i="0" sz="1600" u="none" cap="none" strike="noStrike">
                <a:solidFill>
                  <a:srgbClr val="425967"/>
                </a:solidFill>
                <a:latin typeface="Outfit SemiBold"/>
                <a:ea typeface="Outfit SemiBold"/>
                <a:cs typeface="Outfit SemiBold"/>
                <a:sym typeface="Outfit SemiBold"/>
              </a:endParaRPr>
            </a:p>
          </p:txBody>
        </p:sp>
      </p:grpSp>
      <p:sp>
        <p:nvSpPr>
          <p:cNvPr id="2189" name="Google Shape;2189;p86"/>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
        <p:nvSpPr>
          <p:cNvPr id="2190" name="Google Shape;2190;p86"/>
          <p:cNvSpPr/>
          <p:nvPr/>
        </p:nvSpPr>
        <p:spPr>
          <a:xfrm>
            <a:off x="11591835"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4</a:t>
            </a:r>
            <a:endParaRPr b="1" sz="2100">
              <a:solidFill>
                <a:schemeClr val="dk2"/>
              </a:solidFill>
              <a:latin typeface="Outfit"/>
              <a:ea typeface="Outfit"/>
              <a:cs typeface="Outfit"/>
              <a:sym typeface="Outfi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4" name="Shape 2194"/>
        <p:cNvGrpSpPr/>
        <p:nvPr/>
      </p:nvGrpSpPr>
      <p:grpSpPr>
        <a:xfrm>
          <a:off x="0" y="0"/>
          <a:ext cx="0" cy="0"/>
          <a:chOff x="0" y="0"/>
          <a:chExt cx="0" cy="0"/>
        </a:xfrm>
      </p:grpSpPr>
      <p:sp>
        <p:nvSpPr>
          <p:cNvPr id="2195" name="Google Shape;2195;p87"/>
          <p:cNvSpPr txBox="1"/>
          <p:nvPr>
            <p:ph idx="4294967295" type="title"/>
          </p:nvPr>
        </p:nvSpPr>
        <p:spPr>
          <a:xfrm>
            <a:off x="140176" y="211158"/>
            <a:ext cx="11004900" cy="462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3900">
                <a:solidFill>
                  <a:schemeClr val="dk1"/>
                </a:solidFill>
              </a:rPr>
              <a:t>Annual marketing plan overview</a:t>
            </a:r>
            <a:endParaRPr sz="3900">
              <a:solidFill>
                <a:schemeClr val="dk1"/>
              </a:solidFill>
              <a:latin typeface="Work Sans"/>
              <a:ea typeface="Work Sans"/>
              <a:cs typeface="Work Sans"/>
              <a:sym typeface="Work Sans"/>
            </a:endParaRPr>
          </a:p>
        </p:txBody>
      </p:sp>
      <p:sp>
        <p:nvSpPr>
          <p:cNvPr id="2196" name="Google Shape;2196;p87"/>
          <p:cNvSpPr/>
          <p:nvPr/>
        </p:nvSpPr>
        <p:spPr>
          <a:xfrm>
            <a:off x="1576215" y="906085"/>
            <a:ext cx="10204800" cy="487500"/>
          </a:xfrm>
          <a:prstGeom prst="rect">
            <a:avLst/>
          </a:prstGeom>
          <a:solidFill>
            <a:srgbClr val="FFFFFF"/>
          </a:solidFill>
          <a:ln cap="flat" cmpd="sng" w="33875">
            <a:solidFill>
              <a:schemeClr val="dk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chemeClr val="dk1"/>
              </a:buClr>
              <a:buSzPts val="1500"/>
              <a:buFont typeface="Arial"/>
              <a:buNone/>
            </a:pPr>
            <a:r>
              <a:rPr b="0" i="0" lang="en-US" sz="1600" u="none" cap="none" strike="noStrike">
                <a:solidFill>
                  <a:schemeClr val="dk1"/>
                </a:solidFill>
                <a:latin typeface="Barlow"/>
                <a:ea typeface="Barlow"/>
                <a:cs typeface="Barlow"/>
                <a:sym typeface="Barlow"/>
              </a:rPr>
              <a:t>Establish </a:t>
            </a:r>
            <a:r>
              <a:rPr lang="en-US" sz="1600">
                <a:solidFill>
                  <a:schemeClr val="dk1"/>
                </a:solidFill>
                <a:latin typeface="Barlow"/>
                <a:ea typeface="Barlow"/>
                <a:cs typeface="Barlow"/>
                <a:sym typeface="Barlow"/>
              </a:rPr>
              <a:t>&lt;company&gt; </a:t>
            </a:r>
            <a:r>
              <a:rPr b="0" i="0" lang="en-US" sz="1600" u="none" cap="none" strike="noStrike">
                <a:solidFill>
                  <a:schemeClr val="dk1"/>
                </a:solidFill>
                <a:latin typeface="Barlow"/>
                <a:ea typeface="Barlow"/>
                <a:cs typeface="Barlow"/>
                <a:sym typeface="Barlow"/>
              </a:rPr>
              <a:t>as the #1 recognized global leader </a:t>
            </a:r>
            <a:r>
              <a:rPr lang="en-US" sz="1600">
                <a:solidFill>
                  <a:schemeClr val="dk1"/>
                </a:solidFill>
                <a:latin typeface="Barlow"/>
                <a:ea typeface="Barlow"/>
                <a:cs typeface="Barlow"/>
                <a:sym typeface="Barlow"/>
              </a:rPr>
              <a:t>in &lt;category&gt; </a:t>
            </a:r>
            <a:r>
              <a:rPr b="0" i="0" lang="en-US" sz="1600" u="none" cap="none" strike="noStrike">
                <a:solidFill>
                  <a:schemeClr val="dk1"/>
                </a:solidFill>
                <a:latin typeface="Barlow"/>
                <a:ea typeface="Barlow"/>
                <a:cs typeface="Barlow"/>
                <a:sym typeface="Barlow"/>
              </a:rPr>
              <a:t> </a:t>
            </a:r>
            <a:r>
              <a:rPr lang="en-US" sz="1600">
                <a:solidFill>
                  <a:schemeClr val="dk1"/>
                </a:solidFill>
                <a:latin typeface="Barlow"/>
                <a:ea typeface="Barlow"/>
                <a:cs typeface="Barlow"/>
                <a:sym typeface="Barlow"/>
              </a:rPr>
              <a:t>by customer NPS and market share.</a:t>
            </a:r>
            <a:endParaRPr b="0" i="0" sz="1600" u="none" cap="none" strike="noStrike">
              <a:solidFill>
                <a:schemeClr val="dk1"/>
              </a:solidFill>
              <a:latin typeface="Barlow"/>
              <a:ea typeface="Barlow"/>
              <a:cs typeface="Barlow"/>
              <a:sym typeface="Barlow"/>
            </a:endParaRPr>
          </a:p>
        </p:txBody>
      </p:sp>
      <p:sp>
        <p:nvSpPr>
          <p:cNvPr id="2197" name="Google Shape;2197;p87"/>
          <p:cNvSpPr/>
          <p:nvPr/>
        </p:nvSpPr>
        <p:spPr>
          <a:xfrm>
            <a:off x="198628" y="1529332"/>
            <a:ext cx="1180200" cy="487500"/>
          </a:xfrm>
          <a:prstGeom prst="rect">
            <a:avLst/>
          </a:prstGeom>
          <a:solidFill>
            <a:schemeClr val="accent1"/>
          </a:solidFill>
          <a:ln>
            <a:noFill/>
          </a:ln>
          <a:effectLst>
            <a:outerShdw blurRad="53333" rotWithShape="0" dir="5400000" dist="30667">
              <a:srgbClr val="000000">
                <a:alpha val="3451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rgbClr val="FFFFFF"/>
                </a:solidFill>
                <a:latin typeface="Barlow"/>
                <a:ea typeface="Barlow"/>
                <a:cs typeface="Barlow"/>
                <a:sym typeface="Barlow"/>
              </a:rPr>
              <a:t>Key Initiatives</a:t>
            </a:r>
            <a:endParaRPr b="1" i="0" sz="1300" u="none" cap="none" strike="noStrike">
              <a:solidFill>
                <a:srgbClr val="FFFFFF"/>
              </a:solidFill>
              <a:latin typeface="Barlow"/>
              <a:ea typeface="Barlow"/>
              <a:cs typeface="Barlow"/>
              <a:sym typeface="Barlow"/>
            </a:endParaRPr>
          </a:p>
        </p:txBody>
      </p:sp>
      <p:sp>
        <p:nvSpPr>
          <p:cNvPr id="2198" name="Google Shape;2198;p87"/>
          <p:cNvSpPr/>
          <p:nvPr/>
        </p:nvSpPr>
        <p:spPr>
          <a:xfrm>
            <a:off x="202743" y="5115069"/>
            <a:ext cx="1180200" cy="487500"/>
          </a:xfrm>
          <a:prstGeom prst="rect">
            <a:avLst/>
          </a:prstGeom>
          <a:solidFill>
            <a:schemeClr val="accent4"/>
          </a:solidFill>
          <a:ln>
            <a:noFill/>
          </a:ln>
          <a:effectLst>
            <a:outerShdw blurRad="53333" rotWithShape="0" dir="5400000" dist="30667">
              <a:srgbClr val="000000">
                <a:alpha val="3451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Barlow"/>
                <a:ea typeface="Barlow"/>
                <a:cs typeface="Barlow"/>
                <a:sym typeface="Barlow"/>
              </a:rPr>
              <a:t>Metrics</a:t>
            </a:r>
            <a:endParaRPr b="1" i="0" sz="1600" u="none" cap="none" strike="noStrike">
              <a:solidFill>
                <a:srgbClr val="FFFFFF"/>
              </a:solidFill>
              <a:latin typeface="Barlow"/>
              <a:ea typeface="Barlow"/>
              <a:cs typeface="Barlow"/>
              <a:sym typeface="Barlow"/>
            </a:endParaRPr>
          </a:p>
        </p:txBody>
      </p:sp>
      <p:sp>
        <p:nvSpPr>
          <p:cNvPr id="2199" name="Google Shape;2199;p87"/>
          <p:cNvSpPr/>
          <p:nvPr/>
        </p:nvSpPr>
        <p:spPr>
          <a:xfrm>
            <a:off x="1576245" y="2579973"/>
            <a:ext cx="2405700" cy="2420400"/>
          </a:xfrm>
          <a:prstGeom prst="rect">
            <a:avLst/>
          </a:prstGeom>
          <a:solidFill>
            <a:srgbClr val="F3F3F3"/>
          </a:solidFill>
          <a:ln cap="flat" cmpd="sng" w="12700">
            <a:solidFill>
              <a:srgbClr val="FFFFFF"/>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lang="en-US" sz="1200">
                <a:solidFill>
                  <a:schemeClr val="dk1"/>
                </a:solidFill>
                <a:latin typeface="Barlow"/>
                <a:ea typeface="Barlow"/>
                <a:cs typeface="Barlow"/>
                <a:sym typeface="Barlow"/>
              </a:rPr>
              <a:t>New brand &amp; activation campaign</a:t>
            </a:r>
            <a:endParaRPr sz="1200">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t/>
            </a:r>
            <a:endParaRPr sz="1200">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rPr lang="en-US" sz="1200">
                <a:solidFill>
                  <a:schemeClr val="dk1"/>
                </a:solidFill>
                <a:latin typeface="Barlow"/>
                <a:ea typeface="Barlow"/>
                <a:cs typeface="Barlow"/>
                <a:sym typeface="Barlow"/>
              </a:rPr>
              <a:t>Category Leadership</a:t>
            </a:r>
            <a:endParaRPr sz="1200">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t/>
            </a:r>
            <a:endParaRPr sz="1200">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rPr b="0" i="0" lang="en-US" sz="1200" u="none" cap="none" strike="noStrike">
                <a:solidFill>
                  <a:schemeClr val="dk1"/>
                </a:solidFill>
                <a:latin typeface="Barlow"/>
                <a:ea typeface="Barlow"/>
                <a:cs typeface="Barlow"/>
                <a:sym typeface="Barlow"/>
              </a:rPr>
              <a:t>Maintain #1 in analyst &amp;  peer reviews</a:t>
            </a:r>
            <a:br>
              <a:rPr b="0" i="0" lang="en-US" sz="1200" u="none" cap="none" strike="noStrike">
                <a:solidFill>
                  <a:schemeClr val="dk1"/>
                </a:solidFill>
                <a:latin typeface="Barlow"/>
                <a:ea typeface="Barlow"/>
                <a:cs typeface="Barlow"/>
                <a:sym typeface="Barlow"/>
              </a:rPr>
            </a:b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rPr b="0" i="0" lang="en-US" sz="1200" u="none" cap="none" strike="noStrike">
                <a:solidFill>
                  <a:schemeClr val="dk1"/>
                </a:solidFill>
                <a:latin typeface="Barlow"/>
                <a:ea typeface="Barlow"/>
                <a:cs typeface="Barlow"/>
                <a:sym typeface="Barlow"/>
              </a:rPr>
              <a:t>Battle level product positioning</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rPr lang="en-US" sz="1200">
                <a:solidFill>
                  <a:schemeClr val="dk1"/>
                </a:solidFill>
                <a:latin typeface="Barlow"/>
                <a:ea typeface="Barlow"/>
                <a:cs typeface="Barlow"/>
                <a:sym typeface="Barlow"/>
              </a:rPr>
              <a:t>Quarterly i</a:t>
            </a:r>
            <a:r>
              <a:rPr b="0" i="0" lang="en-US" sz="1200" u="none" cap="none" strike="noStrike">
                <a:solidFill>
                  <a:schemeClr val="dk1"/>
                </a:solidFill>
                <a:latin typeface="Barlow"/>
                <a:ea typeface="Barlow"/>
                <a:cs typeface="Barlow"/>
                <a:sym typeface="Barlow"/>
              </a:rPr>
              <a:t>ntegrated </a:t>
            </a:r>
            <a:r>
              <a:rPr lang="en-US" sz="1200">
                <a:solidFill>
                  <a:schemeClr val="dk1"/>
                </a:solidFill>
                <a:latin typeface="Barlow"/>
                <a:ea typeface="Barlow"/>
                <a:cs typeface="Barlow"/>
                <a:sym typeface="Barlow"/>
              </a:rPr>
              <a:t>l</a:t>
            </a:r>
            <a:r>
              <a:rPr b="0" i="0" lang="en-US" sz="1200" u="none" cap="none" strike="noStrike">
                <a:solidFill>
                  <a:schemeClr val="dk1"/>
                </a:solidFill>
                <a:latin typeface="Barlow"/>
                <a:ea typeface="Barlow"/>
                <a:cs typeface="Barlow"/>
                <a:sym typeface="Barlow"/>
              </a:rPr>
              <a:t>aunch</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t/>
            </a:r>
            <a:endParaRPr b="0" i="0" sz="1100" u="none" cap="none" strike="noStrike">
              <a:solidFill>
                <a:schemeClr val="dk1"/>
              </a:solidFill>
              <a:latin typeface="Barlow"/>
              <a:ea typeface="Barlow"/>
              <a:cs typeface="Barlow"/>
              <a:sym typeface="Barlow"/>
            </a:endParaRPr>
          </a:p>
        </p:txBody>
      </p:sp>
      <p:sp>
        <p:nvSpPr>
          <p:cNvPr id="2200" name="Google Shape;2200;p87"/>
          <p:cNvSpPr/>
          <p:nvPr/>
        </p:nvSpPr>
        <p:spPr>
          <a:xfrm>
            <a:off x="1576210" y="1529339"/>
            <a:ext cx="2405700" cy="1100100"/>
          </a:xfrm>
          <a:prstGeom prst="rect">
            <a:avLst/>
          </a:prstGeom>
          <a:solidFill>
            <a:schemeClr val="accent1"/>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FFFFFF"/>
                </a:solidFill>
                <a:latin typeface="Barlow"/>
                <a:ea typeface="Barlow"/>
                <a:cs typeface="Barlow"/>
                <a:sym typeface="Barlow"/>
              </a:rPr>
              <a:t>Be the Leading Brand </a:t>
            </a:r>
            <a:endParaRPr b="1" i="0" sz="1300" u="none" cap="none" strike="noStrike">
              <a:solidFill>
                <a:srgbClr val="FFFFFF"/>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Barlow"/>
                <a:ea typeface="Barlow"/>
                <a:cs typeface="Barlow"/>
                <a:sym typeface="Barlow"/>
              </a:rPr>
              <a:t>Be the # 1 market leader as measured by share of voice, peer review sites, analyst evaluations and competitive win rates.</a:t>
            </a:r>
            <a:endParaRPr b="1" i="0" sz="1100" u="none" cap="none" strike="noStrike">
              <a:solidFill>
                <a:srgbClr val="FFFFFF"/>
              </a:solidFill>
              <a:latin typeface="Barlow"/>
              <a:ea typeface="Barlow"/>
              <a:cs typeface="Barlow"/>
              <a:sym typeface="Barlow"/>
            </a:endParaRPr>
          </a:p>
        </p:txBody>
      </p:sp>
      <p:sp>
        <p:nvSpPr>
          <p:cNvPr id="2201" name="Google Shape;2201;p87"/>
          <p:cNvSpPr/>
          <p:nvPr/>
        </p:nvSpPr>
        <p:spPr>
          <a:xfrm>
            <a:off x="4152305" y="2580165"/>
            <a:ext cx="2401500" cy="2420400"/>
          </a:xfrm>
          <a:prstGeom prst="rect">
            <a:avLst/>
          </a:prstGeom>
          <a:solidFill>
            <a:srgbClr val="F3F3F3"/>
          </a:solidFill>
          <a:ln cap="flat" cmpd="sng" w="12700">
            <a:solidFill>
              <a:srgbClr val="FFFFFF"/>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en-US" sz="1200" u="none" cap="none" strike="noStrike">
                <a:solidFill>
                  <a:srgbClr val="434343"/>
                </a:solidFill>
                <a:latin typeface="Barlow"/>
                <a:ea typeface="Barlow"/>
                <a:cs typeface="Barlow"/>
                <a:sym typeface="Barlow"/>
              </a:rPr>
              <a:t>Drive increase in website conversions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rPr b="0" i="0" lang="en-US" sz="1200" u="none" cap="none" strike="noStrike">
                <a:solidFill>
                  <a:srgbClr val="434343"/>
                </a:solidFill>
                <a:latin typeface="Barlow"/>
                <a:ea typeface="Barlow"/>
                <a:cs typeface="Barlow"/>
                <a:sym typeface="Barlow"/>
              </a:rPr>
              <a:t>Inbound </a:t>
            </a:r>
            <a:r>
              <a:rPr lang="en-US" sz="1200">
                <a:solidFill>
                  <a:srgbClr val="434343"/>
                </a:solidFill>
                <a:latin typeface="Barlow"/>
                <a:ea typeface="Barlow"/>
                <a:cs typeface="Barlow"/>
                <a:sym typeface="Barlow"/>
              </a:rPr>
              <a:t>m</a:t>
            </a:r>
            <a:r>
              <a:rPr b="0" i="0" lang="en-US" sz="1200" u="none" cap="none" strike="noStrike">
                <a:solidFill>
                  <a:srgbClr val="434343"/>
                </a:solidFill>
                <a:latin typeface="Barlow"/>
                <a:ea typeface="Barlow"/>
                <a:cs typeface="Barlow"/>
                <a:sym typeface="Barlow"/>
              </a:rPr>
              <a:t>arketing </a:t>
            </a:r>
            <a:r>
              <a:rPr lang="en-US" sz="1200">
                <a:solidFill>
                  <a:srgbClr val="434343"/>
                </a:solidFill>
                <a:latin typeface="Barlow"/>
                <a:ea typeface="Barlow"/>
                <a:cs typeface="Barlow"/>
                <a:sym typeface="Barlow"/>
              </a:rPr>
              <a:t>e</a:t>
            </a:r>
            <a:r>
              <a:rPr b="0" i="0" lang="en-US" sz="1200" u="none" cap="none" strike="noStrike">
                <a:solidFill>
                  <a:srgbClr val="434343"/>
                </a:solidFill>
                <a:latin typeface="Barlow"/>
                <a:ea typeface="Barlow"/>
                <a:cs typeface="Barlow"/>
                <a:sym typeface="Barlow"/>
              </a:rPr>
              <a:t>ngine</a:t>
            </a:r>
            <a:endParaRPr sz="1200">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rPr b="0" i="0" lang="en-US" sz="1200" u="none" cap="none" strike="noStrike">
                <a:solidFill>
                  <a:srgbClr val="434343"/>
                </a:solidFill>
                <a:latin typeface="Barlow"/>
                <a:ea typeface="Barlow"/>
                <a:cs typeface="Barlow"/>
                <a:sym typeface="Barlow"/>
              </a:rPr>
              <a:t>Marketing </a:t>
            </a:r>
            <a:r>
              <a:rPr lang="en-US" sz="1200">
                <a:solidFill>
                  <a:srgbClr val="434343"/>
                </a:solidFill>
                <a:latin typeface="Barlow"/>
                <a:ea typeface="Barlow"/>
                <a:cs typeface="Barlow"/>
                <a:sym typeface="Barlow"/>
              </a:rPr>
              <a:t>e</a:t>
            </a:r>
            <a:r>
              <a:rPr b="0" i="0" lang="en-US" sz="1200" u="none" cap="none" strike="noStrike">
                <a:solidFill>
                  <a:srgbClr val="434343"/>
                </a:solidFill>
                <a:latin typeface="Barlow"/>
                <a:ea typeface="Barlow"/>
                <a:cs typeface="Barlow"/>
                <a:sym typeface="Barlow"/>
              </a:rPr>
              <a:t>ngine </a:t>
            </a:r>
            <a:r>
              <a:rPr lang="en-US" sz="1200">
                <a:solidFill>
                  <a:srgbClr val="434343"/>
                </a:solidFill>
                <a:latin typeface="Barlow"/>
                <a:ea typeface="Barlow"/>
                <a:cs typeface="Barlow"/>
                <a:sym typeface="Barlow"/>
              </a:rPr>
              <a:t>p</a:t>
            </a:r>
            <a:r>
              <a:rPr b="0" i="0" lang="en-US" sz="1200" u="none" cap="none" strike="noStrike">
                <a:solidFill>
                  <a:srgbClr val="434343"/>
                </a:solidFill>
                <a:latin typeface="Barlow"/>
                <a:ea typeface="Barlow"/>
                <a:cs typeface="Barlow"/>
                <a:sym typeface="Barlow"/>
              </a:rPr>
              <a:t>erformance model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34343"/>
                </a:solidFill>
                <a:latin typeface="Barlow"/>
                <a:ea typeface="Barlow"/>
                <a:cs typeface="Barlow"/>
                <a:sym typeface="Barlow"/>
              </a:rPr>
              <a:t>EMEA expansion</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rPr lang="en-US" sz="1200">
                <a:solidFill>
                  <a:srgbClr val="434343"/>
                </a:solidFill>
                <a:latin typeface="Barlow"/>
                <a:ea typeface="Barlow"/>
                <a:cs typeface="Barlow"/>
                <a:sym typeface="Barlow"/>
              </a:rPr>
              <a:t>Partner</a:t>
            </a:r>
            <a:r>
              <a:rPr b="0" i="0" lang="en-US" sz="1200" u="none" cap="none" strike="noStrike">
                <a:solidFill>
                  <a:srgbClr val="434343"/>
                </a:solidFill>
                <a:latin typeface="Barlow"/>
                <a:ea typeface="Barlow"/>
                <a:cs typeface="Barlow"/>
                <a:sym typeface="Barlow"/>
              </a:rPr>
              <a:t> </a:t>
            </a:r>
            <a:r>
              <a:rPr lang="en-US" sz="1200">
                <a:solidFill>
                  <a:srgbClr val="434343"/>
                </a:solidFill>
                <a:latin typeface="Barlow"/>
                <a:ea typeface="Barlow"/>
                <a:cs typeface="Barlow"/>
                <a:sym typeface="Barlow"/>
              </a:rPr>
              <a:t>c</a:t>
            </a:r>
            <a:r>
              <a:rPr b="0" i="0" lang="en-US" sz="1200" u="none" cap="none" strike="noStrike">
                <a:solidFill>
                  <a:srgbClr val="434343"/>
                </a:solidFill>
                <a:latin typeface="Barlow"/>
                <a:ea typeface="Barlow"/>
                <a:cs typeface="Barlow"/>
                <a:sym typeface="Barlow"/>
              </a:rPr>
              <a:t>o-</a:t>
            </a:r>
            <a:r>
              <a:rPr lang="en-US" sz="1200">
                <a:solidFill>
                  <a:srgbClr val="434343"/>
                </a:solidFill>
                <a:latin typeface="Barlow"/>
                <a:ea typeface="Barlow"/>
                <a:cs typeface="Barlow"/>
                <a:sym typeface="Barlow"/>
              </a:rPr>
              <a:t>m</a:t>
            </a:r>
            <a:r>
              <a:rPr b="0" i="0" lang="en-US" sz="1200" u="none" cap="none" strike="noStrike">
                <a:solidFill>
                  <a:srgbClr val="434343"/>
                </a:solidFill>
                <a:latin typeface="Barlow"/>
                <a:ea typeface="Barlow"/>
                <a:cs typeface="Barlow"/>
                <a:sym typeface="Barlow"/>
              </a:rPr>
              <a:t>arketing program</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Barlow"/>
              <a:ea typeface="Barlow"/>
              <a:cs typeface="Barlow"/>
              <a:sym typeface="Barlow"/>
            </a:endParaRPr>
          </a:p>
        </p:txBody>
      </p:sp>
      <p:sp>
        <p:nvSpPr>
          <p:cNvPr id="2202" name="Google Shape;2202;p87"/>
          <p:cNvSpPr/>
          <p:nvPr/>
        </p:nvSpPr>
        <p:spPr>
          <a:xfrm>
            <a:off x="4152088" y="1529339"/>
            <a:ext cx="2401500" cy="1100100"/>
          </a:xfrm>
          <a:prstGeom prst="rect">
            <a:avLst/>
          </a:prstGeom>
          <a:solidFill>
            <a:schemeClr val="accent1"/>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Barlow"/>
                <a:ea typeface="Barlow"/>
                <a:cs typeface="Barlow"/>
                <a:sym typeface="Barlow"/>
              </a:rPr>
              <a:t>10X our Marketing Engine</a:t>
            </a:r>
            <a:endParaRPr b="1" i="0" sz="13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chemeClr val="dk1"/>
              </a:buClr>
              <a:buSzPts val="1500"/>
              <a:buFont typeface="Arial"/>
              <a:buNone/>
            </a:pPr>
            <a:r>
              <a:rPr b="0" i="0" lang="en-US" sz="1100" u="none" cap="none" strike="noStrike">
                <a:solidFill>
                  <a:srgbClr val="FFFFFF"/>
                </a:solidFill>
                <a:latin typeface="Barlow"/>
                <a:ea typeface="Barlow"/>
                <a:cs typeface="Barlow"/>
                <a:sym typeface="Barlow"/>
              </a:rPr>
              <a:t>Build marketing engine to enter</a:t>
            </a:r>
            <a:r>
              <a:rPr lang="en-US" sz="1100">
                <a:solidFill>
                  <a:srgbClr val="FFFFFF"/>
                </a:solidFill>
                <a:latin typeface="Barlow"/>
                <a:ea typeface="Barlow"/>
                <a:cs typeface="Barlow"/>
                <a:sym typeface="Barlow"/>
              </a:rPr>
              <a:t> </a:t>
            </a:r>
            <a:r>
              <a:rPr b="0" i="0" lang="en-US" sz="1100" u="none" cap="none" strike="noStrike">
                <a:solidFill>
                  <a:srgbClr val="FFFFFF"/>
                </a:solidFill>
                <a:latin typeface="Barlow"/>
                <a:ea typeface="Barlow"/>
                <a:cs typeface="Barlow"/>
                <a:sym typeface="Barlow"/>
              </a:rPr>
              <a:t>new markets, drive engagement and improve pipeline conversions.</a:t>
            </a:r>
            <a:endParaRPr b="0" i="0" sz="1200" u="none" cap="none" strike="noStrike">
              <a:solidFill>
                <a:srgbClr val="FFFFFF"/>
              </a:solidFill>
              <a:latin typeface="Barlow"/>
              <a:ea typeface="Barlow"/>
              <a:cs typeface="Barlow"/>
              <a:sym typeface="Barlow"/>
            </a:endParaRPr>
          </a:p>
        </p:txBody>
      </p:sp>
      <p:sp>
        <p:nvSpPr>
          <p:cNvPr id="2203" name="Google Shape;2203;p87"/>
          <p:cNvSpPr/>
          <p:nvPr/>
        </p:nvSpPr>
        <p:spPr>
          <a:xfrm>
            <a:off x="6724375" y="2579973"/>
            <a:ext cx="2401500" cy="2420400"/>
          </a:xfrm>
          <a:prstGeom prst="rect">
            <a:avLst/>
          </a:prstGeom>
          <a:solidFill>
            <a:srgbClr val="F3F3F3"/>
          </a:solidFill>
          <a:ln cap="flat" cmpd="sng" w="12700">
            <a:solidFill>
              <a:srgbClr val="FFFFFF"/>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lang="en-US" sz="1200">
                <a:solidFill>
                  <a:srgbClr val="434343"/>
                </a:solidFill>
                <a:latin typeface="Barlow"/>
                <a:ea typeface="Barlow"/>
                <a:cs typeface="Barlow"/>
                <a:sym typeface="Barlow"/>
              </a:rPr>
              <a:t>Audit and identify new workflows and tech</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rPr lang="en-US" sz="1200">
                <a:solidFill>
                  <a:srgbClr val="434343"/>
                </a:solidFill>
                <a:latin typeface="Barlow"/>
                <a:ea typeface="Barlow"/>
                <a:cs typeface="Barlow"/>
                <a:sym typeface="Barlow"/>
              </a:rPr>
              <a:t>Implement Web Agents across customer journey</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rPr lang="en-US" sz="1200">
                <a:solidFill>
                  <a:srgbClr val="434343"/>
                </a:solidFill>
                <a:latin typeface="Barlow"/>
                <a:ea typeface="Barlow"/>
                <a:cs typeface="Barlow"/>
                <a:sym typeface="Barlow"/>
              </a:rPr>
              <a:t>Create a single learning center on the web</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rPr lang="en-US" sz="1200">
                <a:solidFill>
                  <a:srgbClr val="434343"/>
                </a:solidFill>
                <a:latin typeface="Barlow"/>
                <a:ea typeface="Barlow"/>
                <a:cs typeface="Barlow"/>
                <a:sym typeface="Barlow"/>
              </a:rPr>
              <a:t>Optimize content for AEO</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rPr lang="en-US" sz="1200">
                <a:solidFill>
                  <a:srgbClr val="434343"/>
                </a:solidFill>
                <a:latin typeface="Barlow"/>
                <a:ea typeface="Barlow"/>
                <a:cs typeface="Barlow"/>
                <a:sym typeface="Barlow"/>
              </a:rPr>
              <a:t>Launch </a:t>
            </a:r>
            <a:r>
              <a:rPr lang="en-US" sz="1200">
                <a:solidFill>
                  <a:srgbClr val="434343"/>
                </a:solidFill>
                <a:latin typeface="Barlow"/>
                <a:ea typeface="Barlow"/>
                <a:cs typeface="Barlow"/>
                <a:sym typeface="Barlow"/>
              </a:rPr>
              <a:t>Customer </a:t>
            </a:r>
            <a:r>
              <a:rPr b="0" i="0" lang="en-US" sz="1200" u="none" cap="none" strike="noStrike">
                <a:solidFill>
                  <a:srgbClr val="434343"/>
                </a:solidFill>
                <a:latin typeface="Barlow"/>
                <a:ea typeface="Barlow"/>
                <a:cs typeface="Barlow"/>
                <a:sym typeface="Barlow"/>
              </a:rPr>
              <a:t>Summit</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Barlow"/>
              <a:ea typeface="Barlow"/>
              <a:cs typeface="Barlow"/>
              <a:sym typeface="Barlow"/>
            </a:endParaRPr>
          </a:p>
        </p:txBody>
      </p:sp>
      <p:sp>
        <p:nvSpPr>
          <p:cNvPr id="2204" name="Google Shape;2204;p87"/>
          <p:cNvSpPr/>
          <p:nvPr/>
        </p:nvSpPr>
        <p:spPr>
          <a:xfrm>
            <a:off x="6724174" y="1529339"/>
            <a:ext cx="2401500" cy="1100100"/>
          </a:xfrm>
          <a:prstGeom prst="rect">
            <a:avLst/>
          </a:prstGeom>
          <a:solidFill>
            <a:schemeClr val="accent1"/>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lt2"/>
                </a:solidFill>
                <a:latin typeface="Barlow"/>
                <a:ea typeface="Barlow"/>
                <a:cs typeface="Barlow"/>
                <a:sym typeface="Barlow"/>
              </a:rPr>
              <a:t>Renew the AI First </a:t>
            </a:r>
            <a:br>
              <a:rPr b="1" lang="en-US" sz="1300">
                <a:solidFill>
                  <a:schemeClr val="lt2"/>
                </a:solidFill>
                <a:latin typeface="Barlow"/>
                <a:ea typeface="Barlow"/>
                <a:cs typeface="Barlow"/>
                <a:sym typeface="Barlow"/>
              </a:rPr>
            </a:br>
            <a:r>
              <a:rPr b="1" lang="en-US" sz="1300">
                <a:solidFill>
                  <a:schemeClr val="lt2"/>
                </a:solidFill>
                <a:latin typeface="Barlow"/>
                <a:ea typeface="Barlow"/>
                <a:cs typeface="Barlow"/>
                <a:sym typeface="Barlow"/>
              </a:rPr>
              <a:t>Customer Experience </a:t>
            </a:r>
            <a:endParaRPr b="1" i="0" sz="1300" u="none" cap="none" strike="noStrike">
              <a:solidFill>
                <a:schemeClr val="lt2"/>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lang="en-US" sz="1100">
                <a:solidFill>
                  <a:srgbClr val="FFFFFF"/>
                </a:solidFill>
                <a:latin typeface="Barlow"/>
                <a:ea typeface="Barlow"/>
                <a:cs typeface="Barlow"/>
                <a:sym typeface="Barlow"/>
              </a:rPr>
              <a:t>Reimagine an AI powered customer experience from first touch to ongoing engagement.</a:t>
            </a:r>
            <a:endParaRPr b="1" i="0" sz="1300" u="none" cap="none" strike="noStrike">
              <a:solidFill>
                <a:schemeClr val="lt2"/>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Barlow"/>
              <a:ea typeface="Barlow"/>
              <a:cs typeface="Barlow"/>
              <a:sym typeface="Barlow"/>
            </a:endParaRPr>
          </a:p>
        </p:txBody>
      </p:sp>
      <p:sp>
        <p:nvSpPr>
          <p:cNvPr id="2205" name="Google Shape;2205;p87"/>
          <p:cNvSpPr/>
          <p:nvPr/>
        </p:nvSpPr>
        <p:spPr>
          <a:xfrm>
            <a:off x="9296272" y="2579974"/>
            <a:ext cx="2484600" cy="2420400"/>
          </a:xfrm>
          <a:prstGeom prst="rect">
            <a:avLst/>
          </a:prstGeom>
          <a:solidFill>
            <a:srgbClr val="F3F3F3"/>
          </a:solidFill>
          <a:ln cap="flat" cmpd="sng" w="12700">
            <a:solidFill>
              <a:srgbClr val="FFFFFF"/>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en-US" sz="1200" u="none" cap="none" strike="noStrike">
                <a:solidFill>
                  <a:srgbClr val="434343"/>
                </a:solidFill>
                <a:latin typeface="Barlow"/>
                <a:ea typeface="Barlow"/>
                <a:cs typeface="Barlow"/>
                <a:sym typeface="Barlow"/>
              </a:rPr>
              <a:t>Team fulfillment and motivation </a:t>
            </a:r>
            <a:br>
              <a:rPr b="0" i="0" lang="en-US" sz="1200" u="none" cap="none" strike="noStrike">
                <a:solidFill>
                  <a:srgbClr val="434343"/>
                </a:solidFill>
                <a:latin typeface="Barlow"/>
                <a:ea typeface="Barlow"/>
                <a:cs typeface="Barlow"/>
                <a:sym typeface="Barlow"/>
              </a:rPr>
            </a:b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rPr lang="en-US" sz="1200">
                <a:solidFill>
                  <a:srgbClr val="434343"/>
                </a:solidFill>
                <a:latin typeface="Barlow"/>
                <a:ea typeface="Barlow"/>
                <a:cs typeface="Barlow"/>
                <a:sym typeface="Barlow"/>
              </a:rPr>
              <a:t>New Team </a:t>
            </a:r>
            <a:r>
              <a:rPr b="0" i="0" lang="en-US" sz="1200" u="none" cap="none" strike="noStrike">
                <a:solidFill>
                  <a:srgbClr val="434343"/>
                </a:solidFill>
                <a:latin typeface="Barlow"/>
                <a:ea typeface="Barlow"/>
                <a:cs typeface="Barlow"/>
                <a:sym typeface="Barlow"/>
              </a:rPr>
              <a:t>Onboarding experience </a:t>
            </a:r>
            <a:br>
              <a:rPr b="0" i="0" lang="en-US" sz="1200" u="none" cap="none" strike="noStrike">
                <a:solidFill>
                  <a:srgbClr val="434343"/>
                </a:solidFill>
                <a:latin typeface="Barlow"/>
                <a:ea typeface="Barlow"/>
                <a:cs typeface="Barlow"/>
                <a:sym typeface="Barlow"/>
              </a:rPr>
            </a:b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rPr lang="en-US" sz="1200">
                <a:solidFill>
                  <a:srgbClr val="434343"/>
                </a:solidFill>
                <a:latin typeface="Barlow"/>
                <a:ea typeface="Barlow"/>
                <a:cs typeface="Barlow"/>
                <a:sym typeface="Barlow"/>
              </a:rPr>
              <a:t>AI Training &amp; empowerment </a:t>
            </a:r>
            <a:br>
              <a:rPr b="0" i="0" lang="en-US" sz="1200" u="none" cap="none" strike="noStrike">
                <a:solidFill>
                  <a:srgbClr val="434343"/>
                </a:solidFill>
                <a:latin typeface="Barlow"/>
                <a:ea typeface="Barlow"/>
                <a:cs typeface="Barlow"/>
                <a:sym typeface="Barlow"/>
              </a:rPr>
            </a:b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34343"/>
                </a:solidFill>
                <a:latin typeface="Barlow"/>
                <a:ea typeface="Barlow"/>
                <a:cs typeface="Barlow"/>
                <a:sym typeface="Barlow"/>
              </a:rPr>
              <a:t>Career pathing &amp; </a:t>
            </a:r>
            <a:r>
              <a:rPr lang="en-US" sz="1200">
                <a:solidFill>
                  <a:srgbClr val="434343"/>
                </a:solidFill>
                <a:latin typeface="Barlow"/>
                <a:ea typeface="Barlow"/>
                <a:cs typeface="Barlow"/>
                <a:sym typeface="Barlow"/>
              </a:rPr>
              <a:t>r</a:t>
            </a:r>
            <a:r>
              <a:rPr b="0" i="0" lang="en-US" sz="1200" u="none" cap="none" strike="noStrike">
                <a:solidFill>
                  <a:srgbClr val="434343"/>
                </a:solidFill>
                <a:latin typeface="Barlow"/>
                <a:ea typeface="Barlow"/>
                <a:cs typeface="Barlow"/>
                <a:sym typeface="Barlow"/>
              </a:rPr>
              <a:t>ole </a:t>
            </a:r>
            <a:r>
              <a:rPr lang="en-US" sz="1200">
                <a:solidFill>
                  <a:srgbClr val="434343"/>
                </a:solidFill>
                <a:latin typeface="Barlow"/>
                <a:ea typeface="Barlow"/>
                <a:cs typeface="Barlow"/>
                <a:sym typeface="Barlow"/>
              </a:rPr>
              <a:t>c</a:t>
            </a:r>
            <a:r>
              <a:rPr b="0" i="0" lang="en-US" sz="1200" u="none" cap="none" strike="noStrike">
                <a:solidFill>
                  <a:srgbClr val="434343"/>
                </a:solidFill>
                <a:latin typeface="Barlow"/>
                <a:ea typeface="Barlow"/>
                <a:cs typeface="Barlow"/>
                <a:sym typeface="Barlow"/>
              </a:rPr>
              <a:t>larity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34343"/>
                </a:solidFill>
                <a:latin typeface="Barlow"/>
                <a:ea typeface="Barlow"/>
                <a:cs typeface="Barlow"/>
                <a:sym typeface="Barlow"/>
              </a:rPr>
              <a:t>Personal development plans </a:t>
            </a:r>
            <a:endParaRPr b="0" i="0" sz="12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Barlow"/>
              <a:ea typeface="Barlow"/>
              <a:cs typeface="Barlow"/>
              <a:sym typeface="Barlow"/>
            </a:endParaRPr>
          </a:p>
        </p:txBody>
      </p:sp>
      <p:sp>
        <p:nvSpPr>
          <p:cNvPr id="2206" name="Google Shape;2206;p87"/>
          <p:cNvSpPr/>
          <p:nvPr/>
        </p:nvSpPr>
        <p:spPr>
          <a:xfrm>
            <a:off x="9296271" y="1529347"/>
            <a:ext cx="2484600" cy="1100100"/>
          </a:xfrm>
          <a:prstGeom prst="rect">
            <a:avLst/>
          </a:prstGeom>
          <a:solidFill>
            <a:schemeClr val="accent1"/>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FFFFFF"/>
                </a:solidFill>
                <a:latin typeface="Barlow"/>
                <a:ea typeface="Barlow"/>
                <a:cs typeface="Barlow"/>
                <a:sym typeface="Barlow"/>
              </a:rPr>
              <a:t>Prioritize Team Health</a:t>
            </a:r>
            <a:endParaRPr b="1" i="0" sz="1300" u="none" cap="none" strike="noStrike">
              <a:solidFill>
                <a:srgbClr val="FFFFFF"/>
              </a:solidFill>
              <a:latin typeface="Barlow"/>
              <a:ea typeface="Barlow"/>
              <a:cs typeface="Barlow"/>
              <a:sym typeface="Barlow"/>
            </a:endParaRPr>
          </a:p>
          <a:p>
            <a:pPr indent="0" lvl="0" marL="0" marR="0" rtl="0" algn="ctr">
              <a:lnSpc>
                <a:spcPct val="100000"/>
              </a:lnSpc>
              <a:spcBef>
                <a:spcPts val="0"/>
              </a:spcBef>
              <a:spcAft>
                <a:spcPts val="0"/>
              </a:spcAft>
              <a:buClr>
                <a:schemeClr val="dk1"/>
              </a:buClr>
              <a:buSzPts val="1500"/>
              <a:buFont typeface="Arial"/>
              <a:buNone/>
            </a:pPr>
            <a:r>
              <a:rPr b="0" i="0" lang="en-US" sz="1100" u="none" cap="none" strike="noStrike">
                <a:solidFill>
                  <a:srgbClr val="FFFFFF"/>
                </a:solidFill>
                <a:latin typeface="Barlow"/>
                <a:ea typeface="Barlow"/>
                <a:cs typeface="Barlow"/>
                <a:sym typeface="Barlow"/>
              </a:rPr>
              <a:t>Marketing’s culture is an example to other teams as a model of a high functioning, healthy department.</a:t>
            </a:r>
            <a:endParaRPr b="1" i="0" sz="1100" u="none" cap="none" strike="noStrike">
              <a:solidFill>
                <a:srgbClr val="FFFFFF"/>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Barlow"/>
              <a:ea typeface="Barlow"/>
              <a:cs typeface="Barlow"/>
              <a:sym typeface="Barlow"/>
            </a:endParaRPr>
          </a:p>
        </p:txBody>
      </p:sp>
      <p:sp>
        <p:nvSpPr>
          <p:cNvPr id="2207" name="Google Shape;2207;p87"/>
          <p:cNvSpPr/>
          <p:nvPr/>
        </p:nvSpPr>
        <p:spPr>
          <a:xfrm>
            <a:off x="1576245" y="5098268"/>
            <a:ext cx="2405700" cy="487500"/>
          </a:xfrm>
          <a:prstGeom prst="rect">
            <a:avLst/>
          </a:prstGeom>
          <a:solidFill>
            <a:srgbClr val="F3F3F3"/>
          </a:solidFill>
          <a:ln cap="flat" cmpd="sng" w="127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Barlow"/>
                <a:ea typeface="Barlow"/>
                <a:cs typeface="Barlow"/>
                <a:sym typeface="Barlow"/>
              </a:rPr>
              <a:t>Brand Awareness / </a:t>
            </a:r>
            <a:r>
              <a:rPr lang="en-US" sz="1200">
                <a:solidFill>
                  <a:schemeClr val="dk1"/>
                </a:solidFill>
                <a:latin typeface="Barlow"/>
                <a:ea typeface="Barlow"/>
                <a:cs typeface="Barlow"/>
                <a:sym typeface="Barlow"/>
              </a:rPr>
              <a:t>Ranking</a:t>
            </a:r>
            <a:endParaRPr b="0" i="0" sz="1200" u="none" cap="none" strike="noStrike">
              <a:solidFill>
                <a:srgbClr val="000000"/>
              </a:solidFill>
              <a:latin typeface="Barlow"/>
              <a:ea typeface="Barlow"/>
              <a:cs typeface="Barlow"/>
              <a:sym typeface="Barlow"/>
            </a:endParaRPr>
          </a:p>
        </p:txBody>
      </p:sp>
      <p:sp>
        <p:nvSpPr>
          <p:cNvPr id="2208" name="Google Shape;2208;p87"/>
          <p:cNvSpPr/>
          <p:nvPr/>
        </p:nvSpPr>
        <p:spPr>
          <a:xfrm>
            <a:off x="4152062" y="5098268"/>
            <a:ext cx="2405700" cy="487500"/>
          </a:xfrm>
          <a:prstGeom prst="rect">
            <a:avLst/>
          </a:prstGeom>
          <a:solidFill>
            <a:srgbClr val="F3F3F3"/>
          </a:solidFill>
          <a:ln cap="flat" cmpd="sng" w="127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Barlow"/>
                <a:ea typeface="Barlow"/>
                <a:cs typeface="Barlow"/>
                <a:sym typeface="Barlow"/>
              </a:rPr>
              <a:t>Website Conversions</a:t>
            </a:r>
            <a:r>
              <a:rPr lang="en-US" sz="1200">
                <a:solidFill>
                  <a:schemeClr val="dk1"/>
                </a:solidFill>
                <a:latin typeface="Barlow"/>
                <a:ea typeface="Barlow"/>
                <a:cs typeface="Barlow"/>
                <a:sym typeface="Barlow"/>
              </a:rPr>
              <a:t>, </a:t>
            </a:r>
            <a:r>
              <a:rPr b="0" i="0" lang="en-US" sz="1200" u="none" cap="none" strike="noStrike">
                <a:solidFill>
                  <a:schemeClr val="dk1"/>
                </a:solidFill>
                <a:latin typeface="Barlow"/>
                <a:ea typeface="Barlow"/>
                <a:cs typeface="Barlow"/>
                <a:sym typeface="Barlow"/>
              </a:rPr>
              <a:t>Marketing Sourced </a:t>
            </a:r>
            <a:r>
              <a:rPr lang="en-US" sz="1200">
                <a:solidFill>
                  <a:schemeClr val="dk1"/>
                </a:solidFill>
                <a:latin typeface="Barlow"/>
                <a:ea typeface="Barlow"/>
                <a:cs typeface="Barlow"/>
                <a:sym typeface="Barlow"/>
              </a:rPr>
              <a:t>Demos </a:t>
            </a:r>
            <a:r>
              <a:rPr b="0" i="0" lang="en-US" sz="1200" u="none" cap="none" strike="noStrike">
                <a:solidFill>
                  <a:schemeClr val="dk1"/>
                </a:solidFill>
                <a:latin typeface="Barlow"/>
                <a:ea typeface="Barlow"/>
                <a:cs typeface="Barlow"/>
                <a:sym typeface="Barlow"/>
              </a:rPr>
              <a:t>/ Pipeline / Rev</a:t>
            </a:r>
            <a:endParaRPr b="0" i="0" sz="1200" u="none" cap="none" strike="noStrike">
              <a:solidFill>
                <a:srgbClr val="000000"/>
              </a:solidFill>
              <a:latin typeface="Barlow"/>
              <a:ea typeface="Barlow"/>
              <a:cs typeface="Barlow"/>
              <a:sym typeface="Barlow"/>
            </a:endParaRPr>
          </a:p>
        </p:txBody>
      </p:sp>
      <p:sp>
        <p:nvSpPr>
          <p:cNvPr id="2209" name="Google Shape;2209;p87"/>
          <p:cNvSpPr/>
          <p:nvPr/>
        </p:nvSpPr>
        <p:spPr>
          <a:xfrm>
            <a:off x="6724167" y="5098268"/>
            <a:ext cx="2405700" cy="487500"/>
          </a:xfrm>
          <a:prstGeom prst="rect">
            <a:avLst/>
          </a:prstGeom>
          <a:solidFill>
            <a:srgbClr val="F3F3F3"/>
          </a:solidFill>
          <a:ln cap="flat" cmpd="sng" w="127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latin typeface="Barlow"/>
                <a:ea typeface="Barlow"/>
                <a:cs typeface="Barlow"/>
                <a:sym typeface="Barlow"/>
              </a:rPr>
              <a:t>Response timing</a:t>
            </a:r>
            <a:r>
              <a:rPr lang="en-US" sz="1200">
                <a:solidFill>
                  <a:schemeClr val="dk1"/>
                </a:solidFill>
                <a:latin typeface="Barlow"/>
                <a:ea typeface="Barlow"/>
                <a:cs typeface="Barlow"/>
                <a:sym typeface="Barlow"/>
              </a:rPr>
              <a:t>, </a:t>
            </a:r>
            <a:r>
              <a:rPr b="0" i="0" lang="en-US" sz="1200" u="none" cap="none" strike="noStrike">
                <a:solidFill>
                  <a:schemeClr val="dk1"/>
                </a:solidFill>
                <a:latin typeface="Barlow"/>
                <a:ea typeface="Barlow"/>
                <a:cs typeface="Barlow"/>
                <a:sym typeface="Barlow"/>
              </a:rPr>
              <a:t>Pipeline influence, Net </a:t>
            </a:r>
            <a:r>
              <a:rPr lang="en-US" sz="1200">
                <a:solidFill>
                  <a:schemeClr val="dk1"/>
                </a:solidFill>
                <a:latin typeface="Barlow"/>
                <a:ea typeface="Barlow"/>
                <a:cs typeface="Barlow"/>
                <a:sym typeface="Barlow"/>
              </a:rPr>
              <a:t>r</a:t>
            </a:r>
            <a:r>
              <a:rPr b="0" i="0" lang="en-US" sz="1200" u="none" cap="none" strike="noStrike">
                <a:solidFill>
                  <a:schemeClr val="dk1"/>
                </a:solidFill>
                <a:latin typeface="Barlow"/>
                <a:ea typeface="Barlow"/>
                <a:cs typeface="Barlow"/>
                <a:sym typeface="Barlow"/>
              </a:rPr>
              <a:t>etention</a:t>
            </a:r>
            <a:endParaRPr b="0" i="0" sz="1200" u="none" cap="none" strike="noStrike">
              <a:solidFill>
                <a:srgbClr val="000000"/>
              </a:solidFill>
              <a:latin typeface="Barlow"/>
              <a:ea typeface="Barlow"/>
              <a:cs typeface="Barlow"/>
              <a:sym typeface="Barlow"/>
            </a:endParaRPr>
          </a:p>
        </p:txBody>
      </p:sp>
      <p:sp>
        <p:nvSpPr>
          <p:cNvPr id="2210" name="Google Shape;2210;p87"/>
          <p:cNvSpPr/>
          <p:nvPr/>
        </p:nvSpPr>
        <p:spPr>
          <a:xfrm>
            <a:off x="9296239" y="5098267"/>
            <a:ext cx="2484600" cy="487500"/>
          </a:xfrm>
          <a:prstGeom prst="rect">
            <a:avLst/>
          </a:prstGeom>
          <a:solidFill>
            <a:srgbClr val="F3F3F3"/>
          </a:solidFill>
          <a:ln cap="flat" cmpd="sng" w="127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Barlow"/>
                <a:ea typeface="Barlow"/>
                <a:cs typeface="Barlow"/>
                <a:sym typeface="Barlow"/>
              </a:rPr>
              <a:t>Emplify score &gt; 80 </a:t>
            </a:r>
            <a:endParaRPr b="0" i="0" sz="1200" u="none" cap="none" strike="noStrike">
              <a:solidFill>
                <a:srgbClr val="000000"/>
              </a:solidFill>
              <a:latin typeface="Barlow"/>
              <a:ea typeface="Barlow"/>
              <a:cs typeface="Barlow"/>
              <a:sym typeface="Barlow"/>
            </a:endParaRPr>
          </a:p>
        </p:txBody>
      </p:sp>
      <p:sp>
        <p:nvSpPr>
          <p:cNvPr id="2211" name="Google Shape;2211;p87"/>
          <p:cNvSpPr/>
          <p:nvPr/>
        </p:nvSpPr>
        <p:spPr>
          <a:xfrm>
            <a:off x="202743" y="904401"/>
            <a:ext cx="1180200" cy="487500"/>
          </a:xfrm>
          <a:prstGeom prst="rect">
            <a:avLst/>
          </a:prstGeom>
          <a:solidFill>
            <a:schemeClr val="dk1"/>
          </a:solidFill>
          <a:ln>
            <a:noFill/>
          </a:ln>
          <a:effectLst>
            <a:outerShdw blurRad="53333" rotWithShape="0" dir="5400000" dist="30667">
              <a:srgbClr val="000000">
                <a:alpha val="3451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FFFFFF"/>
                </a:solidFill>
                <a:latin typeface="Barlow"/>
                <a:ea typeface="Barlow"/>
                <a:cs typeface="Barlow"/>
                <a:sym typeface="Barlow"/>
              </a:rPr>
              <a:t>Mission</a:t>
            </a:r>
            <a:endParaRPr b="1" i="0" sz="1300" u="none" cap="none" strike="noStrike">
              <a:solidFill>
                <a:srgbClr val="FFFFFF"/>
              </a:solidFill>
              <a:latin typeface="Barlow"/>
              <a:ea typeface="Barlow"/>
              <a:cs typeface="Barlow"/>
              <a:sym typeface="Barlow"/>
            </a:endParaRPr>
          </a:p>
        </p:txBody>
      </p:sp>
      <p:sp>
        <p:nvSpPr>
          <p:cNvPr id="2212" name="Google Shape;2212;p87"/>
          <p:cNvSpPr/>
          <p:nvPr/>
        </p:nvSpPr>
        <p:spPr>
          <a:xfrm>
            <a:off x="1576250" y="5703158"/>
            <a:ext cx="2405700" cy="487500"/>
          </a:xfrm>
          <a:prstGeom prst="rect">
            <a:avLst/>
          </a:prstGeom>
          <a:solidFill>
            <a:srgbClr val="CFE2F3"/>
          </a:solidFill>
          <a:ln cap="flat" cmpd="sng" w="127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rPr lang="en-US" sz="1100">
                <a:solidFill>
                  <a:schemeClr val="dk1"/>
                </a:solidFill>
                <a:latin typeface="Barlow"/>
                <a:ea typeface="Barlow"/>
                <a:cs typeface="Barlow"/>
                <a:sym typeface="Barlow"/>
              </a:rPr>
              <a:t>(</a:t>
            </a:r>
            <a:r>
              <a:rPr b="1" lang="en-US" sz="1100">
                <a:solidFill>
                  <a:schemeClr val="dk1"/>
                </a:solidFill>
                <a:latin typeface="Barlow"/>
                <a:ea typeface="Barlow"/>
                <a:cs typeface="Barlow"/>
                <a:sym typeface="Barlow"/>
              </a:rPr>
              <a:t>lead,</a:t>
            </a:r>
            <a:r>
              <a:rPr lang="en-US" sz="1100">
                <a:solidFill>
                  <a:schemeClr val="dk1"/>
                </a:solidFill>
                <a:latin typeface="Barlow"/>
                <a:ea typeface="Barlow"/>
                <a:cs typeface="Barlow"/>
                <a:sym typeface="Barlow"/>
              </a:rPr>
              <a:t> names) </a:t>
            </a:r>
            <a:endParaRPr b="0" i="0" sz="1100" u="none" cap="none" strike="noStrike">
              <a:solidFill>
                <a:schemeClr val="dk1"/>
              </a:solidFill>
              <a:latin typeface="Barlow"/>
              <a:ea typeface="Barlow"/>
              <a:cs typeface="Barlow"/>
              <a:sym typeface="Barlow"/>
            </a:endParaRPr>
          </a:p>
        </p:txBody>
      </p:sp>
      <p:sp>
        <p:nvSpPr>
          <p:cNvPr id="2213" name="Google Shape;2213;p87"/>
          <p:cNvSpPr/>
          <p:nvPr/>
        </p:nvSpPr>
        <p:spPr>
          <a:xfrm>
            <a:off x="6759650" y="5703158"/>
            <a:ext cx="2366100" cy="487500"/>
          </a:xfrm>
          <a:prstGeom prst="rect">
            <a:avLst/>
          </a:prstGeom>
          <a:solidFill>
            <a:srgbClr val="CFE2F3"/>
          </a:solidFill>
          <a:ln cap="flat" cmpd="sng" w="127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rPr lang="en-US" sz="1100">
                <a:solidFill>
                  <a:schemeClr val="dk1"/>
                </a:solidFill>
                <a:latin typeface="Barlow"/>
                <a:ea typeface="Barlow"/>
                <a:cs typeface="Barlow"/>
                <a:sym typeface="Barlow"/>
              </a:rPr>
              <a:t>(</a:t>
            </a:r>
            <a:r>
              <a:rPr b="1" lang="en-US" sz="1100">
                <a:solidFill>
                  <a:schemeClr val="dk1"/>
                </a:solidFill>
                <a:latin typeface="Barlow"/>
                <a:ea typeface="Barlow"/>
                <a:cs typeface="Barlow"/>
                <a:sym typeface="Barlow"/>
              </a:rPr>
              <a:t>lead,</a:t>
            </a:r>
            <a:r>
              <a:rPr lang="en-US" sz="1100">
                <a:solidFill>
                  <a:schemeClr val="dk1"/>
                </a:solidFill>
                <a:latin typeface="Barlow"/>
                <a:ea typeface="Barlow"/>
                <a:cs typeface="Barlow"/>
                <a:sym typeface="Barlow"/>
              </a:rPr>
              <a:t> names) </a:t>
            </a:r>
            <a:endParaRPr b="0" i="0" sz="1100" u="none" cap="none" strike="noStrike">
              <a:solidFill>
                <a:schemeClr val="dk1"/>
              </a:solidFill>
              <a:latin typeface="Barlow"/>
              <a:ea typeface="Barlow"/>
              <a:cs typeface="Barlow"/>
              <a:sym typeface="Barlow"/>
            </a:endParaRPr>
          </a:p>
        </p:txBody>
      </p:sp>
      <p:sp>
        <p:nvSpPr>
          <p:cNvPr id="2214" name="Google Shape;2214;p87"/>
          <p:cNvSpPr/>
          <p:nvPr/>
        </p:nvSpPr>
        <p:spPr>
          <a:xfrm>
            <a:off x="4159275" y="5703158"/>
            <a:ext cx="2394300" cy="487500"/>
          </a:xfrm>
          <a:prstGeom prst="rect">
            <a:avLst/>
          </a:prstGeom>
          <a:solidFill>
            <a:srgbClr val="CFE2F3"/>
          </a:solidFill>
          <a:ln cap="flat" cmpd="sng" w="127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lang="en-US" sz="1100">
                <a:solidFill>
                  <a:schemeClr val="dk1"/>
                </a:solidFill>
                <a:latin typeface="Barlow"/>
                <a:ea typeface="Barlow"/>
                <a:cs typeface="Barlow"/>
                <a:sym typeface="Barlow"/>
              </a:rPr>
              <a:t>(</a:t>
            </a:r>
            <a:r>
              <a:rPr b="1" lang="en-US" sz="1100">
                <a:solidFill>
                  <a:schemeClr val="dk1"/>
                </a:solidFill>
                <a:latin typeface="Barlow"/>
                <a:ea typeface="Barlow"/>
                <a:cs typeface="Barlow"/>
                <a:sym typeface="Barlow"/>
              </a:rPr>
              <a:t>lead,</a:t>
            </a:r>
            <a:r>
              <a:rPr lang="en-US" sz="1100">
                <a:solidFill>
                  <a:schemeClr val="dk1"/>
                </a:solidFill>
                <a:latin typeface="Barlow"/>
                <a:ea typeface="Barlow"/>
                <a:cs typeface="Barlow"/>
                <a:sym typeface="Barlow"/>
              </a:rPr>
              <a:t> names) </a:t>
            </a:r>
            <a:endParaRPr b="0" i="0" sz="1100" u="none" cap="none" strike="noStrike">
              <a:solidFill>
                <a:schemeClr val="dk1"/>
              </a:solidFill>
              <a:latin typeface="Barlow"/>
              <a:ea typeface="Barlow"/>
              <a:cs typeface="Barlow"/>
              <a:sym typeface="Barlow"/>
            </a:endParaRPr>
          </a:p>
        </p:txBody>
      </p:sp>
      <p:sp>
        <p:nvSpPr>
          <p:cNvPr id="2215" name="Google Shape;2215;p87"/>
          <p:cNvSpPr/>
          <p:nvPr/>
        </p:nvSpPr>
        <p:spPr>
          <a:xfrm>
            <a:off x="9296275" y="5703158"/>
            <a:ext cx="2484600" cy="487500"/>
          </a:xfrm>
          <a:prstGeom prst="rect">
            <a:avLst/>
          </a:prstGeom>
          <a:solidFill>
            <a:srgbClr val="CFE2F3"/>
          </a:solidFill>
          <a:ln cap="flat" cmpd="sng" w="127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rPr lang="en-US" sz="1100">
                <a:solidFill>
                  <a:schemeClr val="dk1"/>
                </a:solidFill>
                <a:latin typeface="Barlow"/>
                <a:ea typeface="Barlow"/>
                <a:cs typeface="Barlow"/>
                <a:sym typeface="Barlow"/>
              </a:rPr>
              <a:t>(</a:t>
            </a:r>
            <a:r>
              <a:rPr b="1" lang="en-US" sz="1100">
                <a:solidFill>
                  <a:schemeClr val="dk1"/>
                </a:solidFill>
                <a:latin typeface="Barlow"/>
                <a:ea typeface="Barlow"/>
                <a:cs typeface="Barlow"/>
                <a:sym typeface="Barlow"/>
              </a:rPr>
              <a:t>lead,</a:t>
            </a:r>
            <a:r>
              <a:rPr lang="en-US" sz="1100">
                <a:solidFill>
                  <a:schemeClr val="dk1"/>
                </a:solidFill>
                <a:latin typeface="Barlow"/>
                <a:ea typeface="Barlow"/>
                <a:cs typeface="Barlow"/>
                <a:sym typeface="Barlow"/>
              </a:rPr>
              <a:t> names) </a:t>
            </a:r>
            <a:endParaRPr b="0" i="0" sz="1100" u="none" cap="none" strike="noStrike">
              <a:solidFill>
                <a:schemeClr val="dk1"/>
              </a:solidFill>
              <a:latin typeface="Barlow"/>
              <a:ea typeface="Barlow"/>
              <a:cs typeface="Barlow"/>
              <a:sym typeface="Barlow"/>
            </a:endParaRPr>
          </a:p>
        </p:txBody>
      </p:sp>
      <p:sp>
        <p:nvSpPr>
          <p:cNvPr id="2216" name="Google Shape;2216;p87"/>
          <p:cNvSpPr/>
          <p:nvPr/>
        </p:nvSpPr>
        <p:spPr>
          <a:xfrm>
            <a:off x="198623" y="5703153"/>
            <a:ext cx="1180200" cy="487500"/>
          </a:xfrm>
          <a:prstGeom prst="rect">
            <a:avLst/>
          </a:prstGeom>
          <a:solidFill>
            <a:srgbClr val="9FC5E8"/>
          </a:solidFill>
          <a:ln>
            <a:noFill/>
          </a:ln>
          <a:effectLst>
            <a:outerShdw blurRad="53333" rotWithShape="0" dir="5400000" dist="30667">
              <a:srgbClr val="000000">
                <a:alpha val="3451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lang="en-US" sz="1600">
                <a:solidFill>
                  <a:srgbClr val="FFFFFF"/>
                </a:solidFill>
                <a:latin typeface="Barlow"/>
                <a:ea typeface="Barlow"/>
                <a:cs typeface="Barlow"/>
                <a:sym typeface="Barlow"/>
              </a:rPr>
              <a:t>Teams</a:t>
            </a:r>
            <a:endParaRPr b="1" i="0" sz="1600" u="none" cap="none" strike="noStrike">
              <a:solidFill>
                <a:srgbClr val="FFFFFF"/>
              </a:solidFill>
              <a:latin typeface="Barlow"/>
              <a:ea typeface="Barlow"/>
              <a:cs typeface="Barlow"/>
              <a:sym typeface="Barlow"/>
            </a:endParaRPr>
          </a:p>
        </p:txBody>
      </p:sp>
      <p:sp>
        <p:nvSpPr>
          <p:cNvPr id="2217" name="Google Shape;2217;p87"/>
          <p:cNvSpPr/>
          <p:nvPr/>
        </p:nvSpPr>
        <p:spPr>
          <a:xfrm>
            <a:off x="11591835"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4</a:t>
            </a:r>
            <a:endParaRPr b="1" sz="2100">
              <a:solidFill>
                <a:schemeClr val="dk2"/>
              </a:solidFill>
              <a:latin typeface="Outfit"/>
              <a:ea typeface="Outfit"/>
              <a:cs typeface="Outfit"/>
              <a:sym typeface="Outfi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1" name="Shape 2221"/>
        <p:cNvGrpSpPr/>
        <p:nvPr/>
      </p:nvGrpSpPr>
      <p:grpSpPr>
        <a:xfrm>
          <a:off x="0" y="0"/>
          <a:ext cx="0" cy="0"/>
          <a:chOff x="0" y="0"/>
          <a:chExt cx="0" cy="0"/>
        </a:xfrm>
      </p:grpSpPr>
      <p:sp>
        <p:nvSpPr>
          <p:cNvPr id="2222" name="Google Shape;2222;p88"/>
          <p:cNvSpPr txBox="1"/>
          <p:nvPr>
            <p:ph type="title"/>
          </p:nvPr>
        </p:nvSpPr>
        <p:spPr>
          <a:xfrm>
            <a:off x="346812" y="125590"/>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3900">
                <a:solidFill>
                  <a:schemeClr val="dk1"/>
                </a:solidFill>
              </a:rPr>
              <a:t>Be the leading brand</a:t>
            </a:r>
            <a:endParaRPr b="1" sz="3900">
              <a:solidFill>
                <a:schemeClr val="dk1"/>
              </a:solidFill>
            </a:endParaRPr>
          </a:p>
        </p:txBody>
      </p:sp>
      <p:graphicFrame>
        <p:nvGraphicFramePr>
          <p:cNvPr id="2223" name="Google Shape;2223;p88"/>
          <p:cNvGraphicFramePr/>
          <p:nvPr/>
        </p:nvGraphicFramePr>
        <p:xfrm>
          <a:off x="415600" y="942339"/>
          <a:ext cx="3000000" cy="3000000"/>
        </p:xfrm>
        <a:graphic>
          <a:graphicData uri="http://schemas.openxmlformats.org/drawingml/2006/table">
            <a:tbl>
              <a:tblPr>
                <a:noFill/>
                <a:tableStyleId>{4219CAD4-DF7F-4D20-B4D6-E0003D9C6DFD}</a:tableStyleId>
              </a:tblPr>
              <a:tblGrid>
                <a:gridCol w="2120300"/>
                <a:gridCol w="2373350"/>
                <a:gridCol w="4285150"/>
                <a:gridCol w="2581900"/>
              </a:tblGrid>
              <a:tr h="318825">
                <a:tc>
                  <a:txBody>
                    <a:bodyPr/>
                    <a:lstStyle/>
                    <a:p>
                      <a:pPr indent="0" lvl="0" marL="0" rtl="0" algn="l">
                        <a:spcBef>
                          <a:spcPts val="0"/>
                        </a:spcBef>
                        <a:spcAft>
                          <a:spcPts val="0"/>
                        </a:spcAft>
                        <a:buNone/>
                      </a:pPr>
                      <a:r>
                        <a:rPr b="1" lang="en-US" sz="1500">
                          <a:solidFill>
                            <a:srgbClr val="FFFFFF"/>
                          </a:solidFill>
                          <a:latin typeface="Outfit"/>
                          <a:ea typeface="Outfit"/>
                          <a:cs typeface="Outfit"/>
                          <a:sym typeface="Outfit"/>
                        </a:rPr>
                        <a:t>Initiative</a:t>
                      </a:r>
                      <a:endParaRPr b="1" sz="1500">
                        <a:solidFill>
                          <a:srgbClr val="FFFFFF"/>
                        </a:solidFill>
                        <a:latin typeface="Outfit"/>
                        <a:ea typeface="Outfit"/>
                        <a:cs typeface="Outfit"/>
                        <a:sym typeface="Outfit"/>
                      </a:endParaRPr>
                    </a:p>
                  </a:txBody>
                  <a:tcPr marT="121900" marB="121900" marR="121900" marL="121900">
                    <a:lnR cap="flat" cmpd="sng" w="12700">
                      <a:solidFill>
                        <a:schemeClr val="lt1"/>
                      </a:solidFill>
                      <a:prstDash val="solid"/>
                      <a:round/>
                      <a:headEnd len="sm" w="sm" type="none"/>
                      <a:tailEnd len="sm" w="sm" type="none"/>
                    </a:lnR>
                    <a:lnB cap="flat" cmpd="sng" w="12700">
                      <a:solidFill>
                        <a:srgbClr val="9E9E9E"/>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US" sz="1500">
                          <a:solidFill>
                            <a:srgbClr val="FFFFFF"/>
                          </a:solidFill>
                          <a:latin typeface="Outfit"/>
                          <a:ea typeface="Outfit"/>
                          <a:cs typeface="Outfit"/>
                          <a:sym typeface="Outfit"/>
                        </a:rPr>
                        <a:t>Current State</a:t>
                      </a:r>
                      <a:endParaRPr b="1" sz="1500">
                        <a:solidFill>
                          <a:srgbClr val="FFFFFF"/>
                        </a:solidFill>
                        <a:latin typeface="Outfit"/>
                        <a:ea typeface="Outfit"/>
                        <a:cs typeface="Outfit"/>
                        <a:sym typeface="Outfit"/>
                      </a:endParaRPr>
                    </a:p>
                  </a:txBody>
                  <a:tcPr marT="121900" marB="121900" marR="121900" marL="1219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rgbClr val="9E9E9E"/>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US" sz="1500">
                          <a:solidFill>
                            <a:srgbClr val="FFFFFF"/>
                          </a:solidFill>
                          <a:latin typeface="Outfit"/>
                          <a:ea typeface="Outfit"/>
                          <a:cs typeface="Outfit"/>
                          <a:sym typeface="Outfit"/>
                        </a:rPr>
                        <a:t>1H </a:t>
                      </a:r>
                      <a:r>
                        <a:rPr b="1" lang="en-US" sz="1500">
                          <a:solidFill>
                            <a:srgbClr val="FFFFFF"/>
                          </a:solidFill>
                          <a:latin typeface="Outfit"/>
                          <a:ea typeface="Outfit"/>
                          <a:cs typeface="Outfit"/>
                          <a:sym typeface="Outfit"/>
                        </a:rPr>
                        <a:t>Projects </a:t>
                      </a:r>
                      <a:endParaRPr b="1" sz="1500">
                        <a:solidFill>
                          <a:srgbClr val="FFFFFF"/>
                        </a:solidFill>
                        <a:latin typeface="Outfit"/>
                        <a:ea typeface="Outfit"/>
                        <a:cs typeface="Outfit"/>
                        <a:sym typeface="Outfit"/>
                      </a:endParaRPr>
                    </a:p>
                  </a:txBody>
                  <a:tcPr marT="121900" marB="121900" marR="121900" marL="1219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rgbClr val="9E9E9E"/>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US" sz="1500">
                          <a:solidFill>
                            <a:srgbClr val="FFFFFF"/>
                          </a:solidFill>
                          <a:latin typeface="Outfit"/>
                          <a:ea typeface="Outfit"/>
                          <a:cs typeface="Outfit"/>
                          <a:sym typeface="Outfit"/>
                        </a:rPr>
                        <a:t>1H Measurement</a:t>
                      </a:r>
                      <a:endParaRPr b="1" sz="1500">
                        <a:solidFill>
                          <a:srgbClr val="FFFFFF"/>
                        </a:solidFill>
                        <a:latin typeface="Outfit"/>
                        <a:ea typeface="Outfit"/>
                        <a:cs typeface="Outfit"/>
                        <a:sym typeface="Outfit"/>
                      </a:endParaRPr>
                    </a:p>
                  </a:txBody>
                  <a:tcPr marT="121900" marB="121900" marR="121900" marL="121900">
                    <a:lnL cap="flat" cmpd="sng" w="12700">
                      <a:solidFill>
                        <a:schemeClr val="lt1"/>
                      </a:solidFill>
                      <a:prstDash val="solid"/>
                      <a:round/>
                      <a:headEnd len="sm" w="sm" type="none"/>
                      <a:tailEnd len="sm" w="sm" type="none"/>
                    </a:lnL>
                    <a:lnB cap="flat" cmpd="sng" w="12700">
                      <a:solidFill>
                        <a:srgbClr val="9E9E9E"/>
                      </a:solidFill>
                      <a:prstDash val="solid"/>
                      <a:round/>
                      <a:headEnd len="sm" w="sm" type="none"/>
                      <a:tailEnd len="sm" w="sm" type="none"/>
                    </a:lnB>
                    <a:solidFill>
                      <a:schemeClr val="dk2"/>
                    </a:solidFill>
                  </a:tcPr>
                </a:tc>
              </a:tr>
              <a:tr h="981325">
                <a:tc>
                  <a:txBody>
                    <a:bodyPr/>
                    <a:lstStyle/>
                    <a:p>
                      <a:pPr indent="0" lvl="0" marL="0" rtl="0" algn="l">
                        <a:spcBef>
                          <a:spcPts val="0"/>
                        </a:spcBef>
                        <a:spcAft>
                          <a:spcPts val="0"/>
                        </a:spcAft>
                        <a:buNone/>
                      </a:pPr>
                      <a:r>
                        <a:rPr b="1" lang="en-US">
                          <a:latin typeface="Outfit"/>
                          <a:ea typeface="Outfit"/>
                          <a:cs typeface="Outfit"/>
                          <a:sym typeface="Outfit"/>
                        </a:rPr>
                        <a:t>Launch new brand</a:t>
                      </a:r>
                      <a:br>
                        <a:rPr b="1" lang="en-US">
                          <a:latin typeface="Outfit"/>
                          <a:ea typeface="Outfit"/>
                          <a:cs typeface="Outfit"/>
                          <a:sym typeface="Outfit"/>
                        </a:rPr>
                      </a:br>
                      <a:r>
                        <a:rPr i="1" lang="en-US">
                          <a:latin typeface="Outfit"/>
                          <a:ea typeface="Outfit"/>
                          <a:cs typeface="Outfit"/>
                          <a:sym typeface="Outfit"/>
                        </a:rPr>
                        <a:t>Owner: Name</a:t>
                      </a:r>
                      <a:endParaRPr b="1">
                        <a:latin typeface="Outfit"/>
                        <a:ea typeface="Outfit"/>
                        <a:cs typeface="Outfit"/>
                        <a:sym typeface="Outfit"/>
                      </a:endParaRPr>
                    </a:p>
                  </a:txBody>
                  <a:tcPr marT="91425" marB="91425" marR="121900" marL="121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Outfit"/>
                          <a:ea typeface="Outfit"/>
                          <a:cs typeface="Outfit"/>
                          <a:sym typeface="Outfit"/>
                        </a:rPr>
                        <a:t>Original brand with many interactions in the wild.</a:t>
                      </a:r>
                      <a:endParaRPr>
                        <a:latin typeface="Outfit"/>
                        <a:ea typeface="Outfit"/>
                        <a:cs typeface="Outfit"/>
                        <a:sym typeface="Outfit"/>
                      </a:endParaRPr>
                    </a:p>
                    <a:p>
                      <a:pPr indent="0" lvl="0" marL="0" rtl="0" algn="l">
                        <a:spcBef>
                          <a:spcPts val="0"/>
                        </a:spcBef>
                        <a:spcAft>
                          <a:spcPts val="0"/>
                        </a:spcAft>
                        <a:buNone/>
                      </a:pPr>
                      <a:r>
                        <a:t/>
                      </a:r>
                      <a:endParaRPr>
                        <a:latin typeface="Outfit"/>
                        <a:ea typeface="Outfit"/>
                        <a:cs typeface="Outfit"/>
                        <a:sym typeface="Outfit"/>
                      </a:endParaRPr>
                    </a:p>
                    <a:p>
                      <a:pPr indent="0" lvl="0" marL="0" rtl="0" algn="l">
                        <a:spcBef>
                          <a:spcPts val="0"/>
                        </a:spcBef>
                        <a:spcAft>
                          <a:spcPts val="0"/>
                        </a:spcAft>
                        <a:buNone/>
                      </a:pPr>
                      <a:r>
                        <a:t/>
                      </a:r>
                      <a:endParaRPr>
                        <a:latin typeface="Outfit"/>
                        <a:ea typeface="Outfit"/>
                        <a:cs typeface="Outfit"/>
                        <a:sym typeface="Outfit"/>
                      </a:endParaRPr>
                    </a:p>
                  </a:txBody>
                  <a:tcPr marT="91425" marB="91425" marR="121900" marL="121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271780" lvl="0" marL="365760" rtl="0" algn="l">
                        <a:spcBef>
                          <a:spcPts val="0"/>
                        </a:spcBef>
                        <a:spcAft>
                          <a:spcPts val="0"/>
                        </a:spcAft>
                        <a:buSzPts val="1400"/>
                        <a:buFont typeface="Outfit"/>
                        <a:buChar char="●"/>
                      </a:pPr>
                      <a:r>
                        <a:rPr lang="en-US">
                          <a:latin typeface="Outfit"/>
                          <a:ea typeface="Outfit"/>
                          <a:cs typeface="Outfit"/>
                          <a:sym typeface="Outfit"/>
                        </a:rPr>
                        <a:t>Parter w/ brand agency to develop new narrative</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Inventory all current existing assets </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Determine phases for roll out </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Align with website project</a:t>
                      </a:r>
                      <a:endParaRPr>
                        <a:latin typeface="Outfit"/>
                        <a:ea typeface="Outfit"/>
                        <a:cs typeface="Outfit"/>
                        <a:sym typeface="Outfit"/>
                      </a:endParaRPr>
                    </a:p>
                  </a:txBody>
                  <a:tcPr marT="91425" marB="91425" marR="91425" marL="1188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271780" lvl="0" marL="365760" rtl="0" algn="l">
                        <a:lnSpc>
                          <a:spcPct val="115000"/>
                        </a:lnSpc>
                        <a:spcBef>
                          <a:spcPts val="0"/>
                        </a:spcBef>
                        <a:spcAft>
                          <a:spcPts val="0"/>
                        </a:spcAft>
                        <a:buSzPts val="1400"/>
                        <a:buFont typeface="Outfit"/>
                        <a:buChar char="●"/>
                      </a:pPr>
                      <a:r>
                        <a:rPr lang="en-US">
                          <a:latin typeface="Outfit"/>
                          <a:ea typeface="Outfit"/>
                          <a:cs typeface="Outfit"/>
                          <a:sym typeface="Outfit"/>
                        </a:rPr>
                        <a:t>Launch influence</a:t>
                      </a:r>
                      <a:endParaRPr>
                        <a:latin typeface="Outfit"/>
                        <a:ea typeface="Outfit"/>
                        <a:cs typeface="Outfit"/>
                        <a:sym typeface="Outfit"/>
                      </a:endParaRPr>
                    </a:p>
                    <a:p>
                      <a:pPr indent="-271780" lvl="0" marL="365760" rtl="0" algn="l">
                        <a:lnSpc>
                          <a:spcPct val="115000"/>
                        </a:lnSpc>
                        <a:spcBef>
                          <a:spcPts val="0"/>
                        </a:spcBef>
                        <a:spcAft>
                          <a:spcPts val="0"/>
                        </a:spcAft>
                        <a:buSzPts val="1400"/>
                        <a:buFont typeface="Outfit"/>
                        <a:buChar char="●"/>
                      </a:pPr>
                      <a:r>
                        <a:rPr lang="en-US">
                          <a:latin typeface="Outfit"/>
                          <a:ea typeface="Outfit"/>
                          <a:cs typeface="Outfit"/>
                          <a:sym typeface="Outfit"/>
                        </a:rPr>
                        <a:t>% of assets updated</a:t>
                      </a:r>
                      <a:endParaRPr>
                        <a:latin typeface="Outfit"/>
                        <a:ea typeface="Outfit"/>
                        <a:cs typeface="Outfit"/>
                        <a:sym typeface="Outfit"/>
                      </a:endParaRPr>
                    </a:p>
                    <a:p>
                      <a:pPr indent="-271780" lvl="0" marL="365760" rtl="0" algn="l">
                        <a:lnSpc>
                          <a:spcPct val="115000"/>
                        </a:lnSpc>
                        <a:spcBef>
                          <a:spcPts val="0"/>
                        </a:spcBef>
                        <a:spcAft>
                          <a:spcPts val="0"/>
                        </a:spcAft>
                        <a:buSzPts val="1400"/>
                        <a:buFont typeface="Outfit"/>
                        <a:buChar char="●"/>
                      </a:pPr>
                      <a:r>
                        <a:rPr lang="en-US">
                          <a:latin typeface="Outfit"/>
                          <a:ea typeface="Outfit"/>
                          <a:cs typeface="Outfit"/>
                          <a:sym typeface="Outfit"/>
                        </a:rPr>
                        <a:t>Customer conference experience</a:t>
                      </a:r>
                      <a:endParaRPr>
                        <a:latin typeface="Outfit"/>
                        <a:ea typeface="Outfit"/>
                        <a:cs typeface="Outfit"/>
                        <a:sym typeface="Outfit"/>
                      </a:endParaRPr>
                    </a:p>
                  </a:txBody>
                  <a:tcPr marT="91425" marB="91425" marR="121900" marL="2742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871500">
                <a:tc>
                  <a:txBody>
                    <a:bodyPr/>
                    <a:lstStyle/>
                    <a:p>
                      <a:pPr indent="0" lvl="0" marL="0" rtl="0" algn="l">
                        <a:spcBef>
                          <a:spcPts val="0"/>
                        </a:spcBef>
                        <a:spcAft>
                          <a:spcPts val="0"/>
                        </a:spcAft>
                        <a:buNone/>
                      </a:pPr>
                      <a:r>
                        <a:rPr b="1" lang="en-US">
                          <a:latin typeface="Outfit"/>
                          <a:ea typeface="Outfit"/>
                          <a:cs typeface="Outfit"/>
                          <a:sym typeface="Outfit"/>
                        </a:rPr>
                        <a:t>Category Leadership</a:t>
                      </a:r>
                      <a:br>
                        <a:rPr b="1" lang="en-US">
                          <a:latin typeface="Outfit"/>
                          <a:ea typeface="Outfit"/>
                          <a:cs typeface="Outfit"/>
                          <a:sym typeface="Outfit"/>
                        </a:rPr>
                      </a:br>
                      <a:r>
                        <a:rPr i="1" lang="en-US">
                          <a:latin typeface="Outfit"/>
                          <a:ea typeface="Outfit"/>
                          <a:cs typeface="Outfit"/>
                          <a:sym typeface="Outfit"/>
                        </a:rPr>
                        <a:t>Owner: Name</a:t>
                      </a:r>
                      <a:endParaRPr b="1">
                        <a:latin typeface="Outfit"/>
                        <a:ea typeface="Outfit"/>
                        <a:cs typeface="Outfit"/>
                        <a:sym typeface="Outfit"/>
                      </a:endParaRPr>
                    </a:p>
                  </a:txBody>
                  <a:tcPr marT="91425" marB="91425" marR="121900" marL="121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Outfit"/>
                          <a:ea typeface="Outfit"/>
                          <a:cs typeface="Outfit"/>
                          <a:sym typeface="Outfit"/>
                        </a:rPr>
                        <a:t>Lack of influence. Targeted incentivized review campaigns  supporting category health model</a:t>
                      </a:r>
                      <a:endParaRPr>
                        <a:latin typeface="Outfit"/>
                        <a:ea typeface="Outfit"/>
                        <a:cs typeface="Outfit"/>
                        <a:sym typeface="Outfit"/>
                      </a:endParaRPr>
                    </a:p>
                  </a:txBody>
                  <a:tcPr marT="91425" marB="91425" marR="121900" marL="121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271780" lvl="0" marL="365760" rtl="0" algn="l">
                        <a:spcBef>
                          <a:spcPts val="0"/>
                        </a:spcBef>
                        <a:spcAft>
                          <a:spcPts val="0"/>
                        </a:spcAft>
                        <a:buSzPts val="1400"/>
                        <a:buFont typeface="Outfit"/>
                        <a:buChar char="●"/>
                      </a:pPr>
                      <a:r>
                        <a:rPr lang="en-US">
                          <a:latin typeface="Outfit"/>
                          <a:ea typeface="Outfit"/>
                          <a:cs typeface="Outfit"/>
                          <a:sym typeface="Outfit"/>
                        </a:rPr>
                        <a:t>Phase 1: </a:t>
                      </a:r>
                      <a:r>
                        <a:rPr lang="en-US">
                          <a:latin typeface="Outfit"/>
                          <a:ea typeface="Outfit"/>
                          <a:cs typeface="Outfit"/>
                          <a:sym typeface="Outfit"/>
                        </a:rPr>
                        <a:t>Identify categories and influencers, scoping</a:t>
                      </a:r>
                      <a:r>
                        <a:rPr lang="en-US">
                          <a:latin typeface="Outfit"/>
                          <a:ea typeface="Outfit"/>
                          <a:cs typeface="Outfit"/>
                          <a:sym typeface="Outfit"/>
                        </a:rPr>
                        <a:t>, aligning to target personas</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Phase 2: Launch program across analysts, </a:t>
                      </a:r>
                      <a:r>
                        <a:rPr lang="en-US">
                          <a:latin typeface="Outfit"/>
                          <a:ea typeface="Outfit"/>
                          <a:cs typeface="Outfit"/>
                          <a:sym typeface="Outfit"/>
                        </a:rPr>
                        <a:t>industry </a:t>
                      </a:r>
                      <a:r>
                        <a:rPr lang="en-US">
                          <a:latin typeface="Outfit"/>
                          <a:ea typeface="Outfit"/>
                          <a:cs typeface="Outfit"/>
                          <a:sym typeface="Outfit"/>
                        </a:rPr>
                        <a:t>influencers and partners </a:t>
                      </a:r>
                      <a:endParaRPr>
                        <a:latin typeface="Outfit"/>
                        <a:ea typeface="Outfit"/>
                        <a:cs typeface="Outfit"/>
                        <a:sym typeface="Outfit"/>
                      </a:endParaRPr>
                    </a:p>
                  </a:txBody>
                  <a:tcPr marT="91425" marB="91425" marR="91425" marL="1188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271780" lvl="0" marL="365760" rtl="0" algn="l">
                        <a:spcBef>
                          <a:spcPts val="0"/>
                        </a:spcBef>
                        <a:spcAft>
                          <a:spcPts val="0"/>
                        </a:spcAft>
                        <a:buSzPts val="1400"/>
                        <a:buFont typeface="Outfit"/>
                        <a:buChar char="●"/>
                      </a:pPr>
                      <a:r>
                        <a:rPr lang="en-US">
                          <a:latin typeface="Outfit"/>
                          <a:ea typeface="Outfit"/>
                          <a:cs typeface="Outfit"/>
                          <a:sym typeface="Outfit"/>
                        </a:rPr>
                        <a:t>Engagement in category</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Category depth</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Best of Software list</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Cloud 100</a:t>
                      </a:r>
                      <a:endParaRPr>
                        <a:latin typeface="Outfit"/>
                        <a:ea typeface="Outfit"/>
                        <a:cs typeface="Outfit"/>
                        <a:sym typeface="Outfit"/>
                      </a:endParaRPr>
                    </a:p>
                  </a:txBody>
                  <a:tcPr marT="91425" marB="91425" marR="121900" marL="2742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730100">
                <a:tc>
                  <a:txBody>
                    <a:bodyPr/>
                    <a:lstStyle/>
                    <a:p>
                      <a:pPr indent="0" lvl="0" marL="0" rtl="0" algn="l">
                        <a:spcBef>
                          <a:spcPts val="0"/>
                        </a:spcBef>
                        <a:spcAft>
                          <a:spcPts val="0"/>
                        </a:spcAft>
                        <a:buNone/>
                      </a:pPr>
                      <a:r>
                        <a:rPr b="1" lang="en-US">
                          <a:latin typeface="Outfit"/>
                          <a:ea typeface="Outfit"/>
                          <a:cs typeface="Outfit"/>
                          <a:sym typeface="Outfit"/>
                        </a:rPr>
                        <a:t>Own Linkedin</a:t>
                      </a:r>
                      <a:endParaRPr b="1">
                        <a:latin typeface="Outfit"/>
                        <a:ea typeface="Outfit"/>
                        <a:cs typeface="Outfit"/>
                        <a:sym typeface="Outfit"/>
                      </a:endParaRPr>
                    </a:p>
                    <a:p>
                      <a:pPr indent="0" lvl="0" marL="0" rtl="0" algn="l">
                        <a:spcBef>
                          <a:spcPts val="0"/>
                        </a:spcBef>
                        <a:spcAft>
                          <a:spcPts val="0"/>
                        </a:spcAft>
                        <a:buNone/>
                      </a:pPr>
                      <a:r>
                        <a:rPr i="1" lang="en-US">
                          <a:latin typeface="Outfit"/>
                          <a:ea typeface="Outfit"/>
                          <a:cs typeface="Outfit"/>
                          <a:sym typeface="Outfit"/>
                        </a:rPr>
                        <a:t>Owner: Name</a:t>
                      </a:r>
                      <a:endParaRPr b="1">
                        <a:latin typeface="Outfit"/>
                        <a:ea typeface="Outfit"/>
                        <a:cs typeface="Outfit"/>
                        <a:sym typeface="Outfit"/>
                      </a:endParaRPr>
                    </a:p>
                  </a:txBody>
                  <a:tcPr marT="91425" marB="91425" marR="121900" marL="121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Outfit"/>
                          <a:ea typeface="Outfit"/>
                          <a:cs typeface="Outfit"/>
                          <a:sym typeface="Outfit"/>
                        </a:rPr>
                        <a:t>Company page focus</a:t>
                      </a:r>
                      <a:endParaRPr>
                        <a:latin typeface="Outfit"/>
                        <a:ea typeface="Outfit"/>
                        <a:cs typeface="Outfit"/>
                        <a:sym typeface="Outfit"/>
                      </a:endParaRPr>
                    </a:p>
                  </a:txBody>
                  <a:tcPr marT="91425" marB="91425" marR="121900" marL="121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271780" lvl="0" marL="365760" rtl="0" algn="l">
                        <a:spcBef>
                          <a:spcPts val="0"/>
                        </a:spcBef>
                        <a:spcAft>
                          <a:spcPts val="0"/>
                        </a:spcAft>
                        <a:buSzPts val="1400"/>
                        <a:buFont typeface="Outfit"/>
                        <a:buChar char="●"/>
                      </a:pPr>
                      <a:r>
                        <a:rPr lang="en-US">
                          <a:latin typeface="Outfit"/>
                          <a:ea typeface="Outfit"/>
                          <a:cs typeface="Outfit"/>
                          <a:sym typeface="Outfit"/>
                        </a:rPr>
                        <a:t>Influencer programs </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Founder / Executive engagement </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Research  publishing strategy</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Company-wide leaderboard (Sprout Social) </a:t>
                      </a:r>
                      <a:endParaRPr>
                        <a:latin typeface="Outfit"/>
                        <a:ea typeface="Outfit"/>
                        <a:cs typeface="Outfit"/>
                        <a:sym typeface="Outfit"/>
                      </a:endParaRPr>
                    </a:p>
                  </a:txBody>
                  <a:tcPr marT="91425" marB="91425" marR="91425" marL="1188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271780" lvl="0" marL="365760" rtl="0" algn="l">
                        <a:spcBef>
                          <a:spcPts val="0"/>
                        </a:spcBef>
                        <a:spcAft>
                          <a:spcPts val="0"/>
                        </a:spcAft>
                        <a:buSzPts val="1400"/>
                        <a:buFont typeface="Outfit"/>
                        <a:buChar char="●"/>
                      </a:pPr>
                      <a:r>
                        <a:rPr lang="en-US">
                          <a:latin typeface="Outfit"/>
                          <a:ea typeface="Outfit"/>
                          <a:cs typeface="Outfit"/>
                          <a:sym typeface="Outfit"/>
                        </a:rPr>
                        <a:t>Net new followers </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Impressions</a:t>
                      </a:r>
                      <a:br>
                        <a:rPr lang="en-US">
                          <a:latin typeface="Outfit"/>
                          <a:ea typeface="Outfit"/>
                          <a:cs typeface="Outfit"/>
                          <a:sym typeface="Outfit"/>
                        </a:rPr>
                      </a:br>
                      <a:r>
                        <a:rPr lang="en-US">
                          <a:latin typeface="Outfit"/>
                          <a:ea typeface="Outfit"/>
                          <a:cs typeface="Outfit"/>
                          <a:sym typeface="Outfit"/>
                        </a:rPr>
                        <a:t>(Employees + Influencers)</a:t>
                      </a:r>
                      <a:endParaRPr>
                        <a:latin typeface="Outfit"/>
                        <a:ea typeface="Outfit"/>
                        <a:cs typeface="Outfit"/>
                        <a:sym typeface="Outfit"/>
                      </a:endParaRPr>
                    </a:p>
                  </a:txBody>
                  <a:tcPr marT="91425" marB="91425" marR="121900" marL="2742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871500">
                <a:tc>
                  <a:txBody>
                    <a:bodyPr/>
                    <a:lstStyle/>
                    <a:p>
                      <a:pPr indent="0" lvl="0" marL="0" rtl="0" algn="l">
                        <a:spcBef>
                          <a:spcPts val="0"/>
                        </a:spcBef>
                        <a:spcAft>
                          <a:spcPts val="0"/>
                        </a:spcAft>
                        <a:buNone/>
                      </a:pPr>
                      <a:r>
                        <a:rPr b="1" lang="en-US">
                          <a:latin typeface="Outfit"/>
                          <a:ea typeface="Outfit"/>
                          <a:cs typeface="Outfit"/>
                          <a:sym typeface="Outfit"/>
                        </a:rPr>
                        <a:t>New Product Launches</a:t>
                      </a:r>
                      <a:endParaRPr b="1">
                        <a:latin typeface="Outfit"/>
                        <a:ea typeface="Outfit"/>
                        <a:cs typeface="Outfit"/>
                        <a:sym typeface="Outfit"/>
                      </a:endParaRPr>
                    </a:p>
                    <a:p>
                      <a:pPr indent="0" lvl="0" marL="0" rtl="0" algn="l">
                        <a:spcBef>
                          <a:spcPts val="0"/>
                        </a:spcBef>
                        <a:spcAft>
                          <a:spcPts val="0"/>
                        </a:spcAft>
                        <a:buNone/>
                      </a:pPr>
                      <a:r>
                        <a:rPr i="1" lang="en-US">
                          <a:latin typeface="Outfit"/>
                          <a:ea typeface="Outfit"/>
                          <a:cs typeface="Outfit"/>
                          <a:sym typeface="Outfit"/>
                        </a:rPr>
                        <a:t>Owner: Name</a:t>
                      </a:r>
                      <a:endParaRPr b="1">
                        <a:latin typeface="Outfit"/>
                        <a:ea typeface="Outfit"/>
                        <a:cs typeface="Outfit"/>
                        <a:sym typeface="Outfit"/>
                      </a:endParaRPr>
                    </a:p>
                  </a:txBody>
                  <a:tcPr marT="91425" marB="91425" marR="121900" marL="121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Outfit"/>
                          <a:ea typeface="Outfit"/>
                          <a:cs typeface="Outfit"/>
                          <a:sym typeface="Outfit"/>
                        </a:rPr>
                        <a:t>Random acts of </a:t>
                      </a:r>
                      <a:r>
                        <a:rPr lang="en-US">
                          <a:latin typeface="Outfit"/>
                          <a:ea typeface="Outfit"/>
                          <a:cs typeface="Outfit"/>
                          <a:sym typeface="Outfit"/>
                        </a:rPr>
                        <a:t>effort.</a:t>
                      </a:r>
                      <a:endParaRPr>
                        <a:latin typeface="Outfit"/>
                        <a:ea typeface="Outfit"/>
                        <a:cs typeface="Outfit"/>
                        <a:sym typeface="Outfit"/>
                      </a:endParaRPr>
                    </a:p>
                  </a:txBody>
                  <a:tcPr marT="91425" marB="91425" marR="121900" marL="121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259080" lvl="0" marL="365760" rtl="0" algn="l">
                        <a:spcBef>
                          <a:spcPts val="0"/>
                        </a:spcBef>
                        <a:spcAft>
                          <a:spcPts val="0"/>
                        </a:spcAft>
                        <a:buSzPts val="1200"/>
                        <a:buFont typeface="Outfit"/>
                        <a:buChar char="●"/>
                      </a:pPr>
                      <a:r>
                        <a:rPr lang="en-US">
                          <a:latin typeface="Outfit"/>
                          <a:ea typeface="Outfit"/>
                          <a:cs typeface="Outfit"/>
                          <a:sym typeface="Outfit"/>
                        </a:rPr>
                        <a:t>Build launch program &amp; templates</a:t>
                      </a:r>
                      <a:endParaRPr>
                        <a:latin typeface="Outfit"/>
                        <a:ea typeface="Outfit"/>
                        <a:cs typeface="Outfit"/>
                        <a:sym typeface="Outfit"/>
                      </a:endParaRPr>
                    </a:p>
                    <a:p>
                      <a:pPr indent="-259080" lvl="0" marL="365760" rtl="0" algn="l">
                        <a:spcBef>
                          <a:spcPts val="0"/>
                        </a:spcBef>
                        <a:spcAft>
                          <a:spcPts val="0"/>
                        </a:spcAft>
                        <a:buSzPts val="1200"/>
                        <a:buFont typeface="Outfit"/>
                        <a:buChar char="●"/>
                      </a:pPr>
                      <a:r>
                        <a:rPr lang="en-US">
                          <a:latin typeface="Outfit"/>
                          <a:ea typeface="Outfit"/>
                          <a:cs typeface="Outfit"/>
                          <a:sym typeface="Outfit"/>
                        </a:rPr>
                        <a:t>Launch theme /innovation story</a:t>
                      </a:r>
                      <a:endParaRPr>
                        <a:latin typeface="Outfit"/>
                        <a:ea typeface="Outfit"/>
                        <a:cs typeface="Outfit"/>
                        <a:sym typeface="Outfit"/>
                      </a:endParaRPr>
                    </a:p>
                    <a:p>
                      <a:pPr indent="-259080" lvl="0" marL="365760" rtl="0" algn="l">
                        <a:spcBef>
                          <a:spcPts val="0"/>
                        </a:spcBef>
                        <a:spcAft>
                          <a:spcPts val="0"/>
                        </a:spcAft>
                        <a:buSzPts val="1200"/>
                        <a:buFont typeface="Outfit"/>
                        <a:buChar char="●"/>
                      </a:pPr>
                      <a:r>
                        <a:t/>
                      </a:r>
                      <a:endParaRPr>
                        <a:latin typeface="Outfit"/>
                        <a:ea typeface="Outfit"/>
                        <a:cs typeface="Outfit"/>
                        <a:sym typeface="Outfit"/>
                      </a:endParaRPr>
                    </a:p>
                  </a:txBody>
                  <a:tcPr marT="91425" marB="91425" marR="91425" marL="1188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271780" lvl="0" marL="365760" rtl="0" algn="l">
                        <a:spcBef>
                          <a:spcPts val="0"/>
                        </a:spcBef>
                        <a:spcAft>
                          <a:spcPts val="0"/>
                        </a:spcAft>
                        <a:buSzPts val="1400"/>
                        <a:buFont typeface="Outfit"/>
                        <a:buChar char="●"/>
                      </a:pPr>
                      <a:r>
                        <a:rPr lang="en-US">
                          <a:latin typeface="Outfit"/>
                          <a:ea typeface="Outfit"/>
                          <a:cs typeface="Outfit"/>
                          <a:sym typeface="Outfit"/>
                        </a:rPr>
                        <a:t>Customers engaged </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Beta customers</a:t>
                      </a:r>
                      <a:endParaRPr>
                        <a:latin typeface="Outfit"/>
                        <a:ea typeface="Outfit"/>
                        <a:cs typeface="Outfit"/>
                        <a:sym typeface="Outfit"/>
                      </a:endParaRPr>
                    </a:p>
                    <a:p>
                      <a:pPr indent="-271780" lvl="0" marL="365760" rtl="0" algn="l">
                        <a:spcBef>
                          <a:spcPts val="0"/>
                        </a:spcBef>
                        <a:spcAft>
                          <a:spcPts val="0"/>
                        </a:spcAft>
                        <a:buSzPts val="1400"/>
                        <a:buFont typeface="Outfit"/>
                        <a:buChar char="●"/>
                      </a:pPr>
                      <a:r>
                        <a:rPr lang="en-US">
                          <a:latin typeface="Outfit"/>
                          <a:ea typeface="Outfit"/>
                          <a:cs typeface="Outfit"/>
                          <a:sym typeface="Outfit"/>
                        </a:rPr>
                        <a:t>Product usage</a:t>
                      </a:r>
                      <a:br>
                        <a:rPr lang="en-US">
                          <a:latin typeface="Outfit"/>
                          <a:ea typeface="Outfit"/>
                          <a:cs typeface="Outfit"/>
                          <a:sym typeface="Outfit"/>
                        </a:rPr>
                      </a:br>
                      <a:endParaRPr>
                        <a:latin typeface="Outfit"/>
                        <a:ea typeface="Outfit"/>
                        <a:cs typeface="Outfit"/>
                        <a:sym typeface="Outfit"/>
                      </a:endParaRPr>
                    </a:p>
                  </a:txBody>
                  <a:tcPr marT="91425" marB="91425" marR="121900" marL="2742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bl>
          </a:graphicData>
        </a:graphic>
      </p:graphicFrame>
      <p:sp>
        <p:nvSpPr>
          <p:cNvPr id="2224" name="Google Shape;2224;p88"/>
          <p:cNvSpPr/>
          <p:nvPr/>
        </p:nvSpPr>
        <p:spPr>
          <a:xfrm>
            <a:off x="410100" y="6299975"/>
            <a:ext cx="8234400" cy="462300"/>
          </a:xfrm>
          <a:prstGeom prst="wedgeRectCallout">
            <a:avLst>
              <a:gd fmla="val -449" name="adj1"/>
              <a:gd fmla="val -49809"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Outfit"/>
                <a:ea typeface="Outfit"/>
                <a:cs typeface="Outfit"/>
                <a:sym typeface="Outfit"/>
              </a:rPr>
              <a:t>Note:</a:t>
            </a:r>
            <a:r>
              <a:rPr lang="en-US" sz="1600">
                <a:solidFill>
                  <a:schemeClr val="dk1"/>
                </a:solidFill>
                <a:latin typeface="Outfit"/>
                <a:ea typeface="Outfit"/>
                <a:cs typeface="Outfit"/>
                <a:sym typeface="Outfit"/>
              </a:rPr>
              <a:t> </a:t>
            </a:r>
            <a:r>
              <a:rPr lang="en-US" sz="1600">
                <a:solidFill>
                  <a:schemeClr val="dk1"/>
                </a:solidFill>
                <a:latin typeface="Outfit"/>
                <a:ea typeface="Outfit"/>
                <a:cs typeface="Outfit"/>
                <a:sym typeface="Outfit"/>
              </a:rPr>
              <a:t>This is a high level “plan on a page” concept that can </a:t>
            </a:r>
            <a:r>
              <a:rPr lang="en-US" sz="1600" u="sng">
                <a:solidFill>
                  <a:srgbClr val="0580E8"/>
                </a:solidFill>
                <a:latin typeface="Outfit"/>
                <a:ea typeface="Outfit"/>
                <a:cs typeface="Outfit"/>
                <a:sym typeface="Outfit"/>
              </a:rPr>
              <a:t>then link </a:t>
            </a:r>
            <a:r>
              <a:rPr lang="en-US" sz="1600">
                <a:solidFill>
                  <a:schemeClr val="dk1"/>
                </a:solidFill>
                <a:latin typeface="Outfit"/>
                <a:ea typeface="Outfit"/>
                <a:cs typeface="Outfit"/>
                <a:sym typeface="Outfit"/>
              </a:rPr>
              <a:t>to more specific plans</a:t>
            </a:r>
            <a:endParaRPr sz="1600">
              <a:solidFill>
                <a:schemeClr val="dk1"/>
              </a:solidFill>
              <a:latin typeface="Outfit"/>
              <a:ea typeface="Outfit"/>
              <a:cs typeface="Outfit"/>
              <a:sym typeface="Outfit"/>
            </a:endParaRPr>
          </a:p>
        </p:txBody>
      </p:sp>
      <p:sp>
        <p:nvSpPr>
          <p:cNvPr id="2225" name="Google Shape;2225;p88"/>
          <p:cNvSpPr/>
          <p:nvPr/>
        </p:nvSpPr>
        <p:spPr>
          <a:xfrm>
            <a:off x="11591835"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5</a:t>
            </a:r>
            <a:endParaRPr b="1" sz="2100">
              <a:solidFill>
                <a:schemeClr val="dk2"/>
              </a:solidFill>
              <a:latin typeface="Outfit"/>
              <a:ea typeface="Outfit"/>
              <a:cs typeface="Outfit"/>
              <a:sym typeface="Outfi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9" name="Shape 2229"/>
        <p:cNvGrpSpPr/>
        <p:nvPr/>
      </p:nvGrpSpPr>
      <p:grpSpPr>
        <a:xfrm>
          <a:off x="0" y="0"/>
          <a:ext cx="0" cy="0"/>
          <a:chOff x="0" y="0"/>
          <a:chExt cx="0" cy="0"/>
        </a:xfrm>
      </p:grpSpPr>
      <p:graphicFrame>
        <p:nvGraphicFramePr>
          <p:cNvPr id="2230" name="Google Shape;2230;p89"/>
          <p:cNvGraphicFramePr/>
          <p:nvPr/>
        </p:nvGraphicFramePr>
        <p:xfrm>
          <a:off x="397595" y="915095"/>
          <a:ext cx="3000000" cy="3000000"/>
        </p:xfrm>
        <a:graphic>
          <a:graphicData uri="http://schemas.openxmlformats.org/drawingml/2006/table">
            <a:tbl>
              <a:tblPr>
                <a:noFill/>
                <a:tableStyleId>{4219CAD4-DF7F-4D20-B4D6-E0003D9C6DFD}</a:tableStyleId>
              </a:tblPr>
              <a:tblGrid>
                <a:gridCol w="2807075"/>
                <a:gridCol w="5338850"/>
                <a:gridCol w="3334400"/>
              </a:tblGrid>
              <a:tr h="387875">
                <a:tc>
                  <a:txBody>
                    <a:bodyPr/>
                    <a:lstStyle/>
                    <a:p>
                      <a:pPr indent="0" lvl="0" marL="0" rtl="0" algn="l">
                        <a:spcBef>
                          <a:spcPts val="0"/>
                        </a:spcBef>
                        <a:spcAft>
                          <a:spcPts val="0"/>
                        </a:spcAft>
                        <a:buNone/>
                      </a:pPr>
                      <a:r>
                        <a:rPr b="1" lang="en-US" sz="1700">
                          <a:solidFill>
                            <a:srgbClr val="FFFFFF"/>
                          </a:solidFill>
                          <a:latin typeface="Outfit"/>
                          <a:ea typeface="Outfit"/>
                          <a:cs typeface="Outfit"/>
                          <a:sym typeface="Outfit"/>
                        </a:rPr>
                        <a:t>Program</a:t>
                      </a:r>
                      <a:endParaRPr b="1" sz="1700">
                        <a:solidFill>
                          <a:srgbClr val="FFFFFF"/>
                        </a:solidFill>
                        <a:latin typeface="Outfit"/>
                        <a:ea typeface="Outfit"/>
                        <a:cs typeface="Outfit"/>
                        <a:sym typeface="Outfit"/>
                      </a:endParaRPr>
                    </a:p>
                  </a:txBody>
                  <a:tcPr marT="121900" marB="121900" marR="121900" marL="1219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US" sz="1700">
                          <a:solidFill>
                            <a:srgbClr val="FFFFFF"/>
                          </a:solidFill>
                          <a:latin typeface="Outfit"/>
                          <a:ea typeface="Outfit"/>
                          <a:cs typeface="Outfit"/>
                          <a:sym typeface="Outfit"/>
                        </a:rPr>
                        <a:t>1H </a:t>
                      </a:r>
                      <a:r>
                        <a:rPr b="1" lang="en-US" sz="1700">
                          <a:solidFill>
                            <a:srgbClr val="FFFFFF"/>
                          </a:solidFill>
                          <a:latin typeface="Outfit"/>
                          <a:ea typeface="Outfit"/>
                          <a:cs typeface="Outfit"/>
                          <a:sym typeface="Outfit"/>
                        </a:rPr>
                        <a:t>Projects </a:t>
                      </a:r>
                      <a:endParaRPr b="1" sz="1700">
                        <a:solidFill>
                          <a:srgbClr val="FFFFFF"/>
                        </a:solidFill>
                        <a:latin typeface="Outfit"/>
                        <a:ea typeface="Outfit"/>
                        <a:cs typeface="Outfit"/>
                        <a:sym typeface="Outfit"/>
                      </a:endParaRPr>
                    </a:p>
                  </a:txBody>
                  <a:tcPr marT="121900" marB="121900" marR="121900" marL="1219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US" sz="1700">
                          <a:solidFill>
                            <a:srgbClr val="FFFFFF"/>
                          </a:solidFill>
                          <a:latin typeface="Outfit"/>
                          <a:ea typeface="Outfit"/>
                          <a:cs typeface="Outfit"/>
                          <a:sym typeface="Outfit"/>
                        </a:rPr>
                        <a:t>1H Measurement</a:t>
                      </a:r>
                      <a:endParaRPr b="1" sz="1700">
                        <a:solidFill>
                          <a:srgbClr val="FFFFFF"/>
                        </a:solidFill>
                        <a:latin typeface="Outfit"/>
                        <a:ea typeface="Outfit"/>
                        <a:cs typeface="Outfit"/>
                        <a:sym typeface="Outfit"/>
                      </a:endParaRPr>
                    </a:p>
                  </a:txBody>
                  <a:tcPr marT="121900" marB="121900" marR="121900" marL="1219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1669175">
                <a:tc>
                  <a:txBody>
                    <a:bodyPr/>
                    <a:lstStyle/>
                    <a:p>
                      <a:pPr indent="0" lvl="0" marL="0" rtl="0" algn="l">
                        <a:spcBef>
                          <a:spcPts val="0"/>
                        </a:spcBef>
                        <a:spcAft>
                          <a:spcPts val="0"/>
                        </a:spcAft>
                        <a:buNone/>
                      </a:pPr>
                      <a:r>
                        <a:rPr b="1" lang="en-US">
                          <a:latin typeface="Outfit"/>
                          <a:ea typeface="Outfit"/>
                          <a:cs typeface="Outfit"/>
                          <a:sym typeface="Outfit"/>
                        </a:rPr>
                        <a:t>Campaign Name</a:t>
                      </a:r>
                      <a:br>
                        <a:rPr b="1" lang="en-US">
                          <a:latin typeface="Outfit"/>
                          <a:ea typeface="Outfit"/>
                          <a:cs typeface="Outfit"/>
                          <a:sym typeface="Outfit"/>
                        </a:rPr>
                      </a:br>
                      <a:r>
                        <a:rPr i="1" lang="en-US">
                          <a:latin typeface="Outfit"/>
                          <a:ea typeface="Outfit"/>
                          <a:cs typeface="Outfit"/>
                          <a:sym typeface="Outfit"/>
                        </a:rPr>
                        <a:t>Owner: </a:t>
                      </a:r>
                      <a:r>
                        <a:rPr i="1" lang="en-US">
                          <a:latin typeface="Outfit"/>
                          <a:ea typeface="Outfit"/>
                          <a:cs typeface="Outfit"/>
                          <a:sym typeface="Outfit"/>
                        </a:rPr>
                        <a:t>name</a:t>
                      </a:r>
                      <a:endParaRPr i="1">
                        <a:latin typeface="Outfit"/>
                        <a:ea typeface="Outfit"/>
                        <a:cs typeface="Outfit"/>
                        <a:sym typeface="Outfit"/>
                      </a:endParaRPr>
                    </a:p>
                    <a:p>
                      <a:pPr indent="0" lvl="0" marL="0" rtl="0" algn="l">
                        <a:spcBef>
                          <a:spcPts val="0"/>
                        </a:spcBef>
                        <a:spcAft>
                          <a:spcPts val="0"/>
                        </a:spcAft>
                        <a:buNone/>
                      </a:pPr>
                      <a:r>
                        <a:t/>
                      </a:r>
                      <a:endParaRPr i="1">
                        <a:latin typeface="Outfit"/>
                        <a:ea typeface="Outfit"/>
                        <a:cs typeface="Outfit"/>
                        <a:sym typeface="Outfit"/>
                      </a:endParaRPr>
                    </a:p>
                    <a:p>
                      <a:pPr indent="0" lvl="0" marL="0" rtl="0" algn="l">
                        <a:spcBef>
                          <a:spcPts val="0"/>
                        </a:spcBef>
                        <a:spcAft>
                          <a:spcPts val="0"/>
                        </a:spcAft>
                        <a:buNone/>
                      </a:pPr>
                      <a:r>
                        <a:t/>
                      </a:r>
                      <a:endParaRPr i="1">
                        <a:latin typeface="Outfit"/>
                        <a:ea typeface="Outfit"/>
                        <a:cs typeface="Outfit"/>
                        <a:sym typeface="Outfit"/>
                      </a:endParaRPr>
                    </a:p>
                  </a:txBody>
                  <a:tcPr marT="121900" marB="121900" marR="121900" marL="121900">
                    <a:lnT cap="flat" cmpd="sng" w="12700">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rPr lang="en-US">
                          <a:latin typeface="Outfit"/>
                          <a:ea typeface="Outfit"/>
                          <a:cs typeface="Outfit"/>
                          <a:sym typeface="Outfit"/>
                        </a:rPr>
                        <a:t>Build content for full funnel based on value, use cases, personas, product alignment and segments </a:t>
                      </a:r>
                      <a:endParaRPr>
                        <a:latin typeface="Outfit"/>
                        <a:ea typeface="Outfit"/>
                        <a:cs typeface="Outfit"/>
                        <a:sym typeface="Outfit"/>
                      </a:endParaRPr>
                    </a:p>
                    <a:p>
                      <a:pPr indent="-241300" lvl="0" marL="304800" rtl="0" algn="l">
                        <a:spcBef>
                          <a:spcPts val="0"/>
                        </a:spcBef>
                        <a:spcAft>
                          <a:spcPts val="0"/>
                        </a:spcAft>
                        <a:buSzPts val="1400"/>
                        <a:buFont typeface="Outfit"/>
                        <a:buChar char="●"/>
                      </a:pPr>
                      <a:r>
                        <a:rPr lang="en-US">
                          <a:latin typeface="Outfit"/>
                          <a:ea typeface="Outfit"/>
                          <a:cs typeface="Outfit"/>
                          <a:sym typeface="Outfit"/>
                        </a:rPr>
                        <a:t>Partner implementation - shared offers, shared webinars, co-hosted events</a:t>
                      </a:r>
                      <a:endParaRPr>
                        <a:latin typeface="Outfit"/>
                        <a:ea typeface="Outfit"/>
                        <a:cs typeface="Outfit"/>
                        <a:sym typeface="Outfit"/>
                      </a:endParaRPr>
                    </a:p>
                    <a:p>
                      <a:pPr indent="-241300" lvl="0" marL="304800" rtl="0" algn="l">
                        <a:spcBef>
                          <a:spcPts val="0"/>
                        </a:spcBef>
                        <a:spcAft>
                          <a:spcPts val="0"/>
                        </a:spcAft>
                        <a:buSzPts val="1400"/>
                        <a:buFont typeface="Outfit"/>
                        <a:buChar char="●"/>
                      </a:pPr>
                      <a:r>
                        <a:rPr lang="en-US">
                          <a:latin typeface="Outfit"/>
                          <a:ea typeface="Outfit"/>
                          <a:cs typeface="Outfit"/>
                          <a:sym typeface="Outfit"/>
                        </a:rPr>
                        <a:t>Webinar program - target account, person-focused webinars speaking to the pillars of the R2R playbook </a:t>
                      </a:r>
                      <a:endParaRPr>
                        <a:latin typeface="Outfit"/>
                        <a:ea typeface="Outfit"/>
                        <a:cs typeface="Outfit"/>
                        <a:sym typeface="Outfit"/>
                      </a:endParaRPr>
                    </a:p>
                    <a:p>
                      <a:pPr indent="-241300" lvl="0" marL="304800" rtl="0" algn="l">
                        <a:spcBef>
                          <a:spcPts val="0"/>
                        </a:spcBef>
                        <a:spcAft>
                          <a:spcPts val="0"/>
                        </a:spcAft>
                        <a:buSzPts val="1400"/>
                        <a:buFont typeface="Outfit"/>
                        <a:buChar char="●"/>
                      </a:pPr>
                      <a:r>
                        <a:rPr lang="en-US">
                          <a:latin typeface="Outfit"/>
                          <a:ea typeface="Outfit"/>
                          <a:cs typeface="Outfit"/>
                          <a:sym typeface="Outfit"/>
                        </a:rPr>
                        <a:t>Field events - roadshows, lunch and learns, digital experiences</a:t>
                      </a:r>
                      <a:endParaRPr>
                        <a:latin typeface="Outfit"/>
                        <a:ea typeface="Outfit"/>
                        <a:cs typeface="Outfit"/>
                        <a:sym typeface="Outfit"/>
                      </a:endParaRPr>
                    </a:p>
                  </a:txBody>
                  <a:tcPr marT="121900" marB="121900" marR="121900" marL="121900">
                    <a:lnR cap="flat" cmpd="sng" w="12700">
                      <a:solidFill>
                        <a:srgbClr val="9E9E9E"/>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317500" lvl="0" marL="228600" rtl="0" algn="l">
                        <a:spcBef>
                          <a:spcPts val="0"/>
                        </a:spcBef>
                        <a:spcAft>
                          <a:spcPts val="0"/>
                        </a:spcAft>
                        <a:buSzPts val="1400"/>
                        <a:buFont typeface="Outfit"/>
                        <a:buChar char="●"/>
                      </a:pPr>
                      <a:r>
                        <a:rPr lang="en-US">
                          <a:latin typeface="Outfit"/>
                          <a:ea typeface="Outfit"/>
                          <a:cs typeface="Outfit"/>
                          <a:sym typeface="Outfit"/>
                        </a:rPr>
                        <a:t>Opps created by </a:t>
                      </a:r>
                      <a:r>
                        <a:rPr lang="en-US">
                          <a:latin typeface="Outfit"/>
                          <a:ea typeface="Outfit"/>
                          <a:cs typeface="Outfit"/>
                          <a:sym typeface="Outfit"/>
                        </a:rPr>
                        <a:t>program for Target accounts</a:t>
                      </a:r>
                      <a:endParaRPr>
                        <a:latin typeface="Outfit"/>
                        <a:ea typeface="Outfit"/>
                        <a:cs typeface="Outfit"/>
                        <a:sym typeface="Outfit"/>
                      </a:endParaRPr>
                    </a:p>
                    <a:p>
                      <a:pPr indent="-317500" lvl="0" marL="228600" rtl="0" algn="l">
                        <a:spcBef>
                          <a:spcPts val="0"/>
                        </a:spcBef>
                        <a:spcAft>
                          <a:spcPts val="0"/>
                        </a:spcAft>
                        <a:buSzPts val="1400"/>
                        <a:buFont typeface="Outfit"/>
                        <a:buChar char="●"/>
                      </a:pPr>
                      <a:r>
                        <a:rPr lang="en-US">
                          <a:latin typeface="Outfit"/>
                          <a:ea typeface="Outfit"/>
                          <a:cs typeface="Outfit"/>
                          <a:sym typeface="Outfit"/>
                        </a:rPr>
                        <a:t>Enable 100% of revenue org on new message  and talk tracks</a:t>
                      </a:r>
                      <a:endParaRPr>
                        <a:latin typeface="Outfit"/>
                        <a:ea typeface="Outfit"/>
                        <a:cs typeface="Outfit"/>
                        <a:sym typeface="Outfit"/>
                      </a:endParaRPr>
                    </a:p>
                    <a:p>
                      <a:pPr indent="-317500" lvl="0" marL="228600" rtl="0" algn="l">
                        <a:spcBef>
                          <a:spcPts val="0"/>
                        </a:spcBef>
                        <a:spcAft>
                          <a:spcPts val="0"/>
                        </a:spcAft>
                        <a:buSzPts val="1400"/>
                        <a:buFont typeface="Outfit"/>
                        <a:buChar char="●"/>
                      </a:pPr>
                      <a:r>
                        <a:rPr lang="en-US">
                          <a:latin typeface="Outfit"/>
                          <a:ea typeface="Outfit"/>
                          <a:cs typeface="Outfit"/>
                          <a:sym typeface="Outfit"/>
                        </a:rPr>
                        <a:t>Increase closed won attribution</a:t>
                      </a:r>
                      <a:endParaRPr>
                        <a:latin typeface="Outfit"/>
                        <a:ea typeface="Outfit"/>
                        <a:cs typeface="Outfit"/>
                        <a:sym typeface="Outfit"/>
                      </a:endParaRPr>
                    </a:p>
                    <a:p>
                      <a:pPr indent="-317500" lvl="0" marL="228600" rtl="0" algn="l">
                        <a:spcBef>
                          <a:spcPts val="0"/>
                        </a:spcBef>
                        <a:spcAft>
                          <a:spcPts val="0"/>
                        </a:spcAft>
                        <a:buSzPts val="1400"/>
                        <a:buFont typeface="Outfit"/>
                        <a:buChar char="●"/>
                      </a:pPr>
                      <a:r>
                        <a:rPr lang="en-US">
                          <a:latin typeface="Outfit"/>
                          <a:ea typeface="Outfit"/>
                          <a:cs typeface="Outfit"/>
                          <a:sym typeface="Outfit"/>
                        </a:rPr>
                        <a:t>Influence  90% of T1 and T2 accounts</a:t>
                      </a:r>
                      <a:r>
                        <a:rPr lang="en-US">
                          <a:latin typeface="Outfit"/>
                          <a:ea typeface="Outfit"/>
                          <a:cs typeface="Outfit"/>
                          <a:sym typeface="Outfit"/>
                        </a:rPr>
                        <a:t> in the campaign</a:t>
                      </a:r>
                      <a:endParaRPr>
                        <a:latin typeface="Outfit"/>
                        <a:ea typeface="Outfit"/>
                        <a:cs typeface="Outfit"/>
                        <a:sym typeface="Outfit"/>
                      </a:endParaRPr>
                    </a:p>
                  </a:txBody>
                  <a:tcPr marT="121900" marB="121900" marR="121900" marL="2286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9E9E9E"/>
                      </a:solidFill>
                      <a:prstDash val="solid"/>
                      <a:round/>
                      <a:headEnd len="sm" w="sm" type="none"/>
                      <a:tailEnd len="sm" w="sm" type="none"/>
                    </a:lnB>
                  </a:tcPr>
                </a:tc>
              </a:tr>
              <a:tr h="1511875">
                <a:tc>
                  <a:txBody>
                    <a:bodyPr/>
                    <a:lstStyle/>
                    <a:p>
                      <a:pPr indent="0" lvl="0" marL="0" rtl="0" algn="l">
                        <a:spcBef>
                          <a:spcPts val="0"/>
                        </a:spcBef>
                        <a:spcAft>
                          <a:spcPts val="0"/>
                        </a:spcAft>
                        <a:buNone/>
                      </a:pPr>
                      <a:r>
                        <a:rPr b="1" lang="en-US">
                          <a:latin typeface="Outfit"/>
                          <a:ea typeface="Outfit"/>
                          <a:cs typeface="Outfit"/>
                          <a:sym typeface="Outfit"/>
                        </a:rPr>
                        <a:t>ABM Program Maturity</a:t>
                      </a:r>
                      <a:endParaRPr b="1">
                        <a:latin typeface="Outfit"/>
                        <a:ea typeface="Outfit"/>
                        <a:cs typeface="Outfit"/>
                        <a:sym typeface="Outfit"/>
                      </a:endParaRPr>
                    </a:p>
                    <a:p>
                      <a:pPr indent="0" lvl="0" marL="0" rtl="0" algn="l">
                        <a:spcBef>
                          <a:spcPts val="0"/>
                        </a:spcBef>
                        <a:spcAft>
                          <a:spcPts val="0"/>
                        </a:spcAft>
                        <a:buNone/>
                      </a:pPr>
                      <a:r>
                        <a:rPr i="1" lang="en-US">
                          <a:latin typeface="Outfit"/>
                          <a:ea typeface="Outfit"/>
                          <a:cs typeface="Outfit"/>
                          <a:sym typeface="Outfit"/>
                        </a:rPr>
                        <a:t>Owner: </a:t>
                      </a:r>
                      <a:r>
                        <a:rPr i="1" lang="en-US">
                          <a:latin typeface="Outfit"/>
                          <a:ea typeface="Outfit"/>
                          <a:cs typeface="Outfit"/>
                          <a:sym typeface="Outfit"/>
                        </a:rPr>
                        <a:t>Name</a:t>
                      </a:r>
                      <a:endParaRPr i="1">
                        <a:latin typeface="Outfit"/>
                        <a:ea typeface="Outfit"/>
                        <a:cs typeface="Outfit"/>
                        <a:sym typeface="Outfit"/>
                      </a:endParaRPr>
                    </a:p>
                    <a:p>
                      <a:pPr indent="0" lvl="0" marL="0" rtl="0" algn="l">
                        <a:spcBef>
                          <a:spcPts val="0"/>
                        </a:spcBef>
                        <a:spcAft>
                          <a:spcPts val="0"/>
                        </a:spcAft>
                        <a:buNone/>
                      </a:pPr>
                      <a:r>
                        <a:t/>
                      </a:r>
                      <a:endParaRPr i="1">
                        <a:latin typeface="Outfit"/>
                        <a:ea typeface="Outfit"/>
                        <a:cs typeface="Outfit"/>
                        <a:sym typeface="Outfit"/>
                      </a:endParaRPr>
                    </a:p>
                    <a:p>
                      <a:pPr indent="0" lvl="0" marL="0" rtl="0" algn="l">
                        <a:spcBef>
                          <a:spcPts val="0"/>
                        </a:spcBef>
                        <a:spcAft>
                          <a:spcPts val="0"/>
                        </a:spcAft>
                        <a:buNone/>
                      </a:pPr>
                      <a:r>
                        <a:t/>
                      </a:r>
                      <a:endParaRPr i="1">
                        <a:latin typeface="Outfit"/>
                        <a:ea typeface="Outfit"/>
                        <a:cs typeface="Outfit"/>
                        <a:sym typeface="Outfit"/>
                      </a:endParaRPr>
                    </a:p>
                  </a:txBody>
                  <a:tcPr marT="121900" marB="121900" marR="121900" marL="121900"/>
                </a:tc>
                <a:tc>
                  <a:txBody>
                    <a:bodyPr/>
                    <a:lstStyle/>
                    <a:p>
                      <a:pPr indent="-241300" lvl="0" marL="304800" rtl="0" algn="l">
                        <a:spcBef>
                          <a:spcPts val="0"/>
                        </a:spcBef>
                        <a:spcAft>
                          <a:spcPts val="0"/>
                        </a:spcAft>
                        <a:buSzPts val="1400"/>
                        <a:buFont typeface="Outfit"/>
                        <a:buChar char="●"/>
                      </a:pPr>
                      <a:r>
                        <a:rPr lang="en-US">
                          <a:latin typeface="Outfit"/>
                          <a:ea typeface="Outfit"/>
                          <a:cs typeface="Outfit"/>
                          <a:sym typeface="Outfit"/>
                        </a:rPr>
                        <a:t>F</a:t>
                      </a:r>
                      <a:r>
                        <a:rPr lang="en-US">
                          <a:latin typeface="Outfit"/>
                          <a:ea typeface="Outfit"/>
                          <a:cs typeface="Outfit"/>
                          <a:sym typeface="Outfit"/>
                        </a:rPr>
                        <a:t>ully implement ABM Predictive Model with SLAs and routing for qualified accounts</a:t>
                      </a:r>
                      <a:endParaRPr>
                        <a:latin typeface="Outfit"/>
                        <a:ea typeface="Outfit"/>
                        <a:cs typeface="Outfit"/>
                        <a:sym typeface="Outfit"/>
                      </a:endParaRPr>
                    </a:p>
                    <a:p>
                      <a:pPr indent="-241300" lvl="0" marL="304800" rtl="0" algn="l">
                        <a:spcBef>
                          <a:spcPts val="0"/>
                        </a:spcBef>
                        <a:spcAft>
                          <a:spcPts val="0"/>
                        </a:spcAft>
                        <a:buSzPts val="1400"/>
                        <a:buFont typeface="Outfit"/>
                        <a:buChar char="●"/>
                      </a:pPr>
                      <a:r>
                        <a:rPr lang="en-US">
                          <a:latin typeface="Outfit"/>
                          <a:ea typeface="Outfit"/>
                          <a:cs typeface="Outfit"/>
                          <a:sym typeface="Outfit"/>
                        </a:rPr>
                        <a:t>Focus on building out campaign calendars, nurture programs, and conversion to opportunity for all programs</a:t>
                      </a:r>
                      <a:endParaRPr>
                        <a:latin typeface="Outfit"/>
                        <a:ea typeface="Outfit"/>
                        <a:cs typeface="Outfit"/>
                        <a:sym typeface="Outfit"/>
                      </a:endParaRPr>
                    </a:p>
                    <a:p>
                      <a:pPr indent="-241300" lvl="0" marL="304800" rtl="0" algn="l">
                        <a:spcBef>
                          <a:spcPts val="0"/>
                        </a:spcBef>
                        <a:spcAft>
                          <a:spcPts val="0"/>
                        </a:spcAft>
                        <a:buSzPts val="1400"/>
                        <a:buFont typeface="Outfit"/>
                        <a:buChar char="●"/>
                      </a:pPr>
                      <a:r>
                        <a:rPr lang="en-US">
                          <a:latin typeface="Outfit"/>
                          <a:ea typeface="Outfit"/>
                          <a:cs typeface="Outfit"/>
                          <a:sym typeface="Outfit"/>
                        </a:rPr>
                        <a:t>Updated persona research to feed 1:1 and 1:Few ABM campaigns</a:t>
                      </a:r>
                      <a:r>
                        <a:rPr lang="en-US">
                          <a:latin typeface="Outfit"/>
                          <a:ea typeface="Outfit"/>
                          <a:cs typeface="Outfit"/>
                          <a:sym typeface="Outfit"/>
                        </a:rPr>
                        <a:t>; focus on (target)  persona</a:t>
                      </a:r>
                      <a:endParaRPr>
                        <a:latin typeface="Outfit"/>
                        <a:ea typeface="Outfit"/>
                        <a:cs typeface="Outfit"/>
                        <a:sym typeface="Outfit"/>
                      </a:endParaRPr>
                    </a:p>
                  </a:txBody>
                  <a:tcPr marT="121900" marB="121900" marR="121900" marL="121900">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241300" lvl="0" marL="304800" rtl="0" algn="l">
                        <a:spcBef>
                          <a:spcPts val="0"/>
                        </a:spcBef>
                        <a:spcAft>
                          <a:spcPts val="0"/>
                        </a:spcAft>
                        <a:buSzPts val="1400"/>
                        <a:buFont typeface="Outfit"/>
                        <a:buChar char="●"/>
                      </a:pPr>
                      <a:r>
                        <a:rPr lang="en-US">
                          <a:latin typeface="Outfit"/>
                          <a:ea typeface="Outfit"/>
                          <a:cs typeface="Outfit"/>
                          <a:sym typeface="Outfit"/>
                        </a:rPr>
                        <a:t>Engaging &gt;90% of top 1k target accounts with 10+ impressions and seeing stage progression for 20% of them.</a:t>
                      </a:r>
                      <a:endParaRPr>
                        <a:latin typeface="Outfit"/>
                        <a:ea typeface="Outfit"/>
                        <a:cs typeface="Outfit"/>
                        <a:sym typeface="Outfit"/>
                      </a:endParaRPr>
                    </a:p>
                  </a:txBody>
                  <a:tcPr marT="121900" marB="121900" marR="121900" marL="121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1010875">
                <a:tc>
                  <a:txBody>
                    <a:bodyPr/>
                    <a:lstStyle/>
                    <a:p>
                      <a:pPr indent="0" lvl="0" marL="0" rtl="0" algn="l">
                        <a:spcBef>
                          <a:spcPts val="0"/>
                        </a:spcBef>
                        <a:spcAft>
                          <a:spcPts val="0"/>
                        </a:spcAft>
                        <a:buNone/>
                      </a:pPr>
                      <a:r>
                        <a:rPr b="1" lang="en-US">
                          <a:latin typeface="Outfit"/>
                          <a:ea typeface="Outfit"/>
                          <a:cs typeface="Outfit"/>
                          <a:sym typeface="Outfit"/>
                        </a:rPr>
                        <a:t>Global </a:t>
                      </a:r>
                      <a:r>
                        <a:rPr b="1" lang="en-US">
                          <a:latin typeface="Outfit"/>
                          <a:ea typeface="Outfit"/>
                          <a:cs typeface="Outfit"/>
                          <a:sym typeface="Outfit"/>
                        </a:rPr>
                        <a:t>Field Marketing</a:t>
                      </a:r>
                      <a:endParaRPr b="1">
                        <a:latin typeface="Outfit"/>
                        <a:ea typeface="Outfit"/>
                        <a:cs typeface="Outfit"/>
                        <a:sym typeface="Outfit"/>
                      </a:endParaRPr>
                    </a:p>
                    <a:p>
                      <a:pPr indent="0" lvl="0" marL="0" rtl="0" algn="l">
                        <a:spcBef>
                          <a:spcPts val="0"/>
                        </a:spcBef>
                        <a:spcAft>
                          <a:spcPts val="0"/>
                        </a:spcAft>
                        <a:buNone/>
                      </a:pPr>
                      <a:r>
                        <a:rPr i="1" lang="en-US">
                          <a:latin typeface="Outfit"/>
                          <a:ea typeface="Outfit"/>
                          <a:cs typeface="Outfit"/>
                          <a:sym typeface="Outfit"/>
                        </a:rPr>
                        <a:t>Owner: </a:t>
                      </a:r>
                      <a:r>
                        <a:rPr i="1" lang="en-US">
                          <a:latin typeface="Outfit"/>
                          <a:ea typeface="Outfit"/>
                          <a:cs typeface="Outfit"/>
                          <a:sym typeface="Outfit"/>
                        </a:rPr>
                        <a:t>name</a:t>
                      </a:r>
                      <a:endParaRPr i="1">
                        <a:latin typeface="Outfit"/>
                        <a:ea typeface="Outfit"/>
                        <a:cs typeface="Outfit"/>
                        <a:sym typeface="Outfit"/>
                      </a:endParaRPr>
                    </a:p>
                    <a:p>
                      <a:pPr indent="0" lvl="0" marL="0" rtl="0" algn="l">
                        <a:spcBef>
                          <a:spcPts val="0"/>
                        </a:spcBef>
                        <a:spcAft>
                          <a:spcPts val="0"/>
                        </a:spcAft>
                        <a:buNone/>
                      </a:pPr>
                      <a:r>
                        <a:t/>
                      </a:r>
                      <a:endParaRPr i="1">
                        <a:latin typeface="Outfit"/>
                        <a:ea typeface="Outfit"/>
                        <a:cs typeface="Outfit"/>
                        <a:sym typeface="Outfit"/>
                      </a:endParaRPr>
                    </a:p>
                    <a:p>
                      <a:pPr indent="0" lvl="0" marL="0" rtl="0" algn="l">
                        <a:spcBef>
                          <a:spcPts val="0"/>
                        </a:spcBef>
                        <a:spcAft>
                          <a:spcPts val="0"/>
                        </a:spcAft>
                        <a:buNone/>
                      </a:pPr>
                      <a:r>
                        <a:t/>
                      </a:r>
                      <a:endParaRPr i="1">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rPr lang="en-US">
                          <a:latin typeface="Outfit"/>
                          <a:ea typeface="Outfit"/>
                          <a:cs typeface="Outfit"/>
                          <a:sym typeface="Outfit"/>
                        </a:rPr>
                        <a:t>New Programs</a:t>
                      </a:r>
                      <a:r>
                        <a:rPr lang="en-US">
                          <a:latin typeface="Outfit"/>
                          <a:ea typeface="Outfit"/>
                          <a:cs typeface="Outfit"/>
                          <a:sym typeface="Outfit"/>
                        </a:rPr>
                        <a:t>: Executive Dinners, breakfasts, gifting:</a:t>
                      </a:r>
                      <a:endParaRPr>
                        <a:latin typeface="Outfit"/>
                        <a:ea typeface="Outfit"/>
                        <a:cs typeface="Outfit"/>
                        <a:sym typeface="Outfit"/>
                      </a:endParaRPr>
                    </a:p>
                    <a:p>
                      <a:pPr indent="-241300" lvl="0" marL="304800" rtl="0" algn="l">
                        <a:spcBef>
                          <a:spcPts val="0"/>
                        </a:spcBef>
                        <a:spcAft>
                          <a:spcPts val="0"/>
                        </a:spcAft>
                        <a:buSzPts val="1400"/>
                        <a:buFont typeface="Outfit"/>
                        <a:buChar char="●"/>
                      </a:pPr>
                      <a:r>
                        <a:rPr lang="en-US">
                          <a:latin typeface="Outfit"/>
                          <a:ea typeface="Outfit"/>
                          <a:cs typeface="Outfit"/>
                          <a:sym typeface="Outfit"/>
                        </a:rPr>
                        <a:t>NEW  EMEA customer event (Feb)</a:t>
                      </a:r>
                      <a:endParaRPr>
                        <a:latin typeface="Outfit"/>
                        <a:ea typeface="Outfit"/>
                        <a:cs typeface="Outfit"/>
                        <a:sym typeface="Outfit"/>
                      </a:endParaRPr>
                    </a:p>
                    <a:p>
                      <a:pPr indent="-241300" lvl="0" marL="304800" rtl="0" algn="l">
                        <a:spcBef>
                          <a:spcPts val="0"/>
                        </a:spcBef>
                        <a:spcAft>
                          <a:spcPts val="0"/>
                        </a:spcAft>
                        <a:buSzPts val="1400"/>
                        <a:buFont typeface="Outfit"/>
                        <a:buChar char="●"/>
                      </a:pPr>
                      <a:r>
                        <a:rPr lang="en-US">
                          <a:latin typeface="Outfit"/>
                          <a:ea typeface="Outfit"/>
                          <a:cs typeface="Outfit"/>
                          <a:sym typeface="Outfit"/>
                        </a:rPr>
                        <a:t>NEW: Partner Offers</a:t>
                      </a:r>
                      <a:endParaRPr>
                        <a:latin typeface="Outfit"/>
                        <a:ea typeface="Outfit"/>
                        <a:cs typeface="Outfit"/>
                        <a:sym typeface="Outfit"/>
                      </a:endParaRPr>
                    </a:p>
                    <a:p>
                      <a:pPr indent="-241300" lvl="0" marL="304800" rtl="0" algn="l">
                        <a:spcBef>
                          <a:spcPts val="0"/>
                        </a:spcBef>
                        <a:spcAft>
                          <a:spcPts val="0"/>
                        </a:spcAft>
                        <a:buSzPts val="1400"/>
                        <a:buFont typeface="Outfit"/>
                        <a:buChar char="●"/>
                      </a:pPr>
                      <a:r>
                        <a:rPr lang="en-US">
                          <a:latin typeface="Outfit"/>
                          <a:ea typeface="Outfit"/>
                          <a:cs typeface="Outfit"/>
                          <a:sym typeface="Outfit"/>
                        </a:rPr>
                        <a:t>NEW: Global Roadshow</a:t>
                      </a:r>
                      <a:endParaRPr>
                        <a:latin typeface="Outfit"/>
                        <a:ea typeface="Outfit"/>
                        <a:cs typeface="Outfit"/>
                        <a:sym typeface="Outfit"/>
                      </a:endParaRPr>
                    </a:p>
                    <a:p>
                      <a:pPr indent="-241300" lvl="0" marL="304800" rtl="0" algn="l">
                        <a:spcBef>
                          <a:spcPts val="0"/>
                        </a:spcBef>
                        <a:spcAft>
                          <a:spcPts val="0"/>
                        </a:spcAft>
                        <a:buSzPts val="1400"/>
                        <a:buFont typeface="Outfit"/>
                        <a:buChar char="●"/>
                      </a:pPr>
                      <a:r>
                        <a:rPr lang="en-US">
                          <a:latin typeface="Outfit"/>
                          <a:ea typeface="Outfit"/>
                          <a:cs typeface="Outfit"/>
                          <a:sym typeface="Outfit"/>
                        </a:rPr>
                        <a:t>NEW: Quarterly virtual roundtables </a:t>
                      </a:r>
                      <a:endParaRPr>
                        <a:latin typeface="Outfit"/>
                        <a:ea typeface="Outfit"/>
                        <a:cs typeface="Outfit"/>
                        <a:sym typeface="Outfit"/>
                      </a:endParaRPr>
                    </a:p>
                  </a:txBody>
                  <a:tcPr marT="121900" marB="121900" marR="121900" marL="121900">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241300" lvl="0" marL="304800" rtl="0" algn="l">
                        <a:spcBef>
                          <a:spcPts val="0"/>
                        </a:spcBef>
                        <a:spcAft>
                          <a:spcPts val="0"/>
                        </a:spcAft>
                        <a:buSzPts val="1400"/>
                        <a:buFont typeface="Outfit"/>
                        <a:buChar char="●"/>
                      </a:pPr>
                      <a:r>
                        <a:rPr lang="en-US">
                          <a:latin typeface="Outfit"/>
                          <a:ea typeface="Outfit"/>
                          <a:cs typeface="Outfit"/>
                          <a:sym typeface="Outfit"/>
                        </a:rPr>
                        <a:t>Increase Opp to Closed Won conversion by 5%</a:t>
                      </a:r>
                      <a:endParaRPr>
                        <a:latin typeface="Outfit"/>
                        <a:ea typeface="Outfit"/>
                        <a:cs typeface="Outfit"/>
                        <a:sym typeface="Outfit"/>
                      </a:endParaRPr>
                    </a:p>
                    <a:p>
                      <a:pPr indent="-241300" lvl="0" marL="304800" rtl="0" algn="l">
                        <a:spcBef>
                          <a:spcPts val="0"/>
                        </a:spcBef>
                        <a:spcAft>
                          <a:spcPts val="0"/>
                        </a:spcAft>
                        <a:buSzPts val="1400"/>
                        <a:buFont typeface="Outfit"/>
                        <a:buChar char="●"/>
                      </a:pPr>
                      <a:r>
                        <a:rPr lang="en-US">
                          <a:latin typeface="Outfit"/>
                          <a:ea typeface="Outfit"/>
                          <a:cs typeface="Outfit"/>
                          <a:sym typeface="Outfit"/>
                        </a:rPr>
                        <a:t>Influence 80% of expansion revenue opportunities</a:t>
                      </a:r>
                      <a:endParaRPr>
                        <a:latin typeface="Outfit"/>
                        <a:ea typeface="Outfit"/>
                        <a:cs typeface="Outfit"/>
                        <a:sym typeface="Outfit"/>
                      </a:endParaRPr>
                    </a:p>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FFFFFF"/>
                    </a:solidFill>
                  </a:tcPr>
                </a:tc>
              </a:tr>
            </a:tbl>
          </a:graphicData>
        </a:graphic>
      </p:graphicFrame>
      <p:sp>
        <p:nvSpPr>
          <p:cNvPr id="2231" name="Google Shape;2231;p89"/>
          <p:cNvSpPr txBox="1"/>
          <p:nvPr>
            <p:ph type="title"/>
          </p:nvPr>
        </p:nvSpPr>
        <p:spPr>
          <a:xfrm>
            <a:off x="301300" y="139713"/>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3900">
                <a:solidFill>
                  <a:schemeClr val="dk1"/>
                </a:solidFill>
              </a:rPr>
              <a:t>10X our pipeline  </a:t>
            </a:r>
            <a:endParaRPr b="1" sz="3900">
              <a:solidFill>
                <a:schemeClr val="dk1"/>
              </a:solidFill>
            </a:endParaRPr>
          </a:p>
        </p:txBody>
      </p:sp>
      <p:sp>
        <p:nvSpPr>
          <p:cNvPr id="2232" name="Google Shape;2232;p89"/>
          <p:cNvSpPr/>
          <p:nvPr/>
        </p:nvSpPr>
        <p:spPr>
          <a:xfrm>
            <a:off x="11591835"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5</a:t>
            </a:r>
            <a:endParaRPr b="1" sz="2100">
              <a:solidFill>
                <a:schemeClr val="dk2"/>
              </a:solidFill>
              <a:latin typeface="Outfit"/>
              <a:ea typeface="Outfit"/>
              <a:cs typeface="Outfit"/>
              <a:sym typeface="Outfi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7" name="Shape 2237"/>
        <p:cNvGrpSpPr/>
        <p:nvPr/>
      </p:nvGrpSpPr>
      <p:grpSpPr>
        <a:xfrm>
          <a:off x="0" y="0"/>
          <a:ext cx="0" cy="0"/>
          <a:chOff x="0" y="0"/>
          <a:chExt cx="0" cy="0"/>
        </a:xfrm>
      </p:grpSpPr>
      <p:sp>
        <p:nvSpPr>
          <p:cNvPr id="2238" name="Google Shape;2238;p90"/>
          <p:cNvSpPr txBox="1"/>
          <p:nvPr>
            <p:ph idx="12" type="sldNum"/>
          </p:nvPr>
        </p:nvSpPr>
        <p:spPr>
          <a:xfrm>
            <a:off x="280782" y="6474573"/>
            <a:ext cx="27432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239" name="Google Shape;2239;p90"/>
          <p:cNvSpPr/>
          <p:nvPr/>
        </p:nvSpPr>
        <p:spPr>
          <a:xfrm>
            <a:off x="181300" y="2326174"/>
            <a:ext cx="11904300" cy="657600"/>
          </a:xfrm>
          <a:prstGeom prst="roundRect">
            <a:avLst>
              <a:gd fmla="val 16667" name="adj"/>
            </a:avLst>
          </a:prstGeom>
          <a:solidFill>
            <a:schemeClr val="lt1"/>
          </a:solidFill>
          <a:ln>
            <a:noFill/>
          </a:ln>
          <a:effectLst>
            <a:outerShdw blurRad="76200" rotWithShape="0" algn="bl" dir="5400000" dist="25400">
              <a:srgbClr val="000000">
                <a:alpha val="498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1" lang="en-US" sz="1200">
                <a:solidFill>
                  <a:schemeClr val="dk1"/>
                </a:solidFill>
                <a:latin typeface="Figtree"/>
                <a:ea typeface="Figtree"/>
                <a:cs typeface="Figtree"/>
                <a:sym typeface="Figtree"/>
              </a:rPr>
              <a:t>Integrated </a:t>
            </a:r>
            <a:endParaRPr b="1" sz="1200">
              <a:solidFill>
                <a:schemeClr val="dk1"/>
              </a:solidFill>
              <a:latin typeface="Figtree"/>
              <a:ea typeface="Figtree"/>
              <a:cs typeface="Figtree"/>
              <a:sym typeface="Figtree"/>
            </a:endParaRPr>
          </a:p>
          <a:p>
            <a:pPr indent="0" lvl="0" marL="0" marR="0" rtl="0" algn="l">
              <a:lnSpc>
                <a:spcPct val="100000"/>
              </a:lnSpc>
              <a:spcBef>
                <a:spcPts val="0"/>
              </a:spcBef>
              <a:spcAft>
                <a:spcPts val="0"/>
              </a:spcAft>
              <a:buClr>
                <a:srgbClr val="000000"/>
              </a:buClr>
              <a:buSzPts val="1300"/>
              <a:buFont typeface="Arial"/>
              <a:buNone/>
            </a:pPr>
            <a:r>
              <a:rPr b="1" lang="en-US" sz="1200">
                <a:solidFill>
                  <a:schemeClr val="dk1"/>
                </a:solidFill>
                <a:latin typeface="Figtree"/>
                <a:ea typeface="Figtree"/>
                <a:cs typeface="Figtree"/>
                <a:sym typeface="Figtree"/>
              </a:rPr>
              <a:t>Campaigns</a:t>
            </a:r>
            <a:endParaRPr b="1" sz="1200">
              <a:solidFill>
                <a:schemeClr val="dk1"/>
              </a:solidFill>
              <a:latin typeface="Figtree"/>
              <a:ea typeface="Figtree"/>
              <a:cs typeface="Figtree"/>
              <a:sym typeface="Figtree"/>
            </a:endParaRPr>
          </a:p>
        </p:txBody>
      </p:sp>
      <p:sp>
        <p:nvSpPr>
          <p:cNvPr id="2240" name="Google Shape;2240;p90"/>
          <p:cNvSpPr/>
          <p:nvPr/>
        </p:nvSpPr>
        <p:spPr>
          <a:xfrm>
            <a:off x="181300" y="4371078"/>
            <a:ext cx="11904300" cy="1071600"/>
          </a:xfrm>
          <a:prstGeom prst="roundRect">
            <a:avLst>
              <a:gd fmla="val 16667" name="adj"/>
            </a:avLst>
          </a:prstGeom>
          <a:solidFill>
            <a:schemeClr val="lt1"/>
          </a:solidFill>
          <a:ln>
            <a:noFill/>
          </a:ln>
          <a:effectLst>
            <a:outerShdw blurRad="76200" rotWithShape="0" algn="bl" dir="5400000" dist="25400">
              <a:srgbClr val="000000">
                <a:alpha val="498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1" i="0" lang="en-US" sz="1200" u="none" cap="none" strike="noStrike">
                <a:solidFill>
                  <a:schemeClr val="dk1"/>
                </a:solidFill>
                <a:latin typeface="Figtree"/>
                <a:ea typeface="Figtree"/>
                <a:cs typeface="Figtree"/>
                <a:sym typeface="Figtree"/>
              </a:rPr>
              <a:t>Events</a:t>
            </a:r>
            <a:r>
              <a:rPr b="1" i="0" lang="en-US" sz="1200" u="none" cap="none" strike="noStrike">
                <a:solidFill>
                  <a:schemeClr val="dk1"/>
                </a:solidFill>
                <a:latin typeface="Figtree"/>
                <a:ea typeface="Figtree"/>
                <a:cs typeface="Figtree"/>
                <a:sym typeface="Figtree"/>
              </a:rPr>
              <a:t> &amp; Field</a:t>
            </a:r>
            <a:endParaRPr b="1" i="0" sz="1200" u="none" cap="none" strike="noStrike">
              <a:solidFill>
                <a:schemeClr val="dk1"/>
              </a:solidFill>
              <a:latin typeface="Figtree"/>
              <a:ea typeface="Figtree"/>
              <a:cs typeface="Figtree"/>
              <a:sym typeface="Figtree"/>
            </a:endParaRPr>
          </a:p>
        </p:txBody>
      </p:sp>
      <p:sp>
        <p:nvSpPr>
          <p:cNvPr id="2241" name="Google Shape;2241;p90"/>
          <p:cNvSpPr/>
          <p:nvPr/>
        </p:nvSpPr>
        <p:spPr>
          <a:xfrm>
            <a:off x="181300" y="5486152"/>
            <a:ext cx="11904300" cy="812400"/>
          </a:xfrm>
          <a:prstGeom prst="roundRect">
            <a:avLst>
              <a:gd fmla="val 16667" name="adj"/>
            </a:avLst>
          </a:prstGeom>
          <a:solidFill>
            <a:schemeClr val="lt1"/>
          </a:solidFill>
          <a:ln>
            <a:noFill/>
          </a:ln>
          <a:effectLst>
            <a:outerShdw blurRad="76200" rotWithShape="0" algn="bl" dir="5400000" dist="25400">
              <a:srgbClr val="000000">
                <a:alpha val="498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1" i="0" lang="en-US" sz="1200" u="none" cap="none" strike="noStrike">
                <a:solidFill>
                  <a:schemeClr val="dk1"/>
                </a:solidFill>
                <a:latin typeface="Figtree"/>
                <a:ea typeface="Figtree"/>
                <a:cs typeface="Figtree"/>
                <a:sym typeface="Figtree"/>
              </a:rPr>
              <a:t>Product</a:t>
            </a:r>
            <a:endParaRPr b="1" i="0" sz="1200" u="none" cap="none" strike="noStrike">
              <a:solidFill>
                <a:schemeClr val="dk1"/>
              </a:solidFill>
              <a:latin typeface="Figtree"/>
              <a:ea typeface="Figtree"/>
              <a:cs typeface="Figtree"/>
              <a:sym typeface="Figtree"/>
            </a:endParaRPr>
          </a:p>
          <a:p>
            <a:pPr indent="0" lvl="0" marL="0" marR="0" rtl="0" algn="l">
              <a:lnSpc>
                <a:spcPct val="100000"/>
              </a:lnSpc>
              <a:spcBef>
                <a:spcPts val="0"/>
              </a:spcBef>
              <a:spcAft>
                <a:spcPts val="0"/>
              </a:spcAft>
              <a:buClr>
                <a:srgbClr val="000000"/>
              </a:buClr>
              <a:buSzPts val="1300"/>
              <a:buFont typeface="Arial"/>
              <a:buNone/>
            </a:pPr>
            <a:r>
              <a:rPr b="1" i="0" lang="en-US" sz="1200" u="none" cap="none" strike="noStrike">
                <a:solidFill>
                  <a:schemeClr val="dk1"/>
                </a:solidFill>
                <a:latin typeface="Figtree"/>
                <a:ea typeface="Figtree"/>
                <a:cs typeface="Figtree"/>
                <a:sym typeface="Figtree"/>
              </a:rPr>
              <a:t>Tier 1 Launch</a:t>
            </a:r>
            <a:endParaRPr b="1" i="0" sz="1200" u="none" cap="none" strike="noStrike">
              <a:solidFill>
                <a:schemeClr val="dk1"/>
              </a:solidFill>
              <a:latin typeface="Figtree"/>
              <a:ea typeface="Figtree"/>
              <a:cs typeface="Figtree"/>
              <a:sym typeface="Figtree"/>
            </a:endParaRPr>
          </a:p>
        </p:txBody>
      </p:sp>
      <p:sp>
        <p:nvSpPr>
          <p:cNvPr id="2242" name="Google Shape;2242;p90"/>
          <p:cNvSpPr/>
          <p:nvPr/>
        </p:nvSpPr>
        <p:spPr>
          <a:xfrm>
            <a:off x="181300" y="3751527"/>
            <a:ext cx="11904300" cy="614700"/>
          </a:xfrm>
          <a:prstGeom prst="roundRect">
            <a:avLst>
              <a:gd fmla="val 18570" name="adj"/>
            </a:avLst>
          </a:prstGeom>
          <a:solidFill>
            <a:schemeClr val="lt1"/>
          </a:solidFill>
          <a:ln>
            <a:noFill/>
          </a:ln>
          <a:effectLst>
            <a:outerShdw blurRad="76200" rotWithShape="0" algn="bl" dir="5400000" dist="25400">
              <a:srgbClr val="000000">
                <a:alpha val="498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1" lang="en-US" sz="1200">
                <a:solidFill>
                  <a:schemeClr val="dk1"/>
                </a:solidFill>
                <a:latin typeface="Figtree"/>
                <a:ea typeface="Figtree"/>
                <a:cs typeface="Figtree"/>
                <a:sym typeface="Figtree"/>
              </a:rPr>
              <a:t>Education</a:t>
            </a:r>
            <a:endParaRPr b="1" i="0" sz="1700" u="none" cap="none" strike="noStrike">
              <a:solidFill>
                <a:schemeClr val="dk1"/>
              </a:solidFill>
              <a:latin typeface="Figtree"/>
              <a:ea typeface="Figtree"/>
              <a:cs typeface="Figtree"/>
              <a:sym typeface="Figtree"/>
            </a:endParaRPr>
          </a:p>
        </p:txBody>
      </p:sp>
      <p:sp>
        <p:nvSpPr>
          <p:cNvPr id="2243" name="Google Shape;2243;p90"/>
          <p:cNvSpPr/>
          <p:nvPr/>
        </p:nvSpPr>
        <p:spPr>
          <a:xfrm>
            <a:off x="181300" y="1571517"/>
            <a:ext cx="11904300" cy="657600"/>
          </a:xfrm>
          <a:prstGeom prst="roundRect">
            <a:avLst>
              <a:gd fmla="val 16667" name="adj"/>
            </a:avLst>
          </a:prstGeom>
          <a:solidFill>
            <a:schemeClr val="lt1"/>
          </a:solidFill>
          <a:ln>
            <a:noFill/>
          </a:ln>
          <a:effectLst>
            <a:outerShdw blurRad="76200" rotWithShape="0" algn="bl" dir="5400000" dist="25400">
              <a:srgbClr val="000000">
                <a:alpha val="498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1" lang="en-US" sz="1200">
                <a:solidFill>
                  <a:schemeClr val="dk1"/>
                </a:solidFill>
                <a:latin typeface="Figtree"/>
                <a:ea typeface="Figtree"/>
                <a:cs typeface="Figtree"/>
                <a:sym typeface="Figtree"/>
              </a:rPr>
              <a:t>Brand Awareness</a:t>
            </a:r>
            <a:endParaRPr b="1" sz="1200">
              <a:solidFill>
                <a:schemeClr val="dk1"/>
              </a:solidFill>
              <a:latin typeface="Figtree"/>
              <a:ea typeface="Figtree"/>
              <a:cs typeface="Figtree"/>
              <a:sym typeface="Figtree"/>
            </a:endParaRPr>
          </a:p>
        </p:txBody>
      </p:sp>
      <p:sp>
        <p:nvSpPr>
          <p:cNvPr id="2244" name="Google Shape;2244;p90"/>
          <p:cNvSpPr/>
          <p:nvPr/>
        </p:nvSpPr>
        <p:spPr>
          <a:xfrm>
            <a:off x="181300" y="759486"/>
            <a:ext cx="11904300" cy="716100"/>
          </a:xfrm>
          <a:prstGeom prst="roundRect">
            <a:avLst>
              <a:gd fmla="val 20684" name="adj"/>
            </a:avLst>
          </a:prstGeom>
          <a:solidFill>
            <a:schemeClr val="lt1"/>
          </a:solidFill>
          <a:ln>
            <a:noFill/>
          </a:ln>
          <a:effectLst>
            <a:outerShdw blurRad="76200" rotWithShape="0" algn="bl" dir="5400000" dist="25400">
              <a:srgbClr val="000000">
                <a:alpha val="498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1" i="0" lang="en-US" sz="1200" u="none" cap="none" strike="noStrike">
                <a:solidFill>
                  <a:schemeClr val="dk1"/>
                </a:solidFill>
                <a:latin typeface="Figtree"/>
                <a:ea typeface="Figtree"/>
                <a:cs typeface="Figtree"/>
                <a:sym typeface="Figtree"/>
              </a:rPr>
              <a:t>Thought</a:t>
            </a:r>
            <a:endParaRPr b="1" i="0" sz="1200" u="none" cap="none" strike="noStrike">
              <a:solidFill>
                <a:schemeClr val="dk1"/>
              </a:solidFill>
              <a:latin typeface="Figtree"/>
              <a:ea typeface="Figtree"/>
              <a:cs typeface="Figtree"/>
              <a:sym typeface="Figtree"/>
            </a:endParaRPr>
          </a:p>
          <a:p>
            <a:pPr indent="0" lvl="0" marL="0" marR="0" rtl="0" algn="l">
              <a:lnSpc>
                <a:spcPct val="100000"/>
              </a:lnSpc>
              <a:spcBef>
                <a:spcPts val="0"/>
              </a:spcBef>
              <a:spcAft>
                <a:spcPts val="0"/>
              </a:spcAft>
              <a:buClr>
                <a:srgbClr val="000000"/>
              </a:buClr>
              <a:buSzPts val="1300"/>
              <a:buFont typeface="Arial"/>
              <a:buNone/>
            </a:pPr>
            <a:r>
              <a:rPr b="1" i="0" lang="en-US" sz="1200" u="none" cap="none" strike="noStrike">
                <a:solidFill>
                  <a:schemeClr val="dk1"/>
                </a:solidFill>
                <a:latin typeface="Figtree"/>
                <a:ea typeface="Figtree"/>
                <a:cs typeface="Figtree"/>
                <a:sym typeface="Figtree"/>
              </a:rPr>
              <a:t>Leadership</a:t>
            </a:r>
            <a:endParaRPr b="1" i="0" sz="1200" u="none" cap="none" strike="noStrike">
              <a:solidFill>
                <a:schemeClr val="dk1"/>
              </a:solidFill>
              <a:latin typeface="Figtree"/>
              <a:ea typeface="Figtree"/>
              <a:cs typeface="Figtree"/>
              <a:sym typeface="Figtree"/>
            </a:endParaRPr>
          </a:p>
        </p:txBody>
      </p:sp>
      <p:sp>
        <p:nvSpPr>
          <p:cNvPr id="2245" name="Google Shape;2245;p90"/>
          <p:cNvSpPr/>
          <p:nvPr/>
        </p:nvSpPr>
        <p:spPr>
          <a:xfrm>
            <a:off x="181300" y="3086100"/>
            <a:ext cx="11904300" cy="562500"/>
          </a:xfrm>
          <a:prstGeom prst="roundRect">
            <a:avLst>
              <a:gd fmla="val 16667" name="adj"/>
            </a:avLst>
          </a:prstGeom>
          <a:solidFill>
            <a:schemeClr val="lt1"/>
          </a:solidFill>
          <a:ln>
            <a:noFill/>
          </a:ln>
          <a:effectLst>
            <a:outerShdw blurRad="76200" rotWithShape="0" algn="bl" dir="5400000" dist="25400">
              <a:srgbClr val="000000">
                <a:alpha val="498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1" lang="en-US" sz="1200">
                <a:solidFill>
                  <a:schemeClr val="dk1"/>
                </a:solidFill>
                <a:latin typeface="Figtree"/>
                <a:ea typeface="Figtree"/>
                <a:cs typeface="Figtree"/>
                <a:sym typeface="Figtree"/>
              </a:rPr>
              <a:t>Customer </a:t>
            </a:r>
            <a:endParaRPr b="1" sz="1200">
              <a:solidFill>
                <a:schemeClr val="dk1"/>
              </a:solidFill>
              <a:latin typeface="Figtree"/>
              <a:ea typeface="Figtree"/>
              <a:cs typeface="Figtree"/>
              <a:sym typeface="Figtree"/>
            </a:endParaRPr>
          </a:p>
          <a:p>
            <a:pPr indent="0" lvl="0" marL="0" marR="0" rtl="0" algn="l">
              <a:lnSpc>
                <a:spcPct val="100000"/>
              </a:lnSpc>
              <a:spcBef>
                <a:spcPts val="0"/>
              </a:spcBef>
              <a:spcAft>
                <a:spcPts val="0"/>
              </a:spcAft>
              <a:buClr>
                <a:srgbClr val="000000"/>
              </a:buClr>
              <a:buSzPts val="1300"/>
              <a:buFont typeface="Arial"/>
              <a:buNone/>
            </a:pPr>
            <a:r>
              <a:rPr b="1" lang="en-US" sz="1200">
                <a:solidFill>
                  <a:schemeClr val="dk1"/>
                </a:solidFill>
                <a:latin typeface="Figtree"/>
                <a:ea typeface="Figtree"/>
                <a:cs typeface="Figtree"/>
                <a:sym typeface="Figtree"/>
              </a:rPr>
              <a:t>Experience</a:t>
            </a:r>
            <a:endParaRPr b="1" i="0" sz="1700" u="none" cap="none" strike="noStrike">
              <a:solidFill>
                <a:schemeClr val="dk1"/>
              </a:solidFill>
              <a:latin typeface="Figtree"/>
              <a:ea typeface="Figtree"/>
              <a:cs typeface="Figtree"/>
              <a:sym typeface="Figtree"/>
            </a:endParaRPr>
          </a:p>
        </p:txBody>
      </p:sp>
      <p:graphicFrame>
        <p:nvGraphicFramePr>
          <p:cNvPr id="2246" name="Google Shape;2246;p90"/>
          <p:cNvGraphicFramePr/>
          <p:nvPr/>
        </p:nvGraphicFramePr>
        <p:xfrm>
          <a:off x="1768900" y="314434"/>
          <a:ext cx="3000000" cy="3000000"/>
        </p:xfrm>
        <a:graphic>
          <a:graphicData uri="http://schemas.openxmlformats.org/drawingml/2006/table">
            <a:tbl>
              <a:tblPr>
                <a:noFill/>
                <a:tableStyleId>{6AD47192-EAAF-4C2E-8C0B-CAA7576FBD55}</a:tableStyleId>
              </a:tblPr>
              <a:tblGrid>
                <a:gridCol w="859725"/>
                <a:gridCol w="859725"/>
                <a:gridCol w="859725"/>
                <a:gridCol w="859725"/>
                <a:gridCol w="859725"/>
                <a:gridCol w="859725"/>
                <a:gridCol w="859725"/>
                <a:gridCol w="859725"/>
                <a:gridCol w="859725"/>
                <a:gridCol w="859725"/>
                <a:gridCol w="859725"/>
                <a:gridCol w="859725"/>
              </a:tblGrid>
              <a:tr h="208475">
                <a:tc gridSpan="3">
                  <a:txBody>
                    <a:bodyPr/>
                    <a:lstStyle/>
                    <a:p>
                      <a:pPr indent="0" lvl="0" marL="0" marR="0" rtl="0" algn="ctr">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Figtree"/>
                          <a:ea typeface="Figtree"/>
                          <a:cs typeface="Figtree"/>
                          <a:sym typeface="Figtree"/>
                        </a:rPr>
                        <a:t>Q1</a:t>
                      </a:r>
                      <a:endParaRPr b="1" sz="1300" u="none" cap="none" strike="noStrike">
                        <a:solidFill>
                          <a:schemeClr val="lt1"/>
                        </a:solidFill>
                        <a:latin typeface="Figtree"/>
                        <a:ea typeface="Figtree"/>
                        <a:cs typeface="Figtree"/>
                        <a:sym typeface="Figtree"/>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hMerge="1"/>
                <a:tc hMerge="1"/>
                <a:tc gridSpan="3">
                  <a:txBody>
                    <a:bodyPr/>
                    <a:lstStyle/>
                    <a:p>
                      <a:pPr indent="0" lvl="0" marL="0" marR="0" rtl="0" algn="ctr">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Figtree"/>
                          <a:ea typeface="Figtree"/>
                          <a:cs typeface="Figtree"/>
                          <a:sym typeface="Figtree"/>
                        </a:rPr>
                        <a:t>Q2</a:t>
                      </a:r>
                      <a:endParaRPr b="1" sz="1300" u="none" cap="none" strike="noStrike">
                        <a:solidFill>
                          <a:schemeClr val="lt1"/>
                        </a:solidFill>
                        <a:latin typeface="Figtree"/>
                        <a:ea typeface="Figtree"/>
                        <a:cs typeface="Figtree"/>
                        <a:sym typeface="Figtree"/>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hMerge="1"/>
                <a:tc hMerge="1"/>
                <a:tc gridSpan="3">
                  <a:txBody>
                    <a:bodyPr/>
                    <a:lstStyle/>
                    <a:p>
                      <a:pPr indent="0" lvl="0" marL="0" marR="0" rtl="0" algn="ctr">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Figtree"/>
                          <a:ea typeface="Figtree"/>
                          <a:cs typeface="Figtree"/>
                          <a:sym typeface="Figtree"/>
                        </a:rPr>
                        <a:t>Q3</a:t>
                      </a:r>
                      <a:endParaRPr b="1" sz="1300" u="none" cap="none" strike="noStrike">
                        <a:solidFill>
                          <a:schemeClr val="lt1"/>
                        </a:solidFill>
                        <a:latin typeface="Figtree"/>
                        <a:ea typeface="Figtree"/>
                        <a:cs typeface="Figtree"/>
                        <a:sym typeface="Figtree"/>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hMerge="1"/>
                <a:tc hMerge="1"/>
                <a:tc gridSpan="3">
                  <a:txBody>
                    <a:bodyPr/>
                    <a:lstStyle/>
                    <a:p>
                      <a:pPr indent="0" lvl="0" marL="0" marR="0" rtl="0" algn="ctr">
                        <a:lnSpc>
                          <a:spcPct val="100000"/>
                        </a:lnSpc>
                        <a:spcBef>
                          <a:spcPts val="0"/>
                        </a:spcBef>
                        <a:spcAft>
                          <a:spcPts val="0"/>
                        </a:spcAft>
                        <a:buClr>
                          <a:srgbClr val="000000"/>
                        </a:buClr>
                        <a:buSzPts val="1300"/>
                        <a:buFont typeface="Arial"/>
                        <a:buNone/>
                      </a:pPr>
                      <a:r>
                        <a:rPr lang="en-US" sz="1300">
                          <a:solidFill>
                            <a:schemeClr val="lt1"/>
                          </a:solidFill>
                          <a:latin typeface="Figtree Medium"/>
                          <a:ea typeface="Figtree Medium"/>
                          <a:cs typeface="Figtree Medium"/>
                          <a:sym typeface="Figtree Medium"/>
                        </a:rPr>
                        <a:t> </a:t>
                      </a:r>
                      <a:r>
                        <a:rPr b="1" lang="en-US" sz="1300">
                          <a:solidFill>
                            <a:schemeClr val="lt1"/>
                          </a:solidFill>
                          <a:latin typeface="Figtree"/>
                          <a:ea typeface="Figtree"/>
                          <a:cs typeface="Figtree"/>
                          <a:sym typeface="Figtree"/>
                        </a:rPr>
                        <a:t>Q4</a:t>
                      </a:r>
                      <a:endParaRPr b="1" sz="1300" u="none" cap="none" strike="noStrike">
                        <a:solidFill>
                          <a:schemeClr val="lt1"/>
                        </a:solidFill>
                        <a:latin typeface="Figtree"/>
                        <a:ea typeface="Figtree"/>
                        <a:cs typeface="Figtree"/>
                        <a:sym typeface="Figtree"/>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hMerge="1"/>
                <a:tc hMerge="1"/>
              </a:tr>
              <a:tr h="187675">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Feb</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Mar</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Apr</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May</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June</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July</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Aug</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Sept</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Oct</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Nov</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Dec</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Figtree Medium"/>
                          <a:ea typeface="Figtree Medium"/>
                          <a:cs typeface="Figtree Medium"/>
                          <a:sym typeface="Figtree Medium"/>
                        </a:rPr>
                        <a:t>Jan</a:t>
                      </a:r>
                      <a:endParaRPr sz="1200" u="none" cap="none" strike="noStrike">
                        <a:solidFill>
                          <a:schemeClr val="lt1"/>
                        </a:solidFill>
                        <a:latin typeface="Figtree Medium"/>
                        <a:ea typeface="Figtree Medium"/>
                        <a:cs typeface="Figtree Medium"/>
                        <a:sym typeface="Figtree Medium"/>
                      </a:endParaRPr>
                    </a:p>
                  </a:txBody>
                  <a:tcPr marT="0" marB="0" marR="0" marL="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B5B5B"/>
                    </a:solidFill>
                  </a:tcPr>
                </a:tc>
              </a:tr>
              <a:tr h="787775">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Podcast </a:t>
                      </a:r>
                      <a:endParaRPr sz="700">
                        <a:solidFill>
                          <a:schemeClr val="lt1"/>
                        </a:solidFill>
                        <a:latin typeface="Figtree Medium"/>
                        <a:ea typeface="Figtree Medium"/>
                        <a:cs typeface="Figtree Medium"/>
                        <a:sym typeface="Figtree Medium"/>
                      </a:endParaRPr>
                    </a:p>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59825">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US" sz="900">
                          <a:solidFill>
                            <a:schemeClr val="lt1"/>
                          </a:solidFill>
                          <a:latin typeface="Figtree Medium"/>
                          <a:ea typeface="Figtree Medium"/>
                          <a:cs typeface="Figtree Medium"/>
                          <a:sym typeface="Figtree Medium"/>
                        </a:rPr>
                        <a:t>LinkedIN takeover</a:t>
                      </a:r>
                      <a:endParaRPr sz="900">
                        <a:solidFill>
                          <a:schemeClr val="lt1"/>
                        </a:solidFill>
                        <a:latin typeface="Figtree Medium"/>
                        <a:ea typeface="Figtree Medium"/>
                        <a:cs typeface="Figtree Medium"/>
                        <a:sym typeface="Figtree Medium"/>
                      </a:endParaRPr>
                    </a:p>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45075">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sz="500">
                          <a:solidFill>
                            <a:srgbClr val="FFFFFF"/>
                          </a:solidFill>
                          <a:latin typeface="Figtree Medium"/>
                          <a:ea typeface="Figtree Medium"/>
                          <a:cs typeface="Figtree Medium"/>
                          <a:sym typeface="Figtree Medium"/>
                        </a:rPr>
                        <a:t>Webinar</a:t>
                      </a:r>
                      <a:endParaRPr sz="500">
                        <a:solidFill>
                          <a:srgbClr val="FFFFFF"/>
                        </a:solidFill>
                        <a:latin typeface="Figtree Medium"/>
                        <a:ea typeface="Figtree Medium"/>
                        <a:cs typeface="Figtree Medium"/>
                        <a:sym typeface="Figtree Medium"/>
                      </a:endParaRPr>
                    </a:p>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4900">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50900">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2100">
                <a:tc>
                  <a:txBody>
                    <a:bodyPr/>
                    <a:lstStyle/>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US" sz="600">
                          <a:solidFill>
                            <a:schemeClr val="lt1"/>
                          </a:solidFill>
                          <a:latin typeface="Figtree Medium"/>
                          <a:ea typeface="Figtree Medium"/>
                          <a:cs typeface="Figtree Medium"/>
                          <a:sym typeface="Figtree Medium"/>
                        </a:rPr>
                        <a:t>Roadshow </a:t>
                      </a:r>
                      <a:br>
                        <a:rPr lang="en-US" sz="600">
                          <a:solidFill>
                            <a:schemeClr val="lt1"/>
                          </a:solidFill>
                          <a:latin typeface="Figtree Medium"/>
                          <a:ea typeface="Figtree Medium"/>
                          <a:cs typeface="Figtree Medium"/>
                          <a:sym typeface="Figtree Medium"/>
                        </a:rPr>
                      </a:br>
                      <a:r>
                        <a:rPr lang="en-US" sz="600">
                          <a:solidFill>
                            <a:schemeClr val="lt1"/>
                          </a:solidFill>
                          <a:latin typeface="Figtree Medium"/>
                          <a:ea typeface="Figtree Medium"/>
                          <a:cs typeface="Figtree Medium"/>
                          <a:sym typeface="Figtree Medium"/>
                        </a:rPr>
                        <a:t>NY</a:t>
                      </a:r>
                      <a:endParaRPr sz="600">
                        <a:solidFill>
                          <a:schemeClr val="lt1"/>
                        </a:solidFill>
                        <a:latin typeface="Figtree Medium"/>
                        <a:ea typeface="Figtree Medium"/>
                        <a:cs typeface="Figtree Medium"/>
                        <a:sym typeface="Figtree Medium"/>
                      </a:endParaRPr>
                    </a:p>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Seattle Ma</a:t>
                      </a:r>
                      <a:endParaRPr sz="1900">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700">
                        <a:solidFill>
                          <a:schemeClr val="lt1"/>
                        </a:solidFill>
                        <a:latin typeface="Figtree Medium"/>
                        <a:ea typeface="Figtree Medium"/>
                        <a:cs typeface="Figtree Medium"/>
                        <a:sym typeface="Figtree Medium"/>
                      </a:endParaRPr>
                    </a:p>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sz="800">
                          <a:solidFill>
                            <a:schemeClr val="lt1"/>
                          </a:solidFill>
                          <a:latin typeface="Figtree Medium"/>
                          <a:ea typeface="Figtree Medium"/>
                          <a:cs typeface="Figtree Medium"/>
                          <a:sym typeface="Figtree Medium"/>
                        </a:rPr>
                        <a:t>Customer Guide</a:t>
                      </a:r>
                      <a:endParaRPr sz="800">
                        <a:solidFill>
                          <a:schemeClr val="lt1"/>
                        </a:solidFill>
                        <a:latin typeface="Figtree Medium"/>
                        <a:ea typeface="Figtree Medium"/>
                        <a:cs typeface="Figtree Medium"/>
                        <a:sym typeface="Figtree Medium"/>
                      </a:endParaRPr>
                    </a:p>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76825">
                <a:tc>
                  <a:txBody>
                    <a:bodyPr/>
                    <a:lstStyle/>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p>
                      <a:pPr indent="0" lvl="0" marL="0" marR="0" rtl="0" algn="l">
                        <a:lnSpc>
                          <a:spcPct val="100000"/>
                        </a:lnSpc>
                        <a:spcBef>
                          <a:spcPts val="0"/>
                        </a:spcBef>
                        <a:spcAft>
                          <a:spcPts val="0"/>
                        </a:spcAft>
                        <a:buClr>
                          <a:srgbClr val="000000"/>
                        </a:buClr>
                        <a:buSzPts val="1900"/>
                        <a:buFont typeface="Arial"/>
                        <a:buNone/>
                      </a:pPr>
                      <a:r>
                        <a:t/>
                      </a:r>
                      <a:endParaRPr sz="1900">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latin typeface="Figtree Medium"/>
                        <a:ea typeface="Figtree Medium"/>
                        <a:cs typeface="Figtree Medium"/>
                        <a:sym typeface="Figtree Medium"/>
                      </a:endParaRPr>
                    </a:p>
                  </a:txBody>
                  <a:tcPr marT="121900" marB="121900" marR="121900" marL="1219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247" name="Google Shape;2247;p90"/>
          <p:cNvSpPr txBox="1"/>
          <p:nvPr/>
        </p:nvSpPr>
        <p:spPr>
          <a:xfrm>
            <a:off x="119724" y="122521"/>
            <a:ext cx="1396800" cy="405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500"/>
              <a:buFont typeface="Arial"/>
              <a:buNone/>
            </a:pPr>
            <a:r>
              <a:rPr b="1" lang="en-US" sz="3100">
                <a:solidFill>
                  <a:schemeClr val="dk1"/>
                </a:solidFill>
                <a:latin typeface="Work Sans"/>
                <a:ea typeface="Work Sans"/>
                <a:cs typeface="Work Sans"/>
                <a:sym typeface="Work Sans"/>
              </a:rPr>
              <a:t>Plan</a:t>
            </a:r>
            <a:endParaRPr b="1" i="0" sz="3100" u="none" cap="none" strike="noStrike">
              <a:solidFill>
                <a:schemeClr val="dk1"/>
              </a:solidFill>
              <a:latin typeface="Work Sans"/>
              <a:ea typeface="Work Sans"/>
              <a:cs typeface="Work Sans"/>
              <a:sym typeface="Work Sans"/>
            </a:endParaRPr>
          </a:p>
        </p:txBody>
      </p:sp>
      <p:sp>
        <p:nvSpPr>
          <p:cNvPr id="2248" name="Google Shape;2248;p90"/>
          <p:cNvSpPr/>
          <p:nvPr/>
        </p:nvSpPr>
        <p:spPr>
          <a:xfrm>
            <a:off x="9759500" y="28767"/>
            <a:ext cx="1180500" cy="226800"/>
          </a:xfrm>
          <a:prstGeom prst="roundRect">
            <a:avLst>
              <a:gd fmla="val 7825"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lang="en-US" sz="1300">
                <a:solidFill>
                  <a:schemeClr val="lt1"/>
                </a:solidFill>
                <a:latin typeface="Figtree Medium"/>
                <a:ea typeface="Figtree Medium"/>
                <a:cs typeface="Figtree Medium"/>
                <a:sym typeface="Figtree Medium"/>
              </a:rPr>
              <a:t>Researching</a:t>
            </a:r>
            <a:endParaRPr i="0" sz="1300" u="none" cap="none" strike="noStrike">
              <a:solidFill>
                <a:schemeClr val="lt1"/>
              </a:solidFill>
              <a:latin typeface="Figtree Medium"/>
              <a:ea typeface="Figtree Medium"/>
              <a:cs typeface="Figtree Medium"/>
              <a:sym typeface="Figtree Medium"/>
            </a:endParaRPr>
          </a:p>
        </p:txBody>
      </p:sp>
      <p:sp>
        <p:nvSpPr>
          <p:cNvPr id="2249" name="Google Shape;2249;p90"/>
          <p:cNvSpPr/>
          <p:nvPr/>
        </p:nvSpPr>
        <p:spPr>
          <a:xfrm>
            <a:off x="8530500" y="28767"/>
            <a:ext cx="1180500" cy="226800"/>
          </a:xfrm>
          <a:prstGeom prst="roundRect">
            <a:avLst>
              <a:gd fmla="val 7825"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i="0" lang="en-US" sz="1300" u="none" cap="none" strike="noStrike">
                <a:solidFill>
                  <a:schemeClr val="lt1"/>
                </a:solidFill>
                <a:latin typeface="Figtree Medium"/>
                <a:ea typeface="Figtree Medium"/>
                <a:cs typeface="Figtree Medium"/>
                <a:sym typeface="Figtree Medium"/>
              </a:rPr>
              <a:t>Committed </a:t>
            </a:r>
            <a:endParaRPr i="0" sz="1300" u="none" cap="none" strike="noStrike">
              <a:solidFill>
                <a:schemeClr val="lt1"/>
              </a:solidFill>
              <a:latin typeface="Figtree Medium"/>
              <a:ea typeface="Figtree Medium"/>
              <a:cs typeface="Figtree Medium"/>
              <a:sym typeface="Figtree Medium"/>
            </a:endParaRPr>
          </a:p>
        </p:txBody>
      </p:sp>
      <p:sp>
        <p:nvSpPr>
          <p:cNvPr id="2250" name="Google Shape;2250;p90"/>
          <p:cNvSpPr txBox="1"/>
          <p:nvPr/>
        </p:nvSpPr>
        <p:spPr>
          <a:xfrm rot="-5400000">
            <a:off x="1133467" y="4699511"/>
            <a:ext cx="969900" cy="300900"/>
          </a:xfrm>
          <a:prstGeom prst="rect">
            <a:avLst/>
          </a:prstGeom>
          <a:noFill/>
          <a:ln>
            <a:noFill/>
          </a:ln>
        </p:spPr>
        <p:txBody>
          <a:bodyPr anchorCtr="0" anchor="t" bIns="121900" lIns="0" spcFirstLastPara="1" rIns="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1" lang="en-US" sz="800">
                <a:solidFill>
                  <a:schemeClr val="dk1"/>
                </a:solidFill>
                <a:latin typeface="Barlow"/>
                <a:ea typeface="Barlow"/>
                <a:cs typeface="Barlow"/>
                <a:sym typeface="Barlow"/>
              </a:rPr>
              <a:t>  </a:t>
            </a:r>
            <a:r>
              <a:rPr b="1" i="0" lang="en-US" sz="800" u="none" cap="none" strike="noStrike">
                <a:solidFill>
                  <a:schemeClr val="dk1"/>
                </a:solidFill>
                <a:latin typeface="Barlow"/>
                <a:ea typeface="Barlow"/>
                <a:cs typeface="Barlow"/>
                <a:sym typeface="Barlow"/>
              </a:rPr>
              <a:t>NAMER           EMEA</a:t>
            </a:r>
            <a:endParaRPr b="1" i="0" sz="800" u="none" cap="none" strike="noStrike">
              <a:solidFill>
                <a:schemeClr val="dk1"/>
              </a:solidFill>
              <a:latin typeface="Barlow"/>
              <a:ea typeface="Barlow"/>
              <a:cs typeface="Barlow"/>
              <a:sym typeface="Barlow"/>
            </a:endParaRPr>
          </a:p>
        </p:txBody>
      </p:sp>
      <p:sp>
        <p:nvSpPr>
          <p:cNvPr id="2251" name="Google Shape;2251;p90"/>
          <p:cNvSpPr/>
          <p:nvPr/>
        </p:nvSpPr>
        <p:spPr>
          <a:xfrm>
            <a:off x="5225900" y="4942433"/>
            <a:ext cx="815700" cy="227100"/>
          </a:xfrm>
          <a:prstGeom prst="roundRect">
            <a:avLst>
              <a:gd fmla="val 15058"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T1 Event</a:t>
            </a:r>
            <a:endParaRPr sz="800">
              <a:solidFill>
                <a:schemeClr val="lt1"/>
              </a:solidFill>
              <a:latin typeface="Figtree Medium"/>
              <a:ea typeface="Figtree Medium"/>
              <a:cs typeface="Figtree Medium"/>
              <a:sym typeface="Figtree Medium"/>
            </a:endParaRPr>
          </a:p>
        </p:txBody>
      </p:sp>
      <p:sp>
        <p:nvSpPr>
          <p:cNvPr id="2252" name="Google Shape;2252;p90"/>
          <p:cNvSpPr/>
          <p:nvPr/>
        </p:nvSpPr>
        <p:spPr>
          <a:xfrm>
            <a:off x="1791525" y="2267681"/>
            <a:ext cx="10268400" cy="164700"/>
          </a:xfrm>
          <a:prstGeom prst="roundRect">
            <a:avLst>
              <a:gd fmla="val 7825"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lang="en-US" sz="700">
                <a:solidFill>
                  <a:schemeClr val="lt1"/>
                </a:solidFill>
                <a:latin typeface="Figtree Medium"/>
                <a:ea typeface="Figtree Medium"/>
                <a:cs typeface="Figtree Medium"/>
                <a:sym typeface="Figtree Medium"/>
              </a:rPr>
              <a:t>Theme</a:t>
            </a:r>
            <a:r>
              <a:rPr lang="en-US" sz="700">
                <a:solidFill>
                  <a:schemeClr val="lt1"/>
                </a:solidFill>
                <a:latin typeface="Figtree Medium"/>
                <a:ea typeface="Figtree Medium"/>
                <a:cs typeface="Figtree Medium"/>
                <a:sym typeface="Figtree Medium"/>
              </a:rPr>
              <a:t> </a:t>
            </a:r>
            <a:endParaRPr i="0" sz="700" u="none" cap="none" strike="noStrike">
              <a:solidFill>
                <a:schemeClr val="lt1"/>
              </a:solidFill>
              <a:latin typeface="Figtree Medium"/>
              <a:ea typeface="Figtree Medium"/>
              <a:cs typeface="Figtree Medium"/>
              <a:sym typeface="Figtree Medium"/>
            </a:endParaRPr>
          </a:p>
        </p:txBody>
      </p:sp>
      <p:sp>
        <p:nvSpPr>
          <p:cNvPr id="2253" name="Google Shape;2253;p90"/>
          <p:cNvSpPr/>
          <p:nvPr/>
        </p:nvSpPr>
        <p:spPr>
          <a:xfrm>
            <a:off x="3508467" y="4403733"/>
            <a:ext cx="817500" cy="2268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600">
                <a:solidFill>
                  <a:schemeClr val="lt1"/>
                </a:solidFill>
                <a:latin typeface="Figtree Medium"/>
                <a:ea typeface="Figtree Medium"/>
                <a:cs typeface="Figtree Medium"/>
                <a:sym typeface="Figtree Medium"/>
              </a:rPr>
              <a:t>Partner’s </a:t>
            </a:r>
            <a:r>
              <a:rPr lang="en-US" sz="600">
                <a:solidFill>
                  <a:schemeClr val="lt1"/>
                </a:solidFill>
                <a:latin typeface="Figtree Medium"/>
                <a:ea typeface="Figtree Medium"/>
                <a:cs typeface="Figtree Medium"/>
                <a:sym typeface="Figtree Medium"/>
              </a:rPr>
              <a:t>Summit</a:t>
            </a:r>
            <a:endParaRPr sz="600">
              <a:solidFill>
                <a:schemeClr val="lt1"/>
              </a:solidFill>
              <a:latin typeface="Figtree Medium"/>
              <a:ea typeface="Figtree Medium"/>
              <a:cs typeface="Figtree Medium"/>
              <a:sym typeface="Figtree Medium"/>
            </a:endParaRPr>
          </a:p>
        </p:txBody>
      </p:sp>
      <p:sp>
        <p:nvSpPr>
          <p:cNvPr id="2254" name="Google Shape;2254;p90"/>
          <p:cNvSpPr/>
          <p:nvPr/>
        </p:nvSpPr>
        <p:spPr>
          <a:xfrm>
            <a:off x="4371741" y="1330476"/>
            <a:ext cx="2393700" cy="123900"/>
          </a:xfrm>
          <a:prstGeom prst="roundRect">
            <a:avLst>
              <a:gd fmla="val 20502"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Podcast </a:t>
            </a:r>
            <a:endParaRPr i="0" sz="700" u="none" cap="none" strike="noStrike">
              <a:solidFill>
                <a:schemeClr val="lt1"/>
              </a:solidFill>
              <a:latin typeface="Figtree Medium"/>
              <a:ea typeface="Figtree Medium"/>
              <a:cs typeface="Figtree Medium"/>
              <a:sym typeface="Figtree Medium"/>
            </a:endParaRPr>
          </a:p>
        </p:txBody>
      </p:sp>
      <p:sp>
        <p:nvSpPr>
          <p:cNvPr id="2255" name="Google Shape;2255;p90"/>
          <p:cNvSpPr/>
          <p:nvPr/>
        </p:nvSpPr>
        <p:spPr>
          <a:xfrm>
            <a:off x="1791533" y="1545200"/>
            <a:ext cx="817500" cy="306000"/>
          </a:xfrm>
          <a:prstGeom prst="roundRect">
            <a:avLst>
              <a:gd fmla="val 23828"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Brand+Site Refresh P1</a:t>
            </a:r>
            <a:endParaRPr i="0" sz="800" u="none" cap="none" strike="noStrike">
              <a:solidFill>
                <a:schemeClr val="lt1"/>
              </a:solidFill>
              <a:latin typeface="Figtree Medium"/>
              <a:ea typeface="Figtree Medium"/>
              <a:cs typeface="Figtree Medium"/>
              <a:sym typeface="Figtree Medium"/>
            </a:endParaRPr>
          </a:p>
        </p:txBody>
      </p:sp>
      <p:sp>
        <p:nvSpPr>
          <p:cNvPr id="2256" name="Google Shape;2256;p90"/>
          <p:cNvSpPr/>
          <p:nvPr/>
        </p:nvSpPr>
        <p:spPr>
          <a:xfrm>
            <a:off x="2657593" y="1545200"/>
            <a:ext cx="817500" cy="306000"/>
          </a:xfrm>
          <a:prstGeom prst="roundRect">
            <a:avLst>
              <a:gd fmla="val 23828"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Brand+Site Refresh P2</a:t>
            </a:r>
            <a:endParaRPr i="0" sz="800" u="none" cap="none" strike="noStrike">
              <a:solidFill>
                <a:schemeClr val="lt1"/>
              </a:solidFill>
              <a:latin typeface="Figtree Medium"/>
              <a:ea typeface="Figtree Medium"/>
              <a:cs typeface="Figtree Medium"/>
              <a:sym typeface="Figtree Medium"/>
            </a:endParaRPr>
          </a:p>
        </p:txBody>
      </p:sp>
      <p:sp>
        <p:nvSpPr>
          <p:cNvPr id="2257" name="Google Shape;2257;p90"/>
          <p:cNvSpPr/>
          <p:nvPr/>
        </p:nvSpPr>
        <p:spPr>
          <a:xfrm>
            <a:off x="3522420" y="1550037"/>
            <a:ext cx="817500" cy="306000"/>
          </a:xfrm>
          <a:prstGeom prst="roundRect">
            <a:avLst>
              <a:gd fmla="val 23828"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Brand+Site Refresh P3</a:t>
            </a:r>
            <a:endParaRPr i="0" sz="800" u="none" cap="none" strike="noStrike">
              <a:solidFill>
                <a:schemeClr val="lt1"/>
              </a:solidFill>
              <a:latin typeface="Figtree Medium"/>
              <a:ea typeface="Figtree Medium"/>
              <a:cs typeface="Figtree Medium"/>
              <a:sym typeface="Figtree Medium"/>
            </a:endParaRPr>
          </a:p>
        </p:txBody>
      </p:sp>
      <p:sp>
        <p:nvSpPr>
          <p:cNvPr id="2258" name="Google Shape;2258;p90"/>
          <p:cNvSpPr/>
          <p:nvPr/>
        </p:nvSpPr>
        <p:spPr>
          <a:xfrm>
            <a:off x="1791533" y="3734440"/>
            <a:ext cx="816900" cy="405600"/>
          </a:xfrm>
          <a:prstGeom prst="roundRect">
            <a:avLst>
              <a:gd fmla="val 15146"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Customer Onboarding Course</a:t>
            </a:r>
            <a:endParaRPr i="0" sz="800" u="none" cap="none" strike="noStrike">
              <a:solidFill>
                <a:schemeClr val="lt1"/>
              </a:solidFill>
              <a:latin typeface="Figtree Medium"/>
              <a:ea typeface="Figtree Medium"/>
              <a:cs typeface="Figtree Medium"/>
              <a:sym typeface="Figtree Medium"/>
            </a:endParaRPr>
          </a:p>
        </p:txBody>
      </p:sp>
      <p:sp>
        <p:nvSpPr>
          <p:cNvPr id="2259" name="Google Shape;2259;p90"/>
          <p:cNvSpPr/>
          <p:nvPr/>
        </p:nvSpPr>
        <p:spPr>
          <a:xfrm>
            <a:off x="1791533" y="3415685"/>
            <a:ext cx="815700" cy="264900"/>
          </a:xfrm>
          <a:prstGeom prst="roundRect">
            <a:avLst>
              <a:gd fmla="val 23828"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Champions Program</a:t>
            </a:r>
            <a:endParaRPr i="0" sz="700" u="none" cap="none" strike="noStrike">
              <a:solidFill>
                <a:schemeClr val="lt1"/>
              </a:solidFill>
              <a:latin typeface="Figtree Medium"/>
              <a:ea typeface="Figtree Medium"/>
              <a:cs typeface="Figtree Medium"/>
              <a:sym typeface="Figtree Medium"/>
            </a:endParaRPr>
          </a:p>
        </p:txBody>
      </p:sp>
      <p:sp>
        <p:nvSpPr>
          <p:cNvPr id="2260" name="Google Shape;2260;p90"/>
          <p:cNvSpPr/>
          <p:nvPr/>
        </p:nvSpPr>
        <p:spPr>
          <a:xfrm>
            <a:off x="1791533" y="3081767"/>
            <a:ext cx="815700" cy="294300"/>
          </a:xfrm>
          <a:prstGeom prst="roundRect">
            <a:avLst>
              <a:gd fmla="val 23828"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Upsell Campaign</a:t>
            </a:r>
            <a:endParaRPr i="0" sz="700" u="none" cap="none" strike="noStrike">
              <a:solidFill>
                <a:schemeClr val="lt1"/>
              </a:solidFill>
              <a:latin typeface="Figtree Medium"/>
              <a:ea typeface="Figtree Medium"/>
              <a:cs typeface="Figtree Medium"/>
              <a:sym typeface="Figtree Medium"/>
            </a:endParaRPr>
          </a:p>
        </p:txBody>
      </p:sp>
      <p:sp>
        <p:nvSpPr>
          <p:cNvPr id="2261" name="Google Shape;2261;p90"/>
          <p:cNvSpPr/>
          <p:nvPr/>
        </p:nvSpPr>
        <p:spPr>
          <a:xfrm>
            <a:off x="2642600" y="4367933"/>
            <a:ext cx="800100" cy="2649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Exec Dinner</a:t>
            </a:r>
            <a:endParaRPr sz="700">
              <a:solidFill>
                <a:schemeClr val="lt1"/>
              </a:solidFill>
              <a:latin typeface="Figtree Medium"/>
              <a:ea typeface="Figtree Medium"/>
              <a:cs typeface="Figtree Medium"/>
              <a:sym typeface="Figtree Medium"/>
            </a:endParaRPr>
          </a:p>
        </p:txBody>
      </p:sp>
      <p:sp>
        <p:nvSpPr>
          <p:cNvPr id="2262" name="Google Shape;2262;p90"/>
          <p:cNvSpPr/>
          <p:nvPr/>
        </p:nvSpPr>
        <p:spPr>
          <a:xfrm>
            <a:off x="2642600" y="4658584"/>
            <a:ext cx="800100" cy="2013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Rev Leaders Event</a:t>
            </a:r>
            <a:endParaRPr sz="700">
              <a:solidFill>
                <a:schemeClr val="lt1"/>
              </a:solidFill>
              <a:latin typeface="Figtree Medium"/>
              <a:ea typeface="Figtree Medium"/>
              <a:cs typeface="Figtree Medium"/>
              <a:sym typeface="Figtree Medium"/>
            </a:endParaRPr>
          </a:p>
        </p:txBody>
      </p:sp>
      <p:sp>
        <p:nvSpPr>
          <p:cNvPr id="2263" name="Google Shape;2263;p90"/>
          <p:cNvSpPr/>
          <p:nvPr/>
        </p:nvSpPr>
        <p:spPr>
          <a:xfrm>
            <a:off x="2646900" y="4885667"/>
            <a:ext cx="800400" cy="201300"/>
          </a:xfrm>
          <a:prstGeom prst="roundRect">
            <a:avLst>
              <a:gd fmla="val 20193"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Chilipalooza</a:t>
            </a:r>
            <a:endParaRPr i="0" sz="800" u="none" cap="none" strike="noStrike">
              <a:solidFill>
                <a:schemeClr val="lt1"/>
              </a:solidFill>
              <a:latin typeface="Figtree Medium"/>
              <a:ea typeface="Figtree Medium"/>
              <a:cs typeface="Figtree Medium"/>
              <a:sym typeface="Figtree Medium"/>
            </a:endParaRPr>
          </a:p>
        </p:txBody>
      </p:sp>
      <p:sp>
        <p:nvSpPr>
          <p:cNvPr id="2264" name="Google Shape;2264;p90"/>
          <p:cNvSpPr/>
          <p:nvPr/>
        </p:nvSpPr>
        <p:spPr>
          <a:xfrm>
            <a:off x="2666333" y="5612798"/>
            <a:ext cx="752100" cy="366900"/>
          </a:xfrm>
          <a:prstGeom prst="roundRect">
            <a:avLst>
              <a:gd fmla="val 1824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Q1 Innovation Webinar</a:t>
            </a:r>
            <a:endParaRPr sz="700">
              <a:solidFill>
                <a:schemeClr val="lt1"/>
              </a:solidFill>
              <a:latin typeface="Figtree Medium"/>
              <a:ea typeface="Figtree Medium"/>
              <a:cs typeface="Figtree Medium"/>
              <a:sym typeface="Figtree Medium"/>
            </a:endParaRPr>
          </a:p>
        </p:txBody>
      </p:sp>
      <p:sp>
        <p:nvSpPr>
          <p:cNvPr id="2265" name="Google Shape;2265;p90"/>
          <p:cNvSpPr/>
          <p:nvPr/>
        </p:nvSpPr>
        <p:spPr>
          <a:xfrm>
            <a:off x="5259590" y="5612798"/>
            <a:ext cx="752100" cy="366900"/>
          </a:xfrm>
          <a:prstGeom prst="roundRect">
            <a:avLst>
              <a:gd fmla="val 1824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Q2</a:t>
            </a:r>
            <a:r>
              <a:rPr lang="en-US" sz="700">
                <a:solidFill>
                  <a:schemeClr val="lt1"/>
                </a:solidFill>
                <a:latin typeface="Figtree Medium"/>
                <a:ea typeface="Figtree Medium"/>
                <a:cs typeface="Figtree Medium"/>
                <a:sym typeface="Figtree Medium"/>
              </a:rPr>
              <a:t> </a:t>
            </a:r>
            <a:r>
              <a:rPr lang="en-US" sz="800">
                <a:solidFill>
                  <a:schemeClr val="lt1"/>
                </a:solidFill>
                <a:latin typeface="Figtree Medium"/>
                <a:ea typeface="Figtree Medium"/>
                <a:cs typeface="Figtree Medium"/>
                <a:sym typeface="Figtree Medium"/>
              </a:rPr>
              <a:t>Innovation Webinar</a:t>
            </a:r>
            <a:endParaRPr i="0" sz="800" u="none" cap="none" strike="noStrike">
              <a:solidFill>
                <a:schemeClr val="lt1"/>
              </a:solidFill>
              <a:latin typeface="Figtree Medium"/>
              <a:ea typeface="Figtree Medium"/>
              <a:cs typeface="Figtree Medium"/>
              <a:sym typeface="Figtree Medium"/>
            </a:endParaRPr>
          </a:p>
        </p:txBody>
      </p:sp>
      <p:sp>
        <p:nvSpPr>
          <p:cNvPr id="2266" name="Google Shape;2266;p90"/>
          <p:cNvSpPr/>
          <p:nvPr/>
        </p:nvSpPr>
        <p:spPr>
          <a:xfrm>
            <a:off x="2646915" y="3091183"/>
            <a:ext cx="815700" cy="2943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Segment Specific</a:t>
            </a:r>
            <a:endParaRPr sz="700">
              <a:solidFill>
                <a:schemeClr val="lt1"/>
              </a:solidFill>
              <a:latin typeface="Figtree Medium"/>
              <a:ea typeface="Figtree Medium"/>
              <a:cs typeface="Figtree Medium"/>
              <a:sym typeface="Figtree Medium"/>
            </a:endParaRPr>
          </a:p>
        </p:txBody>
      </p:sp>
      <p:sp>
        <p:nvSpPr>
          <p:cNvPr id="2267" name="Google Shape;2267;p90"/>
          <p:cNvSpPr/>
          <p:nvPr/>
        </p:nvSpPr>
        <p:spPr>
          <a:xfrm>
            <a:off x="2646915" y="3410983"/>
            <a:ext cx="815700" cy="2649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800">
                <a:solidFill>
                  <a:schemeClr val="lt1"/>
                </a:solidFill>
                <a:latin typeface="Figtree Medium"/>
                <a:ea typeface="Figtree Medium"/>
                <a:cs typeface="Figtree Medium"/>
                <a:sym typeface="Figtree Medium"/>
              </a:rPr>
              <a:t>Health Check</a:t>
            </a:r>
            <a:endParaRPr sz="800">
              <a:solidFill>
                <a:schemeClr val="lt1"/>
              </a:solidFill>
              <a:latin typeface="Figtree Medium"/>
              <a:ea typeface="Figtree Medium"/>
              <a:cs typeface="Figtree Medium"/>
              <a:sym typeface="Figtree Medium"/>
            </a:endParaRPr>
          </a:p>
        </p:txBody>
      </p:sp>
      <p:sp>
        <p:nvSpPr>
          <p:cNvPr id="2268" name="Google Shape;2268;p90"/>
          <p:cNvSpPr/>
          <p:nvPr/>
        </p:nvSpPr>
        <p:spPr>
          <a:xfrm>
            <a:off x="3522338" y="3734101"/>
            <a:ext cx="799200" cy="306000"/>
          </a:xfrm>
          <a:prstGeom prst="roundRect">
            <a:avLst>
              <a:gd fmla="val 9954"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Cust. Action Plan Course</a:t>
            </a:r>
            <a:endParaRPr sz="700">
              <a:solidFill>
                <a:schemeClr val="lt1"/>
              </a:solidFill>
              <a:latin typeface="Figtree Medium"/>
              <a:ea typeface="Figtree Medium"/>
              <a:cs typeface="Figtree Medium"/>
              <a:sym typeface="Figtree Medium"/>
            </a:endParaRPr>
          </a:p>
        </p:txBody>
      </p:sp>
      <p:sp>
        <p:nvSpPr>
          <p:cNvPr id="2269" name="Google Shape;2269;p90"/>
          <p:cNvSpPr/>
          <p:nvPr/>
        </p:nvSpPr>
        <p:spPr>
          <a:xfrm>
            <a:off x="3524325" y="2505079"/>
            <a:ext cx="807900" cy="2613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600">
                <a:solidFill>
                  <a:schemeClr val="lt1"/>
                </a:solidFill>
                <a:latin typeface="Figtree Medium"/>
                <a:ea typeface="Figtree Medium"/>
                <a:cs typeface="Figtree Medium"/>
                <a:sym typeface="Figtree Medium"/>
              </a:rPr>
              <a:t>Webinar</a:t>
            </a:r>
            <a:endParaRPr sz="600">
              <a:solidFill>
                <a:schemeClr val="lt1"/>
              </a:solidFill>
              <a:latin typeface="Figtree Medium"/>
              <a:ea typeface="Figtree Medium"/>
              <a:cs typeface="Figtree Medium"/>
              <a:sym typeface="Figtree Medium"/>
            </a:endParaRPr>
          </a:p>
        </p:txBody>
      </p:sp>
      <p:sp>
        <p:nvSpPr>
          <p:cNvPr id="2270" name="Google Shape;2270;p90"/>
          <p:cNvSpPr/>
          <p:nvPr/>
        </p:nvSpPr>
        <p:spPr>
          <a:xfrm>
            <a:off x="3514866" y="5211167"/>
            <a:ext cx="787500" cy="179100"/>
          </a:xfrm>
          <a:prstGeom prst="roundRect">
            <a:avLst>
              <a:gd fmla="val 2113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600">
                <a:solidFill>
                  <a:schemeClr val="lt1"/>
                </a:solidFill>
                <a:latin typeface="Figtree Medium"/>
                <a:ea typeface="Figtree Medium"/>
                <a:cs typeface="Figtree Medium"/>
                <a:sym typeface="Figtree Medium"/>
              </a:rPr>
              <a:t>Roadshow </a:t>
            </a:r>
            <a:br>
              <a:rPr lang="en-US" sz="600">
                <a:solidFill>
                  <a:schemeClr val="lt1"/>
                </a:solidFill>
                <a:latin typeface="Figtree Medium"/>
                <a:ea typeface="Figtree Medium"/>
                <a:cs typeface="Figtree Medium"/>
                <a:sym typeface="Figtree Medium"/>
              </a:rPr>
            </a:br>
            <a:r>
              <a:rPr lang="en-US" sz="600">
                <a:solidFill>
                  <a:schemeClr val="lt1"/>
                </a:solidFill>
                <a:latin typeface="Figtree Medium"/>
                <a:ea typeface="Figtree Medium"/>
                <a:cs typeface="Figtree Medium"/>
                <a:sym typeface="Figtree Medium"/>
              </a:rPr>
              <a:t>NY</a:t>
            </a:r>
            <a:endParaRPr sz="600">
              <a:solidFill>
                <a:schemeClr val="lt1"/>
              </a:solidFill>
              <a:latin typeface="Figtree Medium"/>
              <a:ea typeface="Figtree Medium"/>
              <a:cs typeface="Figtree Medium"/>
              <a:sym typeface="Figtree Medium"/>
            </a:endParaRPr>
          </a:p>
        </p:txBody>
      </p:sp>
      <p:sp>
        <p:nvSpPr>
          <p:cNvPr id="2271" name="Google Shape;2271;p90"/>
          <p:cNvSpPr/>
          <p:nvPr/>
        </p:nvSpPr>
        <p:spPr>
          <a:xfrm>
            <a:off x="3502300" y="3391650"/>
            <a:ext cx="815700" cy="103200"/>
          </a:xfrm>
          <a:prstGeom prst="roundRect">
            <a:avLst>
              <a:gd fmla="val 9954"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Office Hours</a:t>
            </a:r>
            <a:endParaRPr sz="700">
              <a:solidFill>
                <a:schemeClr val="lt1"/>
              </a:solidFill>
              <a:latin typeface="Figtree Medium"/>
              <a:ea typeface="Figtree Medium"/>
              <a:cs typeface="Figtree Medium"/>
              <a:sym typeface="Figtree Medium"/>
            </a:endParaRPr>
          </a:p>
        </p:txBody>
      </p:sp>
      <p:sp>
        <p:nvSpPr>
          <p:cNvPr id="2272" name="Google Shape;2272;p90"/>
          <p:cNvSpPr/>
          <p:nvPr/>
        </p:nvSpPr>
        <p:spPr>
          <a:xfrm>
            <a:off x="1829908" y="1064887"/>
            <a:ext cx="751500" cy="201300"/>
          </a:xfrm>
          <a:prstGeom prst="roundRect">
            <a:avLst>
              <a:gd fmla="val 23828"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500">
                <a:solidFill>
                  <a:schemeClr val="lt1"/>
                </a:solidFill>
                <a:latin typeface="Figtree Medium"/>
                <a:ea typeface="Figtree Medium"/>
                <a:cs typeface="Figtree Medium"/>
                <a:sym typeface="Figtree Medium"/>
              </a:rPr>
              <a:t>Top Trends in XX</a:t>
            </a:r>
            <a:endParaRPr sz="500">
              <a:solidFill>
                <a:schemeClr val="lt1"/>
              </a:solidFill>
              <a:latin typeface="Figtree Medium"/>
              <a:ea typeface="Figtree Medium"/>
              <a:cs typeface="Figtree Medium"/>
              <a:sym typeface="Figtree Medium"/>
            </a:endParaRPr>
          </a:p>
        </p:txBody>
      </p:sp>
      <p:sp>
        <p:nvSpPr>
          <p:cNvPr id="2273" name="Google Shape;2273;p90"/>
          <p:cNvSpPr/>
          <p:nvPr/>
        </p:nvSpPr>
        <p:spPr>
          <a:xfrm>
            <a:off x="4373767" y="4403767"/>
            <a:ext cx="787500" cy="2613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600">
                <a:solidFill>
                  <a:schemeClr val="lt1"/>
                </a:solidFill>
                <a:latin typeface="Figtree Medium"/>
                <a:ea typeface="Figtree Medium"/>
                <a:cs typeface="Figtree Medium"/>
                <a:sym typeface="Figtree Medium"/>
              </a:rPr>
              <a:t>Event</a:t>
            </a:r>
            <a:endParaRPr sz="600">
              <a:solidFill>
                <a:schemeClr val="lt1"/>
              </a:solidFill>
              <a:latin typeface="Figtree Medium"/>
              <a:ea typeface="Figtree Medium"/>
              <a:cs typeface="Figtree Medium"/>
              <a:sym typeface="Figtree Medium"/>
            </a:endParaRPr>
          </a:p>
        </p:txBody>
      </p:sp>
      <p:sp>
        <p:nvSpPr>
          <p:cNvPr id="2274" name="Google Shape;2274;p90"/>
          <p:cNvSpPr/>
          <p:nvPr/>
        </p:nvSpPr>
        <p:spPr>
          <a:xfrm>
            <a:off x="4372967" y="4683567"/>
            <a:ext cx="788400" cy="1983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Executive Breakfast</a:t>
            </a:r>
            <a:endParaRPr sz="700">
              <a:solidFill>
                <a:schemeClr val="lt1"/>
              </a:solidFill>
              <a:latin typeface="Figtree Medium"/>
              <a:ea typeface="Figtree Medium"/>
              <a:cs typeface="Figtree Medium"/>
              <a:sym typeface="Figtree Medium"/>
            </a:endParaRPr>
          </a:p>
        </p:txBody>
      </p:sp>
      <p:sp>
        <p:nvSpPr>
          <p:cNvPr id="2275" name="Google Shape;2275;p90"/>
          <p:cNvSpPr/>
          <p:nvPr/>
        </p:nvSpPr>
        <p:spPr>
          <a:xfrm>
            <a:off x="4370021" y="5211167"/>
            <a:ext cx="804000" cy="179100"/>
          </a:xfrm>
          <a:prstGeom prst="roundRect">
            <a:avLst>
              <a:gd fmla="val 2113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Roadshow</a:t>
            </a:r>
            <a:r>
              <a:rPr lang="en-US" sz="700">
                <a:solidFill>
                  <a:schemeClr val="lt1"/>
                </a:solidFill>
                <a:latin typeface="Figtree Medium"/>
                <a:ea typeface="Figtree Medium"/>
                <a:cs typeface="Figtree Medium"/>
                <a:sym typeface="Figtree Medium"/>
              </a:rPr>
              <a:t> </a:t>
            </a:r>
            <a:r>
              <a:rPr lang="en-US" sz="700">
                <a:solidFill>
                  <a:schemeClr val="lt1"/>
                </a:solidFill>
                <a:latin typeface="Figtree Medium"/>
                <a:ea typeface="Figtree Medium"/>
                <a:cs typeface="Figtree Medium"/>
                <a:sym typeface="Figtree Medium"/>
              </a:rPr>
              <a:t>SF</a:t>
            </a:r>
            <a:endParaRPr sz="700">
              <a:solidFill>
                <a:schemeClr val="lt1"/>
              </a:solidFill>
              <a:latin typeface="Figtree Medium"/>
              <a:ea typeface="Figtree Medium"/>
              <a:cs typeface="Figtree Medium"/>
              <a:sym typeface="Figtree Medium"/>
            </a:endParaRPr>
          </a:p>
        </p:txBody>
      </p:sp>
      <p:sp>
        <p:nvSpPr>
          <p:cNvPr id="2276" name="Google Shape;2276;p90"/>
          <p:cNvSpPr/>
          <p:nvPr/>
        </p:nvSpPr>
        <p:spPr>
          <a:xfrm>
            <a:off x="4370633" y="3071417"/>
            <a:ext cx="815700" cy="294300"/>
          </a:xfrm>
          <a:prstGeom prst="roundRect">
            <a:avLst>
              <a:gd fmla="val 9954"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Virtual Event</a:t>
            </a:r>
            <a:endParaRPr sz="700">
              <a:solidFill>
                <a:schemeClr val="lt1"/>
              </a:solidFill>
              <a:latin typeface="Figtree Medium"/>
              <a:ea typeface="Figtree Medium"/>
              <a:cs typeface="Figtree Medium"/>
              <a:sym typeface="Figtree Medium"/>
            </a:endParaRPr>
          </a:p>
        </p:txBody>
      </p:sp>
      <p:sp>
        <p:nvSpPr>
          <p:cNvPr id="2277" name="Google Shape;2277;p90"/>
          <p:cNvSpPr/>
          <p:nvPr/>
        </p:nvSpPr>
        <p:spPr>
          <a:xfrm>
            <a:off x="5251367" y="3737700"/>
            <a:ext cx="788400" cy="306000"/>
          </a:xfrm>
          <a:prstGeom prst="roundRect">
            <a:avLst>
              <a:gd fmla="val 9954"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Cust. Action Plan Course</a:t>
            </a:r>
            <a:endParaRPr sz="700">
              <a:solidFill>
                <a:schemeClr val="lt1"/>
              </a:solidFill>
              <a:latin typeface="Figtree Medium"/>
              <a:ea typeface="Figtree Medium"/>
              <a:cs typeface="Figtree Medium"/>
              <a:sym typeface="Figtree Medium"/>
            </a:endParaRPr>
          </a:p>
        </p:txBody>
      </p:sp>
      <p:sp>
        <p:nvSpPr>
          <p:cNvPr id="2278" name="Google Shape;2278;p90"/>
          <p:cNvSpPr/>
          <p:nvPr/>
        </p:nvSpPr>
        <p:spPr>
          <a:xfrm>
            <a:off x="5225371" y="4373242"/>
            <a:ext cx="825600" cy="179100"/>
          </a:xfrm>
          <a:prstGeom prst="roundRect">
            <a:avLst>
              <a:gd fmla="val 2113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600">
                <a:solidFill>
                  <a:schemeClr val="lt1"/>
                </a:solidFill>
                <a:latin typeface="Figtree Medium"/>
                <a:ea typeface="Figtree Medium"/>
                <a:cs typeface="Figtree Medium"/>
                <a:sym typeface="Figtree Medium"/>
              </a:rPr>
              <a:t>Roadshow</a:t>
            </a:r>
            <a:r>
              <a:rPr lang="en-US" sz="600">
                <a:solidFill>
                  <a:schemeClr val="lt1"/>
                </a:solidFill>
                <a:latin typeface="Figtree Medium"/>
                <a:ea typeface="Figtree Medium"/>
                <a:cs typeface="Figtree Medium"/>
                <a:sym typeface="Figtree Medium"/>
              </a:rPr>
              <a:t> PARIS</a:t>
            </a:r>
            <a:endParaRPr sz="600">
              <a:solidFill>
                <a:schemeClr val="lt1"/>
              </a:solidFill>
              <a:latin typeface="Figtree Medium"/>
              <a:ea typeface="Figtree Medium"/>
              <a:cs typeface="Figtree Medium"/>
              <a:sym typeface="Figtree Medium"/>
            </a:endParaRPr>
          </a:p>
        </p:txBody>
      </p:sp>
      <p:sp>
        <p:nvSpPr>
          <p:cNvPr id="2279" name="Google Shape;2279;p90"/>
          <p:cNvSpPr/>
          <p:nvPr/>
        </p:nvSpPr>
        <p:spPr>
          <a:xfrm>
            <a:off x="5238972" y="3071417"/>
            <a:ext cx="798000" cy="294300"/>
          </a:xfrm>
          <a:prstGeom prst="roundRect">
            <a:avLst>
              <a:gd fmla="val 9954"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Roundtable/ Networking</a:t>
            </a:r>
            <a:endParaRPr sz="700">
              <a:solidFill>
                <a:schemeClr val="lt1"/>
              </a:solidFill>
              <a:latin typeface="Figtree Medium"/>
              <a:ea typeface="Figtree Medium"/>
              <a:cs typeface="Figtree Medium"/>
              <a:sym typeface="Figtree Medium"/>
            </a:endParaRPr>
          </a:p>
        </p:txBody>
      </p:sp>
      <p:sp>
        <p:nvSpPr>
          <p:cNvPr id="2280" name="Google Shape;2280;p90"/>
          <p:cNvSpPr/>
          <p:nvPr/>
        </p:nvSpPr>
        <p:spPr>
          <a:xfrm>
            <a:off x="6100000" y="3734100"/>
            <a:ext cx="798000" cy="2727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800">
                <a:solidFill>
                  <a:schemeClr val="lt1"/>
                </a:solidFill>
                <a:latin typeface="Figtree Medium"/>
                <a:ea typeface="Figtree Medium"/>
                <a:cs typeface="Figtree Medium"/>
                <a:sym typeface="Figtree Medium"/>
              </a:rPr>
              <a:t>Customer Guide</a:t>
            </a:r>
            <a:endParaRPr sz="800">
              <a:solidFill>
                <a:schemeClr val="lt1"/>
              </a:solidFill>
              <a:latin typeface="Figtree Medium"/>
              <a:ea typeface="Figtree Medium"/>
              <a:cs typeface="Figtree Medium"/>
              <a:sym typeface="Figtree Medium"/>
            </a:endParaRPr>
          </a:p>
        </p:txBody>
      </p:sp>
      <p:sp>
        <p:nvSpPr>
          <p:cNvPr id="2281" name="Google Shape;2281;p90"/>
          <p:cNvSpPr/>
          <p:nvPr/>
        </p:nvSpPr>
        <p:spPr>
          <a:xfrm>
            <a:off x="6080108" y="4911766"/>
            <a:ext cx="800100" cy="2613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600">
                <a:solidFill>
                  <a:schemeClr val="lt1"/>
                </a:solidFill>
                <a:latin typeface="Figtree Medium"/>
                <a:ea typeface="Figtree Medium"/>
                <a:cs typeface="Figtree Medium"/>
                <a:sym typeface="Figtree Medium"/>
              </a:rPr>
              <a:t>Event</a:t>
            </a:r>
            <a:endParaRPr sz="600">
              <a:solidFill>
                <a:schemeClr val="lt1"/>
              </a:solidFill>
              <a:latin typeface="Figtree Medium"/>
              <a:ea typeface="Figtree Medium"/>
              <a:cs typeface="Figtree Medium"/>
              <a:sym typeface="Figtree Medium"/>
            </a:endParaRPr>
          </a:p>
        </p:txBody>
      </p:sp>
      <p:sp>
        <p:nvSpPr>
          <p:cNvPr id="2282" name="Google Shape;2282;p90"/>
          <p:cNvSpPr/>
          <p:nvPr/>
        </p:nvSpPr>
        <p:spPr>
          <a:xfrm>
            <a:off x="6088170" y="4360128"/>
            <a:ext cx="800100" cy="1983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rPr lang="en-US" sz="700">
                <a:solidFill>
                  <a:schemeClr val="lt1"/>
                </a:solidFill>
                <a:latin typeface="Figtree Medium"/>
                <a:ea typeface="Figtree Medium"/>
                <a:cs typeface="Figtree Medium"/>
                <a:sym typeface="Figtree Medium"/>
              </a:rPr>
              <a:t>Summer Social</a:t>
            </a:r>
            <a:endParaRPr sz="700">
              <a:solidFill>
                <a:schemeClr val="lt1"/>
              </a:solidFill>
              <a:latin typeface="Figtree Medium"/>
              <a:ea typeface="Figtree Medium"/>
              <a:cs typeface="Figtree Medium"/>
              <a:sym typeface="Figtree Medium"/>
            </a:endParaRPr>
          </a:p>
        </p:txBody>
      </p:sp>
      <p:sp>
        <p:nvSpPr>
          <p:cNvPr id="2283" name="Google Shape;2283;p90"/>
          <p:cNvSpPr/>
          <p:nvPr/>
        </p:nvSpPr>
        <p:spPr>
          <a:xfrm>
            <a:off x="6968547" y="1031119"/>
            <a:ext cx="751500" cy="294000"/>
          </a:xfrm>
          <a:prstGeom prst="roundRect">
            <a:avLst>
              <a:gd fmla="val 23828"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State of XX </a:t>
            </a:r>
            <a:endParaRPr sz="800">
              <a:solidFill>
                <a:schemeClr val="lt1"/>
              </a:solidFill>
              <a:latin typeface="Figtree Medium"/>
              <a:ea typeface="Figtree Medium"/>
              <a:cs typeface="Figtree Medium"/>
              <a:sym typeface="Figtree Medium"/>
            </a:endParaRPr>
          </a:p>
        </p:txBody>
      </p:sp>
      <p:sp>
        <p:nvSpPr>
          <p:cNvPr id="2284" name="Google Shape;2284;p90"/>
          <p:cNvSpPr/>
          <p:nvPr/>
        </p:nvSpPr>
        <p:spPr>
          <a:xfrm>
            <a:off x="1791500" y="743100"/>
            <a:ext cx="2491500" cy="227100"/>
          </a:xfrm>
          <a:prstGeom prst="roundRect">
            <a:avLst>
              <a:gd fmla="val 7825"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lang="en-US" sz="600">
                <a:solidFill>
                  <a:schemeClr val="lt1"/>
                </a:solidFill>
                <a:latin typeface="Figtree Medium"/>
                <a:ea typeface="Figtree Medium"/>
                <a:cs typeface="Figtree Medium"/>
                <a:sym typeface="Figtree Medium"/>
              </a:rPr>
              <a:t>thought leadership theme</a:t>
            </a:r>
            <a:endParaRPr i="0" sz="600" u="none" cap="none" strike="noStrike">
              <a:solidFill>
                <a:schemeClr val="lt1"/>
              </a:solidFill>
              <a:latin typeface="Figtree Medium"/>
              <a:ea typeface="Figtree Medium"/>
              <a:cs typeface="Figtree Medium"/>
              <a:sym typeface="Figtree Medium"/>
            </a:endParaRPr>
          </a:p>
        </p:txBody>
      </p:sp>
      <p:sp>
        <p:nvSpPr>
          <p:cNvPr id="2285" name="Google Shape;2285;p90"/>
          <p:cNvSpPr/>
          <p:nvPr/>
        </p:nvSpPr>
        <p:spPr>
          <a:xfrm>
            <a:off x="7301500" y="28767"/>
            <a:ext cx="1180500" cy="226800"/>
          </a:xfrm>
          <a:prstGeom prst="roundRect">
            <a:avLst>
              <a:gd fmla="val 7825"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lang="en-US" sz="1300">
                <a:solidFill>
                  <a:schemeClr val="lt1"/>
                </a:solidFill>
                <a:latin typeface="Figtree Medium"/>
                <a:ea typeface="Figtree Medium"/>
                <a:cs typeface="Figtree Medium"/>
                <a:sym typeface="Figtree Medium"/>
              </a:rPr>
              <a:t>Themes</a:t>
            </a:r>
            <a:endParaRPr i="0" sz="1300" u="none" cap="none" strike="noStrike">
              <a:solidFill>
                <a:schemeClr val="lt1"/>
              </a:solidFill>
              <a:latin typeface="Figtree Medium"/>
              <a:ea typeface="Figtree Medium"/>
              <a:cs typeface="Figtree Medium"/>
              <a:sym typeface="Figtree Medium"/>
            </a:endParaRPr>
          </a:p>
        </p:txBody>
      </p:sp>
      <p:sp>
        <p:nvSpPr>
          <p:cNvPr id="2286" name="Google Shape;2286;p90"/>
          <p:cNvSpPr/>
          <p:nvPr/>
        </p:nvSpPr>
        <p:spPr>
          <a:xfrm>
            <a:off x="1791533" y="5481733"/>
            <a:ext cx="5105100" cy="93600"/>
          </a:xfrm>
          <a:prstGeom prst="roundRect">
            <a:avLst>
              <a:gd fmla="val 7825"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lang="en-US" sz="700">
                <a:solidFill>
                  <a:schemeClr val="lt1"/>
                </a:solidFill>
                <a:latin typeface="Figtree Medium"/>
                <a:ea typeface="Figtree Medium"/>
                <a:cs typeface="Figtree Medium"/>
                <a:sym typeface="Figtree Medium"/>
              </a:rPr>
              <a:t>Launch Theme</a:t>
            </a:r>
            <a:endParaRPr i="0" sz="700" u="none" cap="none" strike="noStrike">
              <a:solidFill>
                <a:schemeClr val="lt1"/>
              </a:solidFill>
              <a:latin typeface="Figtree Medium"/>
              <a:ea typeface="Figtree Medium"/>
              <a:cs typeface="Figtree Medium"/>
              <a:sym typeface="Figtree Medium"/>
            </a:endParaRPr>
          </a:p>
        </p:txBody>
      </p:sp>
      <p:sp>
        <p:nvSpPr>
          <p:cNvPr id="2287" name="Google Shape;2287;p90"/>
          <p:cNvSpPr/>
          <p:nvPr/>
        </p:nvSpPr>
        <p:spPr>
          <a:xfrm>
            <a:off x="4379575" y="2513800"/>
            <a:ext cx="807900" cy="2613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Webinar</a:t>
            </a:r>
            <a:endParaRPr sz="600">
              <a:solidFill>
                <a:schemeClr val="lt1"/>
              </a:solidFill>
              <a:latin typeface="Figtree Medium"/>
              <a:ea typeface="Figtree Medium"/>
              <a:cs typeface="Figtree Medium"/>
              <a:sym typeface="Figtree Medium"/>
            </a:endParaRPr>
          </a:p>
        </p:txBody>
      </p:sp>
      <p:sp>
        <p:nvSpPr>
          <p:cNvPr id="2288" name="Google Shape;2288;p90"/>
          <p:cNvSpPr/>
          <p:nvPr/>
        </p:nvSpPr>
        <p:spPr>
          <a:xfrm>
            <a:off x="1801697" y="4664450"/>
            <a:ext cx="807900" cy="1647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500">
                <a:solidFill>
                  <a:schemeClr val="lt1"/>
                </a:solidFill>
                <a:latin typeface="Figtree Medium"/>
                <a:ea typeface="Figtree Medium"/>
                <a:cs typeface="Figtree Medium"/>
                <a:sym typeface="Figtree Medium"/>
              </a:rPr>
              <a:t>Pipeline Accel. Event</a:t>
            </a:r>
            <a:endParaRPr sz="500">
              <a:solidFill>
                <a:schemeClr val="lt1"/>
              </a:solidFill>
              <a:latin typeface="Figtree Medium"/>
              <a:ea typeface="Figtree Medium"/>
              <a:cs typeface="Figtree Medium"/>
              <a:sym typeface="Figtree Medium"/>
            </a:endParaRPr>
          </a:p>
        </p:txBody>
      </p:sp>
      <p:sp>
        <p:nvSpPr>
          <p:cNvPr id="2289" name="Google Shape;2289;p90"/>
          <p:cNvSpPr/>
          <p:nvPr/>
        </p:nvSpPr>
        <p:spPr>
          <a:xfrm>
            <a:off x="1804650" y="2515594"/>
            <a:ext cx="807900" cy="2268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Target </a:t>
            </a:r>
            <a:r>
              <a:rPr lang="en-US" sz="700">
                <a:solidFill>
                  <a:schemeClr val="lt1"/>
                </a:solidFill>
                <a:latin typeface="Figtree Medium"/>
                <a:ea typeface="Figtree Medium"/>
                <a:cs typeface="Figtree Medium"/>
                <a:sym typeface="Figtree Medium"/>
              </a:rPr>
              <a:t>Account</a:t>
            </a:r>
            <a:r>
              <a:rPr lang="en-US" sz="700">
                <a:solidFill>
                  <a:schemeClr val="lt1"/>
                </a:solidFill>
                <a:latin typeface="Figtree Medium"/>
                <a:ea typeface="Figtree Medium"/>
                <a:cs typeface="Figtree Medium"/>
                <a:sym typeface="Figtree Medium"/>
              </a:rPr>
              <a:t> offer</a:t>
            </a:r>
            <a:endParaRPr sz="700">
              <a:solidFill>
                <a:schemeClr val="lt1"/>
              </a:solidFill>
              <a:latin typeface="Figtree Medium"/>
              <a:ea typeface="Figtree Medium"/>
              <a:cs typeface="Figtree Medium"/>
              <a:sym typeface="Figtree Medium"/>
            </a:endParaRPr>
          </a:p>
        </p:txBody>
      </p:sp>
      <p:sp>
        <p:nvSpPr>
          <p:cNvPr id="2290" name="Google Shape;2290;p90"/>
          <p:cNvSpPr/>
          <p:nvPr/>
        </p:nvSpPr>
        <p:spPr>
          <a:xfrm>
            <a:off x="2664467" y="2505336"/>
            <a:ext cx="807900" cy="2940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Segment Specific</a:t>
            </a:r>
            <a:endParaRPr sz="700">
              <a:solidFill>
                <a:schemeClr val="lt1"/>
              </a:solidFill>
              <a:latin typeface="Figtree Medium"/>
              <a:ea typeface="Figtree Medium"/>
              <a:cs typeface="Figtree Medium"/>
              <a:sym typeface="Figtree Medium"/>
            </a:endParaRPr>
          </a:p>
        </p:txBody>
      </p:sp>
      <p:sp>
        <p:nvSpPr>
          <p:cNvPr id="2291" name="Google Shape;2291;p90"/>
          <p:cNvSpPr/>
          <p:nvPr/>
        </p:nvSpPr>
        <p:spPr>
          <a:xfrm>
            <a:off x="5234833" y="2476803"/>
            <a:ext cx="807900" cy="2940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Segment # 2 </a:t>
            </a:r>
            <a:endParaRPr sz="700">
              <a:solidFill>
                <a:schemeClr val="lt1"/>
              </a:solidFill>
              <a:latin typeface="Figtree Medium"/>
              <a:ea typeface="Figtree Medium"/>
              <a:cs typeface="Figtree Medium"/>
              <a:sym typeface="Figtree Medium"/>
            </a:endParaRPr>
          </a:p>
        </p:txBody>
      </p:sp>
      <p:sp>
        <p:nvSpPr>
          <p:cNvPr id="2292" name="Google Shape;2292;p90"/>
          <p:cNvSpPr/>
          <p:nvPr/>
        </p:nvSpPr>
        <p:spPr>
          <a:xfrm>
            <a:off x="6970301" y="1521175"/>
            <a:ext cx="4188900" cy="190800"/>
          </a:xfrm>
          <a:prstGeom prst="roundRect">
            <a:avLst>
              <a:gd fmla="val 7825"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lang="en-US" sz="1200">
                <a:solidFill>
                  <a:schemeClr val="lt1"/>
                </a:solidFill>
                <a:latin typeface="Figtree Medium"/>
                <a:ea typeface="Figtree Medium"/>
                <a:cs typeface="Figtree Medium"/>
                <a:sym typeface="Figtree Medium"/>
              </a:rPr>
              <a:t>Brand Campaign</a:t>
            </a:r>
            <a:endParaRPr i="0" sz="1200" u="none" cap="none" strike="noStrike">
              <a:solidFill>
                <a:schemeClr val="lt1"/>
              </a:solidFill>
              <a:latin typeface="Figtree Medium"/>
              <a:ea typeface="Figtree Medium"/>
              <a:cs typeface="Figtree Medium"/>
              <a:sym typeface="Figtree Medium"/>
            </a:endParaRPr>
          </a:p>
        </p:txBody>
      </p:sp>
      <p:sp>
        <p:nvSpPr>
          <p:cNvPr id="2293" name="Google Shape;2293;p90"/>
          <p:cNvSpPr/>
          <p:nvPr/>
        </p:nvSpPr>
        <p:spPr>
          <a:xfrm>
            <a:off x="7838978" y="1730554"/>
            <a:ext cx="804000" cy="306000"/>
          </a:xfrm>
          <a:prstGeom prst="roundRect">
            <a:avLst>
              <a:gd fmla="val 9954"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900">
                <a:solidFill>
                  <a:schemeClr val="lt1"/>
                </a:solidFill>
                <a:latin typeface="Figtree Medium"/>
                <a:ea typeface="Figtree Medium"/>
                <a:cs typeface="Figtree Medium"/>
                <a:sym typeface="Figtree Medium"/>
              </a:rPr>
              <a:t>LinkedIN takeover</a:t>
            </a:r>
            <a:endParaRPr sz="900">
              <a:solidFill>
                <a:schemeClr val="lt1"/>
              </a:solidFill>
              <a:latin typeface="Figtree Medium"/>
              <a:ea typeface="Figtree Medium"/>
              <a:cs typeface="Figtree Medium"/>
              <a:sym typeface="Figtree Medium"/>
            </a:endParaRPr>
          </a:p>
        </p:txBody>
      </p:sp>
      <p:sp>
        <p:nvSpPr>
          <p:cNvPr id="2294" name="Google Shape;2294;p90"/>
          <p:cNvSpPr/>
          <p:nvPr/>
        </p:nvSpPr>
        <p:spPr>
          <a:xfrm>
            <a:off x="11271468" y="1148494"/>
            <a:ext cx="751500" cy="294000"/>
          </a:xfrm>
          <a:prstGeom prst="roundRect">
            <a:avLst>
              <a:gd fmla="val 23828"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State of AI Report</a:t>
            </a:r>
            <a:endParaRPr sz="800">
              <a:solidFill>
                <a:schemeClr val="lt1"/>
              </a:solidFill>
              <a:latin typeface="Figtree Medium"/>
              <a:ea typeface="Figtree Medium"/>
              <a:cs typeface="Figtree Medium"/>
              <a:sym typeface="Figtree Medium"/>
            </a:endParaRPr>
          </a:p>
        </p:txBody>
      </p:sp>
      <p:sp>
        <p:nvSpPr>
          <p:cNvPr id="2295" name="Google Shape;2295;p90"/>
          <p:cNvSpPr/>
          <p:nvPr/>
        </p:nvSpPr>
        <p:spPr>
          <a:xfrm>
            <a:off x="7833399" y="5612798"/>
            <a:ext cx="787500" cy="366900"/>
          </a:xfrm>
          <a:prstGeom prst="roundRect">
            <a:avLst>
              <a:gd fmla="val 1824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Q3 Innovation Webinar</a:t>
            </a:r>
            <a:endParaRPr i="0" sz="800" u="none" cap="none" strike="noStrike">
              <a:solidFill>
                <a:schemeClr val="lt1"/>
              </a:solidFill>
              <a:latin typeface="Figtree Medium"/>
              <a:ea typeface="Figtree Medium"/>
              <a:cs typeface="Figtree Medium"/>
              <a:sym typeface="Figtree Medium"/>
            </a:endParaRPr>
          </a:p>
        </p:txBody>
      </p:sp>
      <p:sp>
        <p:nvSpPr>
          <p:cNvPr id="2296" name="Google Shape;2296;p90"/>
          <p:cNvSpPr/>
          <p:nvPr/>
        </p:nvSpPr>
        <p:spPr>
          <a:xfrm>
            <a:off x="10407203" y="5612798"/>
            <a:ext cx="752100" cy="366900"/>
          </a:xfrm>
          <a:prstGeom prst="roundRect">
            <a:avLst>
              <a:gd fmla="val 1824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Q4 Innovation Webinar</a:t>
            </a:r>
            <a:endParaRPr sz="800">
              <a:solidFill>
                <a:schemeClr val="lt1"/>
              </a:solidFill>
              <a:latin typeface="Figtree Medium"/>
              <a:ea typeface="Figtree Medium"/>
              <a:cs typeface="Figtree Medium"/>
              <a:sym typeface="Figtree Medium"/>
            </a:endParaRPr>
          </a:p>
        </p:txBody>
      </p:sp>
      <p:sp>
        <p:nvSpPr>
          <p:cNvPr id="2297" name="Google Shape;2297;p90"/>
          <p:cNvSpPr/>
          <p:nvPr/>
        </p:nvSpPr>
        <p:spPr>
          <a:xfrm>
            <a:off x="6972800" y="5944167"/>
            <a:ext cx="800400" cy="261300"/>
          </a:xfrm>
          <a:prstGeom prst="roundRect">
            <a:avLst>
              <a:gd fmla="val 16667" name="adj"/>
            </a:avLst>
          </a:prstGeom>
          <a:solidFill>
            <a:schemeClr val="dk1"/>
          </a:solidFill>
          <a:ln cap="flat" cmpd="sng" w="127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900">
                <a:solidFill>
                  <a:schemeClr val="lt1"/>
                </a:solidFill>
                <a:latin typeface="Figtree Medium"/>
                <a:ea typeface="Figtree Medium"/>
                <a:cs typeface="Figtree Medium"/>
                <a:sym typeface="Figtree Medium"/>
              </a:rPr>
              <a:t>Sunset Product</a:t>
            </a:r>
            <a:endParaRPr sz="900">
              <a:solidFill>
                <a:schemeClr val="lt1"/>
              </a:solidFill>
              <a:latin typeface="Figtree Medium"/>
              <a:ea typeface="Figtree Medium"/>
              <a:cs typeface="Figtree Medium"/>
              <a:sym typeface="Figtree Medium"/>
            </a:endParaRPr>
          </a:p>
        </p:txBody>
      </p:sp>
      <p:sp>
        <p:nvSpPr>
          <p:cNvPr id="2298" name="Google Shape;2298;p90"/>
          <p:cNvSpPr/>
          <p:nvPr/>
        </p:nvSpPr>
        <p:spPr>
          <a:xfrm>
            <a:off x="6972801" y="5644599"/>
            <a:ext cx="800100" cy="261300"/>
          </a:xfrm>
          <a:prstGeom prst="roundRect">
            <a:avLst>
              <a:gd fmla="val 16667" name="adj"/>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900">
                <a:solidFill>
                  <a:schemeClr val="lt1"/>
                </a:solidFill>
                <a:latin typeface="Figtree Medium"/>
                <a:ea typeface="Figtree Medium"/>
                <a:cs typeface="Figtree Medium"/>
                <a:sym typeface="Figtree Medium"/>
              </a:rPr>
              <a:t>New Pricing</a:t>
            </a:r>
            <a:endParaRPr sz="900">
              <a:solidFill>
                <a:schemeClr val="lt1"/>
              </a:solidFill>
              <a:latin typeface="Figtree Medium"/>
              <a:ea typeface="Figtree Medium"/>
              <a:cs typeface="Figtree Medium"/>
              <a:sym typeface="Figtree Medium"/>
            </a:endParaRPr>
          </a:p>
        </p:txBody>
      </p:sp>
      <p:sp>
        <p:nvSpPr>
          <p:cNvPr id="2299" name="Google Shape;2299;p90"/>
          <p:cNvSpPr/>
          <p:nvPr/>
        </p:nvSpPr>
        <p:spPr>
          <a:xfrm>
            <a:off x="6954175" y="3699122"/>
            <a:ext cx="804000" cy="294300"/>
          </a:xfrm>
          <a:prstGeom prst="roundRect">
            <a:avLst>
              <a:gd fmla="val 9954"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New Product Guide</a:t>
            </a:r>
            <a:endParaRPr sz="700">
              <a:solidFill>
                <a:schemeClr val="lt1"/>
              </a:solidFill>
              <a:latin typeface="Figtree Medium"/>
              <a:ea typeface="Figtree Medium"/>
              <a:cs typeface="Figtree Medium"/>
              <a:sym typeface="Figtree Medium"/>
            </a:endParaRPr>
          </a:p>
        </p:txBody>
      </p:sp>
      <p:sp>
        <p:nvSpPr>
          <p:cNvPr id="2300" name="Google Shape;2300;p90"/>
          <p:cNvSpPr/>
          <p:nvPr/>
        </p:nvSpPr>
        <p:spPr>
          <a:xfrm>
            <a:off x="2641900" y="3728400"/>
            <a:ext cx="807900" cy="2727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Best Practice Guide</a:t>
            </a:r>
            <a:endParaRPr sz="700">
              <a:solidFill>
                <a:schemeClr val="lt1"/>
              </a:solidFill>
              <a:latin typeface="Figtree Medium"/>
              <a:ea typeface="Figtree Medium"/>
              <a:cs typeface="Figtree Medium"/>
              <a:sym typeface="Figtree Medium"/>
            </a:endParaRPr>
          </a:p>
        </p:txBody>
      </p:sp>
      <p:sp>
        <p:nvSpPr>
          <p:cNvPr id="2301" name="Google Shape;2301;p90"/>
          <p:cNvSpPr/>
          <p:nvPr/>
        </p:nvSpPr>
        <p:spPr>
          <a:xfrm>
            <a:off x="9566125" y="3088772"/>
            <a:ext cx="750300" cy="1221000"/>
          </a:xfrm>
          <a:prstGeom prst="roundRect">
            <a:avLst>
              <a:gd fmla="val 1824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Customer Event</a:t>
            </a:r>
            <a:endParaRPr i="0" sz="800" u="none" cap="none" strike="noStrike">
              <a:solidFill>
                <a:schemeClr val="lt1"/>
              </a:solidFill>
              <a:latin typeface="Figtree Medium"/>
              <a:ea typeface="Figtree Medium"/>
              <a:cs typeface="Figtree Medium"/>
              <a:sym typeface="Figtree Medium"/>
            </a:endParaRPr>
          </a:p>
        </p:txBody>
      </p:sp>
      <p:sp>
        <p:nvSpPr>
          <p:cNvPr id="2302" name="Google Shape;2302;p90"/>
          <p:cNvSpPr/>
          <p:nvPr/>
        </p:nvSpPr>
        <p:spPr>
          <a:xfrm>
            <a:off x="6950375" y="5224800"/>
            <a:ext cx="808800" cy="179100"/>
          </a:xfrm>
          <a:prstGeom prst="roundRect">
            <a:avLst>
              <a:gd fmla="val 22655" name="adj"/>
            </a:avLst>
          </a:prstGeom>
          <a:solidFill>
            <a:schemeClr val="dk1"/>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Golf Event</a:t>
            </a:r>
            <a:endParaRPr sz="700">
              <a:solidFill>
                <a:schemeClr val="lt1"/>
              </a:solidFill>
              <a:latin typeface="Figtree Medium"/>
              <a:ea typeface="Figtree Medium"/>
              <a:cs typeface="Figtree Medium"/>
              <a:sym typeface="Figtree Medium"/>
            </a:endParaRPr>
          </a:p>
        </p:txBody>
      </p:sp>
      <p:sp>
        <p:nvSpPr>
          <p:cNvPr id="2303" name="Google Shape;2303;p90"/>
          <p:cNvSpPr/>
          <p:nvPr/>
        </p:nvSpPr>
        <p:spPr>
          <a:xfrm>
            <a:off x="6950367" y="4357267"/>
            <a:ext cx="815700" cy="2268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Brand Event</a:t>
            </a:r>
            <a:endParaRPr sz="800">
              <a:solidFill>
                <a:schemeClr val="lt1"/>
              </a:solidFill>
              <a:latin typeface="Figtree Medium"/>
              <a:ea typeface="Figtree Medium"/>
              <a:cs typeface="Figtree Medium"/>
              <a:sym typeface="Figtree Medium"/>
            </a:endParaRPr>
          </a:p>
        </p:txBody>
      </p:sp>
      <p:sp>
        <p:nvSpPr>
          <p:cNvPr id="2304" name="Google Shape;2304;p90"/>
          <p:cNvSpPr/>
          <p:nvPr/>
        </p:nvSpPr>
        <p:spPr>
          <a:xfrm>
            <a:off x="6950367" y="4614767"/>
            <a:ext cx="815700" cy="2268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T1 Event</a:t>
            </a:r>
            <a:endParaRPr sz="700">
              <a:solidFill>
                <a:schemeClr val="lt1"/>
              </a:solidFill>
              <a:latin typeface="Figtree Medium"/>
              <a:ea typeface="Figtree Medium"/>
              <a:cs typeface="Figtree Medium"/>
              <a:sym typeface="Figtree Medium"/>
            </a:endParaRPr>
          </a:p>
        </p:txBody>
      </p:sp>
      <p:sp>
        <p:nvSpPr>
          <p:cNvPr id="2305" name="Google Shape;2305;p90"/>
          <p:cNvSpPr/>
          <p:nvPr/>
        </p:nvSpPr>
        <p:spPr>
          <a:xfrm>
            <a:off x="7815154" y="4343700"/>
            <a:ext cx="824700" cy="146700"/>
          </a:xfrm>
          <a:prstGeom prst="roundRect">
            <a:avLst>
              <a:gd fmla="val 2113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600">
                <a:solidFill>
                  <a:schemeClr val="lt1"/>
                </a:solidFill>
                <a:latin typeface="Figtree Medium"/>
                <a:ea typeface="Figtree Medium"/>
                <a:cs typeface="Figtree Medium"/>
                <a:sym typeface="Figtree Medium"/>
              </a:rPr>
              <a:t>Roadhow</a:t>
            </a:r>
            <a:r>
              <a:rPr lang="en-US" sz="600">
                <a:solidFill>
                  <a:schemeClr val="lt1"/>
                </a:solidFill>
                <a:latin typeface="Figtree Medium"/>
                <a:ea typeface="Figtree Medium"/>
                <a:cs typeface="Figtree Medium"/>
                <a:sym typeface="Figtree Medium"/>
              </a:rPr>
              <a:t> LON</a:t>
            </a:r>
            <a:endParaRPr sz="600">
              <a:solidFill>
                <a:schemeClr val="lt1"/>
              </a:solidFill>
              <a:latin typeface="Figtree Medium"/>
              <a:ea typeface="Figtree Medium"/>
              <a:cs typeface="Figtree Medium"/>
              <a:sym typeface="Figtree Medium"/>
            </a:endParaRPr>
          </a:p>
        </p:txBody>
      </p:sp>
      <p:sp>
        <p:nvSpPr>
          <p:cNvPr id="2306" name="Google Shape;2306;p90"/>
          <p:cNvSpPr/>
          <p:nvPr/>
        </p:nvSpPr>
        <p:spPr>
          <a:xfrm>
            <a:off x="7814767" y="4502091"/>
            <a:ext cx="825600" cy="150000"/>
          </a:xfrm>
          <a:prstGeom prst="roundRect">
            <a:avLst>
              <a:gd fmla="val 22655"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Event</a:t>
            </a:r>
            <a:endParaRPr sz="800">
              <a:solidFill>
                <a:schemeClr val="lt1"/>
              </a:solidFill>
              <a:latin typeface="Figtree Medium"/>
              <a:ea typeface="Figtree Medium"/>
              <a:cs typeface="Figtree Medium"/>
              <a:sym typeface="Figtree Medium"/>
            </a:endParaRPr>
          </a:p>
        </p:txBody>
      </p:sp>
      <p:sp>
        <p:nvSpPr>
          <p:cNvPr id="2307" name="Google Shape;2307;p90"/>
          <p:cNvSpPr/>
          <p:nvPr/>
        </p:nvSpPr>
        <p:spPr>
          <a:xfrm>
            <a:off x="7815850" y="4663756"/>
            <a:ext cx="825600" cy="150000"/>
          </a:xfrm>
          <a:prstGeom prst="roundRect">
            <a:avLst>
              <a:gd fmla="val 22655"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Accel.  Event</a:t>
            </a:r>
            <a:endParaRPr sz="700">
              <a:solidFill>
                <a:schemeClr val="lt1"/>
              </a:solidFill>
              <a:latin typeface="Figtree Medium"/>
              <a:ea typeface="Figtree Medium"/>
              <a:cs typeface="Figtree Medium"/>
              <a:sym typeface="Figtree Medium"/>
            </a:endParaRPr>
          </a:p>
        </p:txBody>
      </p:sp>
      <p:sp>
        <p:nvSpPr>
          <p:cNvPr id="2308" name="Google Shape;2308;p90"/>
          <p:cNvSpPr/>
          <p:nvPr/>
        </p:nvSpPr>
        <p:spPr>
          <a:xfrm>
            <a:off x="8681267" y="5150600"/>
            <a:ext cx="798300" cy="264900"/>
          </a:xfrm>
          <a:prstGeom prst="roundRect">
            <a:avLst>
              <a:gd fmla="val 2038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Roadshow ATL</a:t>
            </a:r>
            <a:endParaRPr sz="700">
              <a:solidFill>
                <a:schemeClr val="lt1"/>
              </a:solidFill>
              <a:latin typeface="Figtree Medium"/>
              <a:ea typeface="Figtree Medium"/>
              <a:cs typeface="Figtree Medium"/>
              <a:sym typeface="Figtree Medium"/>
            </a:endParaRPr>
          </a:p>
        </p:txBody>
      </p:sp>
      <p:sp>
        <p:nvSpPr>
          <p:cNvPr id="2309" name="Google Shape;2309;p90"/>
          <p:cNvSpPr/>
          <p:nvPr/>
        </p:nvSpPr>
        <p:spPr>
          <a:xfrm>
            <a:off x="8683801" y="4367933"/>
            <a:ext cx="808800" cy="2268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Event</a:t>
            </a:r>
            <a:endParaRPr sz="700">
              <a:solidFill>
                <a:schemeClr val="lt1"/>
              </a:solidFill>
              <a:latin typeface="Figtree Medium"/>
              <a:ea typeface="Figtree Medium"/>
              <a:cs typeface="Figtree Medium"/>
              <a:sym typeface="Figtree Medium"/>
            </a:endParaRPr>
          </a:p>
        </p:txBody>
      </p:sp>
      <p:sp>
        <p:nvSpPr>
          <p:cNvPr id="2310" name="Google Shape;2310;p90"/>
          <p:cNvSpPr/>
          <p:nvPr/>
        </p:nvSpPr>
        <p:spPr>
          <a:xfrm>
            <a:off x="8699433" y="4630500"/>
            <a:ext cx="799200" cy="1833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Accel.  </a:t>
            </a:r>
            <a:r>
              <a:rPr lang="en-US" sz="700">
                <a:solidFill>
                  <a:schemeClr val="lt1"/>
                </a:solidFill>
                <a:latin typeface="Figtree Medium"/>
                <a:ea typeface="Figtree Medium"/>
                <a:cs typeface="Figtree Medium"/>
                <a:sym typeface="Figtree Medium"/>
              </a:rPr>
              <a:t>Event</a:t>
            </a:r>
            <a:endParaRPr sz="700">
              <a:solidFill>
                <a:schemeClr val="lt1"/>
              </a:solidFill>
              <a:latin typeface="Figtree Medium"/>
              <a:ea typeface="Figtree Medium"/>
              <a:cs typeface="Figtree Medium"/>
              <a:sym typeface="Figtree Medium"/>
            </a:endParaRPr>
          </a:p>
        </p:txBody>
      </p:sp>
      <p:sp>
        <p:nvSpPr>
          <p:cNvPr id="2311" name="Google Shape;2311;p90"/>
          <p:cNvSpPr/>
          <p:nvPr/>
        </p:nvSpPr>
        <p:spPr>
          <a:xfrm>
            <a:off x="7831217" y="5275733"/>
            <a:ext cx="788400" cy="1239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600">
                <a:solidFill>
                  <a:schemeClr val="lt1"/>
                </a:solidFill>
                <a:latin typeface="Figtree Medium"/>
                <a:ea typeface="Figtree Medium"/>
                <a:cs typeface="Figtree Medium"/>
                <a:sym typeface="Figtree Medium"/>
              </a:rPr>
              <a:t>VIP Event</a:t>
            </a:r>
            <a:endParaRPr sz="600">
              <a:solidFill>
                <a:schemeClr val="lt1"/>
              </a:solidFill>
              <a:latin typeface="Figtree Medium"/>
              <a:ea typeface="Figtree Medium"/>
              <a:cs typeface="Figtree Medium"/>
              <a:sym typeface="Figtree Medium"/>
            </a:endParaRPr>
          </a:p>
        </p:txBody>
      </p:sp>
      <p:sp>
        <p:nvSpPr>
          <p:cNvPr id="2312" name="Google Shape;2312;p90"/>
          <p:cNvSpPr/>
          <p:nvPr/>
        </p:nvSpPr>
        <p:spPr>
          <a:xfrm>
            <a:off x="9584067" y="5140733"/>
            <a:ext cx="750900" cy="261300"/>
          </a:xfrm>
          <a:prstGeom prst="roundRect">
            <a:avLst>
              <a:gd fmla="val 19670"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chemeClr val="lt1"/>
                </a:solidFill>
                <a:latin typeface="Figtree Medium"/>
                <a:ea typeface="Figtree Medium"/>
                <a:cs typeface="Figtree Medium"/>
                <a:sym typeface="Figtree Medium"/>
              </a:rPr>
              <a:t>Event</a:t>
            </a:r>
            <a:endParaRPr i="0" sz="800" u="none" cap="none" strike="noStrike">
              <a:solidFill>
                <a:schemeClr val="lt1"/>
              </a:solidFill>
              <a:latin typeface="Figtree Medium"/>
              <a:ea typeface="Figtree Medium"/>
              <a:cs typeface="Figtree Medium"/>
              <a:sym typeface="Figtree Medium"/>
            </a:endParaRPr>
          </a:p>
        </p:txBody>
      </p:sp>
      <p:sp>
        <p:nvSpPr>
          <p:cNvPr id="2313" name="Google Shape;2313;p90"/>
          <p:cNvSpPr/>
          <p:nvPr/>
        </p:nvSpPr>
        <p:spPr>
          <a:xfrm>
            <a:off x="9546667" y="4367933"/>
            <a:ext cx="804000" cy="1833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.Event</a:t>
            </a:r>
            <a:endParaRPr sz="700">
              <a:solidFill>
                <a:schemeClr val="lt1"/>
              </a:solidFill>
              <a:latin typeface="Figtree Medium"/>
              <a:ea typeface="Figtree Medium"/>
              <a:cs typeface="Figtree Medium"/>
              <a:sym typeface="Figtree Medium"/>
            </a:endParaRPr>
          </a:p>
        </p:txBody>
      </p:sp>
      <p:sp>
        <p:nvSpPr>
          <p:cNvPr id="2314" name="Google Shape;2314;p90"/>
          <p:cNvSpPr/>
          <p:nvPr/>
        </p:nvSpPr>
        <p:spPr>
          <a:xfrm>
            <a:off x="9537700" y="4601900"/>
            <a:ext cx="825600" cy="2268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600">
                <a:solidFill>
                  <a:schemeClr val="lt1"/>
                </a:solidFill>
                <a:latin typeface="Figtree Medium"/>
                <a:ea typeface="Figtree Medium"/>
                <a:cs typeface="Figtree Medium"/>
                <a:sym typeface="Figtree Medium"/>
              </a:rPr>
              <a:t>Event</a:t>
            </a:r>
            <a:endParaRPr sz="600">
              <a:solidFill>
                <a:schemeClr val="lt1"/>
              </a:solidFill>
              <a:latin typeface="Figtree Medium"/>
              <a:ea typeface="Figtree Medium"/>
              <a:cs typeface="Figtree Medium"/>
              <a:sym typeface="Figtree Medium"/>
            </a:endParaRPr>
          </a:p>
        </p:txBody>
      </p:sp>
      <p:sp>
        <p:nvSpPr>
          <p:cNvPr id="2315" name="Google Shape;2315;p90"/>
          <p:cNvSpPr/>
          <p:nvPr/>
        </p:nvSpPr>
        <p:spPr>
          <a:xfrm>
            <a:off x="10404573" y="5126082"/>
            <a:ext cx="800100" cy="2613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600">
                <a:solidFill>
                  <a:schemeClr val="lt1"/>
                </a:solidFill>
                <a:latin typeface="Figtree Medium"/>
                <a:ea typeface="Figtree Medium"/>
                <a:cs typeface="Figtree Medium"/>
                <a:sym typeface="Figtree Medium"/>
              </a:rPr>
              <a:t>Holiday </a:t>
            </a:r>
            <a:r>
              <a:rPr lang="en-US" sz="600">
                <a:solidFill>
                  <a:schemeClr val="lt1"/>
                </a:solidFill>
                <a:latin typeface="Figtree Medium"/>
                <a:ea typeface="Figtree Medium"/>
                <a:cs typeface="Figtree Medium"/>
                <a:sym typeface="Figtree Medium"/>
              </a:rPr>
              <a:t>Gifting </a:t>
            </a:r>
            <a:endParaRPr sz="600">
              <a:solidFill>
                <a:schemeClr val="lt1"/>
              </a:solidFill>
              <a:latin typeface="Figtree Medium"/>
              <a:ea typeface="Figtree Medium"/>
              <a:cs typeface="Figtree Medium"/>
              <a:sym typeface="Figtree Medium"/>
            </a:endParaRPr>
          </a:p>
        </p:txBody>
      </p:sp>
      <p:sp>
        <p:nvSpPr>
          <p:cNvPr id="2316" name="Google Shape;2316;p90"/>
          <p:cNvSpPr/>
          <p:nvPr/>
        </p:nvSpPr>
        <p:spPr>
          <a:xfrm>
            <a:off x="11241067" y="4352200"/>
            <a:ext cx="818700" cy="1833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Accel.  Event</a:t>
            </a:r>
            <a:endParaRPr sz="700">
              <a:solidFill>
                <a:schemeClr val="lt1"/>
              </a:solidFill>
              <a:latin typeface="Figtree Medium"/>
              <a:ea typeface="Figtree Medium"/>
              <a:cs typeface="Figtree Medium"/>
              <a:sym typeface="Figtree Medium"/>
            </a:endParaRPr>
          </a:p>
        </p:txBody>
      </p:sp>
      <p:sp>
        <p:nvSpPr>
          <p:cNvPr id="2317" name="Google Shape;2317;p90"/>
          <p:cNvSpPr/>
          <p:nvPr/>
        </p:nvSpPr>
        <p:spPr>
          <a:xfrm>
            <a:off x="10389655" y="3704933"/>
            <a:ext cx="799200" cy="2727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800">
                <a:solidFill>
                  <a:schemeClr val="lt1"/>
                </a:solidFill>
                <a:latin typeface="Figtree Medium"/>
                <a:ea typeface="Figtree Medium"/>
                <a:cs typeface="Figtree Medium"/>
                <a:sym typeface="Figtree Medium"/>
              </a:rPr>
              <a:t>Customer Guide</a:t>
            </a:r>
            <a:endParaRPr sz="800">
              <a:solidFill>
                <a:schemeClr val="lt1"/>
              </a:solidFill>
              <a:latin typeface="Figtree Medium"/>
              <a:ea typeface="Figtree Medium"/>
              <a:cs typeface="Figtree Medium"/>
              <a:sym typeface="Figtree Medium"/>
            </a:endParaRPr>
          </a:p>
        </p:txBody>
      </p:sp>
      <p:sp>
        <p:nvSpPr>
          <p:cNvPr id="2318" name="Google Shape;2318;p90"/>
          <p:cNvSpPr/>
          <p:nvPr/>
        </p:nvSpPr>
        <p:spPr>
          <a:xfrm>
            <a:off x="7823500" y="3691400"/>
            <a:ext cx="807900" cy="2940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Cust. Action Plan Course</a:t>
            </a:r>
            <a:endParaRPr sz="500">
              <a:solidFill>
                <a:schemeClr val="lt1"/>
              </a:solidFill>
              <a:latin typeface="Figtree Medium"/>
              <a:ea typeface="Figtree Medium"/>
              <a:cs typeface="Figtree Medium"/>
              <a:sym typeface="Figtree Medium"/>
            </a:endParaRPr>
          </a:p>
        </p:txBody>
      </p:sp>
      <p:sp>
        <p:nvSpPr>
          <p:cNvPr id="2319" name="Google Shape;2319;p90"/>
          <p:cNvSpPr/>
          <p:nvPr/>
        </p:nvSpPr>
        <p:spPr>
          <a:xfrm>
            <a:off x="6954166" y="4925133"/>
            <a:ext cx="800400" cy="2268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VIP Dinner</a:t>
            </a:r>
            <a:endParaRPr sz="700">
              <a:solidFill>
                <a:schemeClr val="lt1"/>
              </a:solidFill>
              <a:latin typeface="Figtree Medium"/>
              <a:ea typeface="Figtree Medium"/>
              <a:cs typeface="Figtree Medium"/>
              <a:sym typeface="Figtree Medium"/>
            </a:endParaRPr>
          </a:p>
        </p:txBody>
      </p:sp>
      <p:sp>
        <p:nvSpPr>
          <p:cNvPr id="2320" name="Google Shape;2320;p90"/>
          <p:cNvSpPr/>
          <p:nvPr/>
        </p:nvSpPr>
        <p:spPr>
          <a:xfrm>
            <a:off x="8674025" y="3515075"/>
            <a:ext cx="798300" cy="103200"/>
          </a:xfrm>
          <a:prstGeom prst="roundRect">
            <a:avLst>
              <a:gd fmla="val 2278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lang="en-US" sz="900">
                <a:solidFill>
                  <a:schemeClr val="lt1"/>
                </a:solidFill>
                <a:latin typeface="Figtree Medium"/>
                <a:ea typeface="Figtree Medium"/>
                <a:cs typeface="Figtree Medium"/>
                <a:sym typeface="Figtree Medium"/>
              </a:rPr>
              <a:t>EAB</a:t>
            </a:r>
            <a:endParaRPr i="0" sz="900" u="none" cap="none" strike="noStrike">
              <a:solidFill>
                <a:schemeClr val="lt1"/>
              </a:solidFill>
              <a:latin typeface="Figtree Medium"/>
              <a:ea typeface="Figtree Medium"/>
              <a:cs typeface="Figtree Medium"/>
              <a:sym typeface="Figtree Medium"/>
            </a:endParaRPr>
          </a:p>
        </p:txBody>
      </p:sp>
      <p:sp>
        <p:nvSpPr>
          <p:cNvPr id="2321" name="Google Shape;2321;p90"/>
          <p:cNvSpPr/>
          <p:nvPr/>
        </p:nvSpPr>
        <p:spPr>
          <a:xfrm>
            <a:off x="8672575" y="3734104"/>
            <a:ext cx="769200" cy="226800"/>
          </a:xfrm>
          <a:prstGeom prst="roundRect">
            <a:avLst>
              <a:gd fmla="val 22655" name="adj"/>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chemeClr val="lt1"/>
                </a:solidFill>
                <a:latin typeface="Figtree Medium"/>
                <a:ea typeface="Figtree Medium"/>
                <a:cs typeface="Figtree Medium"/>
                <a:sym typeface="Figtree Medium"/>
              </a:rPr>
              <a:t>New Certification</a:t>
            </a:r>
            <a:endParaRPr sz="700">
              <a:solidFill>
                <a:schemeClr val="lt1"/>
              </a:solidFill>
              <a:latin typeface="Figtree Medium"/>
              <a:ea typeface="Figtree Medium"/>
              <a:cs typeface="Figtree Medium"/>
              <a:sym typeface="Figtree Medium"/>
            </a:endParaRPr>
          </a:p>
        </p:txBody>
      </p:sp>
      <p:sp>
        <p:nvSpPr>
          <p:cNvPr id="2322" name="Google Shape;2322;p90"/>
          <p:cNvSpPr/>
          <p:nvPr/>
        </p:nvSpPr>
        <p:spPr>
          <a:xfrm>
            <a:off x="6966300" y="3092600"/>
            <a:ext cx="4222500" cy="190800"/>
          </a:xfrm>
          <a:prstGeom prst="roundRect">
            <a:avLst>
              <a:gd fmla="val 22655"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700">
                <a:solidFill>
                  <a:schemeClr val="lt1"/>
                </a:solidFill>
                <a:latin typeface="Figtree"/>
                <a:ea typeface="Figtree"/>
                <a:cs typeface="Figtree"/>
                <a:sym typeface="Figtree"/>
              </a:rPr>
              <a:t>Upsell Nurtures </a:t>
            </a:r>
            <a:endParaRPr b="1" sz="700">
              <a:solidFill>
                <a:schemeClr val="lt1"/>
              </a:solidFill>
              <a:latin typeface="Figtree"/>
              <a:ea typeface="Figtree"/>
              <a:cs typeface="Figtree"/>
              <a:sym typeface="Figtree"/>
            </a:endParaRPr>
          </a:p>
        </p:txBody>
      </p:sp>
      <p:sp>
        <p:nvSpPr>
          <p:cNvPr id="2323" name="Google Shape;2323;p90"/>
          <p:cNvSpPr/>
          <p:nvPr/>
        </p:nvSpPr>
        <p:spPr>
          <a:xfrm>
            <a:off x="6966388" y="2475522"/>
            <a:ext cx="751500" cy="110700"/>
          </a:xfrm>
          <a:prstGeom prst="roundRect">
            <a:avLst>
              <a:gd fmla="val 23828"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US" sz="700">
                <a:solidFill>
                  <a:srgbClr val="FFFFFF"/>
                </a:solidFill>
                <a:latin typeface="Figtree Medium"/>
                <a:ea typeface="Figtree Medium"/>
                <a:cs typeface="Figtree Medium"/>
                <a:sym typeface="Figtree Medium"/>
              </a:rPr>
              <a:t> TA Revamp</a:t>
            </a:r>
            <a:endParaRPr sz="700">
              <a:solidFill>
                <a:srgbClr val="FFFFFF"/>
              </a:solidFill>
              <a:latin typeface="Figtree Medium"/>
              <a:ea typeface="Figtree Medium"/>
              <a:cs typeface="Figtree Medium"/>
              <a:sym typeface="Figtree Medium"/>
            </a:endParaRPr>
          </a:p>
        </p:txBody>
      </p:sp>
      <p:sp>
        <p:nvSpPr>
          <p:cNvPr id="2324" name="Google Shape;2324;p90"/>
          <p:cNvSpPr/>
          <p:nvPr/>
        </p:nvSpPr>
        <p:spPr>
          <a:xfrm>
            <a:off x="7817367" y="2475600"/>
            <a:ext cx="807900" cy="120900"/>
          </a:xfrm>
          <a:prstGeom prst="roundRect">
            <a:avLst>
              <a:gd fmla="val 22655"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rgbClr val="FFFFFF"/>
                </a:solidFill>
                <a:latin typeface="Figtree Medium"/>
                <a:ea typeface="Figtree Medium"/>
                <a:cs typeface="Figtree Medium"/>
                <a:sym typeface="Figtree Medium"/>
              </a:rPr>
              <a:t>Segment</a:t>
            </a:r>
            <a:endParaRPr sz="700">
              <a:solidFill>
                <a:srgbClr val="FFFFFF"/>
              </a:solidFill>
              <a:latin typeface="Figtree Medium"/>
              <a:ea typeface="Figtree Medium"/>
              <a:cs typeface="Figtree Medium"/>
              <a:sym typeface="Figtree Medium"/>
            </a:endParaRPr>
          </a:p>
        </p:txBody>
      </p:sp>
      <p:sp>
        <p:nvSpPr>
          <p:cNvPr id="2325" name="Google Shape;2325;p90"/>
          <p:cNvSpPr/>
          <p:nvPr/>
        </p:nvSpPr>
        <p:spPr>
          <a:xfrm>
            <a:off x="8716224" y="2485815"/>
            <a:ext cx="751500" cy="164700"/>
          </a:xfrm>
          <a:prstGeom prst="roundRect">
            <a:avLst>
              <a:gd fmla="val 23828"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US" sz="600">
                <a:solidFill>
                  <a:srgbClr val="FFFFFF"/>
                </a:solidFill>
                <a:latin typeface="Figtree Medium"/>
                <a:ea typeface="Figtree Medium"/>
                <a:cs typeface="Figtree Medium"/>
                <a:sym typeface="Figtree Medium"/>
              </a:rPr>
              <a:t>Partner </a:t>
            </a:r>
            <a:r>
              <a:rPr lang="en-US" sz="600">
                <a:solidFill>
                  <a:srgbClr val="FFFFFF"/>
                </a:solidFill>
                <a:latin typeface="Figtree Medium"/>
                <a:ea typeface="Figtree Medium"/>
                <a:cs typeface="Figtree Medium"/>
                <a:sym typeface="Figtree Medium"/>
              </a:rPr>
              <a:t>Offers</a:t>
            </a:r>
            <a:endParaRPr sz="600">
              <a:solidFill>
                <a:srgbClr val="FFFFFF"/>
              </a:solidFill>
              <a:latin typeface="Figtree Medium"/>
              <a:ea typeface="Figtree Medium"/>
              <a:cs typeface="Figtree Medium"/>
              <a:sym typeface="Figtree Medium"/>
            </a:endParaRPr>
          </a:p>
        </p:txBody>
      </p:sp>
      <p:sp>
        <p:nvSpPr>
          <p:cNvPr id="2326" name="Google Shape;2326;p90"/>
          <p:cNvSpPr/>
          <p:nvPr/>
        </p:nvSpPr>
        <p:spPr>
          <a:xfrm>
            <a:off x="9553057" y="2485832"/>
            <a:ext cx="751500" cy="164700"/>
          </a:xfrm>
          <a:prstGeom prst="roundRect">
            <a:avLst>
              <a:gd fmla="val 2382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rgbClr val="FFFFFF"/>
                </a:solidFill>
                <a:latin typeface="Figtree Medium"/>
                <a:ea typeface="Figtree Medium"/>
                <a:cs typeface="Figtree Medium"/>
                <a:sym typeface="Figtree Medium"/>
              </a:rPr>
              <a:t>New </a:t>
            </a:r>
            <a:r>
              <a:rPr lang="en-US" sz="700">
                <a:solidFill>
                  <a:srgbClr val="FFFFFF"/>
                </a:solidFill>
                <a:latin typeface="Figtree Medium"/>
                <a:ea typeface="Figtree Medium"/>
                <a:cs typeface="Figtree Medium"/>
                <a:sym typeface="Figtree Medium"/>
              </a:rPr>
              <a:t>Offer</a:t>
            </a:r>
            <a:endParaRPr sz="700">
              <a:solidFill>
                <a:srgbClr val="FFFFFF"/>
              </a:solidFill>
              <a:latin typeface="Figtree Medium"/>
              <a:ea typeface="Figtree Medium"/>
              <a:cs typeface="Figtree Medium"/>
              <a:sym typeface="Figtree Medium"/>
            </a:endParaRPr>
          </a:p>
        </p:txBody>
      </p:sp>
      <p:sp>
        <p:nvSpPr>
          <p:cNvPr id="2327" name="Google Shape;2327;p90"/>
          <p:cNvSpPr/>
          <p:nvPr/>
        </p:nvSpPr>
        <p:spPr>
          <a:xfrm>
            <a:off x="10389900" y="2501400"/>
            <a:ext cx="807900" cy="227100"/>
          </a:xfrm>
          <a:prstGeom prst="roundRect">
            <a:avLst>
              <a:gd fmla="val 22655"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500">
                <a:solidFill>
                  <a:srgbClr val="FFFFFF"/>
                </a:solidFill>
                <a:latin typeface="Figtree Medium"/>
                <a:ea typeface="Figtree Medium"/>
                <a:cs typeface="Figtree Medium"/>
                <a:sym typeface="Figtree Medium"/>
              </a:rPr>
              <a:t>Webinar</a:t>
            </a:r>
            <a:endParaRPr sz="500">
              <a:solidFill>
                <a:srgbClr val="FFFFFF"/>
              </a:solidFill>
              <a:latin typeface="Figtree Medium"/>
              <a:ea typeface="Figtree Medium"/>
              <a:cs typeface="Figtree Medium"/>
              <a:sym typeface="Figtree Medium"/>
            </a:endParaRPr>
          </a:p>
        </p:txBody>
      </p:sp>
      <p:sp>
        <p:nvSpPr>
          <p:cNvPr id="2328" name="Google Shape;2328;p90"/>
          <p:cNvSpPr/>
          <p:nvPr/>
        </p:nvSpPr>
        <p:spPr>
          <a:xfrm>
            <a:off x="11253347" y="2500372"/>
            <a:ext cx="751500" cy="306000"/>
          </a:xfrm>
          <a:prstGeom prst="roundRect">
            <a:avLst>
              <a:gd fmla="val 2382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700">
                <a:solidFill>
                  <a:srgbClr val="FFFFFF"/>
                </a:solidFill>
                <a:latin typeface="Figtree Medium"/>
                <a:ea typeface="Figtree Medium"/>
                <a:cs typeface="Figtree Medium"/>
                <a:sym typeface="Figtree Medium"/>
              </a:rPr>
              <a:t>Best of</a:t>
            </a:r>
            <a:endParaRPr sz="700">
              <a:solidFill>
                <a:srgbClr val="FFFFFF"/>
              </a:solidFill>
              <a:latin typeface="Figtree Medium"/>
              <a:ea typeface="Figtree Medium"/>
              <a:cs typeface="Figtree Medium"/>
              <a:sym typeface="Figtree Medium"/>
            </a:endParaRPr>
          </a:p>
        </p:txBody>
      </p:sp>
      <p:sp>
        <p:nvSpPr>
          <p:cNvPr id="2329" name="Google Shape;2329;p90"/>
          <p:cNvSpPr/>
          <p:nvPr/>
        </p:nvSpPr>
        <p:spPr>
          <a:xfrm>
            <a:off x="8697132" y="1111775"/>
            <a:ext cx="752100" cy="366900"/>
          </a:xfrm>
          <a:prstGeom prst="roundRect">
            <a:avLst>
              <a:gd fmla="val 18248"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rgbClr val="FFFFFF"/>
                </a:solidFill>
                <a:latin typeface="Figtree Medium"/>
                <a:ea typeface="Figtree Medium"/>
                <a:cs typeface="Figtree Medium"/>
                <a:sym typeface="Figtree Medium"/>
              </a:rPr>
              <a:t>R2R AI Webinar</a:t>
            </a:r>
            <a:endParaRPr i="0" sz="800" u="none" cap="none" strike="noStrike">
              <a:solidFill>
                <a:srgbClr val="FFFFFF"/>
              </a:solidFill>
              <a:latin typeface="Figtree Medium"/>
              <a:ea typeface="Figtree Medium"/>
              <a:cs typeface="Figtree Medium"/>
              <a:sym typeface="Figtree Medium"/>
            </a:endParaRPr>
          </a:p>
        </p:txBody>
      </p:sp>
      <p:sp>
        <p:nvSpPr>
          <p:cNvPr id="2330" name="Google Shape;2330;p90"/>
          <p:cNvSpPr/>
          <p:nvPr/>
        </p:nvSpPr>
        <p:spPr>
          <a:xfrm>
            <a:off x="11268813" y="743356"/>
            <a:ext cx="752100" cy="366900"/>
          </a:xfrm>
          <a:prstGeom prst="roundRect">
            <a:avLst>
              <a:gd fmla="val 18248"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800">
                <a:solidFill>
                  <a:srgbClr val="FFFFFF"/>
                </a:solidFill>
                <a:latin typeface="Figtree Medium"/>
                <a:ea typeface="Figtree Medium"/>
                <a:cs typeface="Figtree Medium"/>
                <a:sym typeface="Figtree Medium"/>
              </a:rPr>
              <a:t>Second R2R AI Webinar</a:t>
            </a:r>
            <a:endParaRPr i="0" sz="800" u="none" cap="none" strike="noStrike">
              <a:solidFill>
                <a:srgbClr val="FFFFFF"/>
              </a:solidFill>
              <a:latin typeface="Figtree Medium"/>
              <a:ea typeface="Figtree Medium"/>
              <a:cs typeface="Figtree Medium"/>
              <a:sym typeface="Figtree Medium"/>
            </a:endParaRPr>
          </a:p>
        </p:txBody>
      </p:sp>
      <p:sp>
        <p:nvSpPr>
          <p:cNvPr id="2331" name="Google Shape;2331;p90"/>
          <p:cNvSpPr/>
          <p:nvPr/>
        </p:nvSpPr>
        <p:spPr>
          <a:xfrm>
            <a:off x="11255900" y="4014733"/>
            <a:ext cx="800100" cy="190800"/>
          </a:xfrm>
          <a:prstGeom prst="roundRect">
            <a:avLst>
              <a:gd fmla="val 22655"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500">
                <a:solidFill>
                  <a:schemeClr val="lt1"/>
                </a:solidFill>
                <a:latin typeface="Figtree"/>
                <a:ea typeface="Figtree"/>
                <a:cs typeface="Figtree"/>
                <a:sym typeface="Figtree"/>
              </a:rPr>
              <a:t>Product Audit x2</a:t>
            </a:r>
            <a:endParaRPr b="1" sz="500">
              <a:solidFill>
                <a:schemeClr val="lt1"/>
              </a:solidFill>
              <a:latin typeface="Figtree"/>
              <a:ea typeface="Figtree"/>
              <a:cs typeface="Figtree"/>
              <a:sym typeface="Figtree"/>
            </a:endParaRPr>
          </a:p>
        </p:txBody>
      </p:sp>
      <p:sp>
        <p:nvSpPr>
          <p:cNvPr id="2332" name="Google Shape;2332;p90"/>
          <p:cNvSpPr/>
          <p:nvPr/>
        </p:nvSpPr>
        <p:spPr>
          <a:xfrm>
            <a:off x="11243133" y="3761100"/>
            <a:ext cx="825600" cy="190800"/>
          </a:xfrm>
          <a:prstGeom prst="roundRect">
            <a:avLst>
              <a:gd fmla="val 22655"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700">
                <a:solidFill>
                  <a:schemeClr val="lt1"/>
                </a:solidFill>
                <a:latin typeface="Figtree"/>
                <a:ea typeface="Figtree"/>
                <a:cs typeface="Figtree"/>
                <a:sym typeface="Figtree"/>
              </a:rPr>
              <a:t>Newly Funded</a:t>
            </a:r>
            <a:endParaRPr b="1" sz="700">
              <a:solidFill>
                <a:schemeClr val="lt1"/>
              </a:solidFill>
              <a:latin typeface="Figtree"/>
              <a:ea typeface="Figtree"/>
              <a:cs typeface="Figtree"/>
              <a:sym typeface="Figtree"/>
            </a:endParaRPr>
          </a:p>
        </p:txBody>
      </p:sp>
      <p:sp>
        <p:nvSpPr>
          <p:cNvPr id="2333" name="Google Shape;2333;p90"/>
          <p:cNvSpPr/>
          <p:nvPr/>
        </p:nvSpPr>
        <p:spPr>
          <a:xfrm>
            <a:off x="9524632" y="3341650"/>
            <a:ext cx="2551500" cy="190800"/>
          </a:xfrm>
          <a:prstGeom prst="roundRect">
            <a:avLst>
              <a:gd fmla="val 22655"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700">
                <a:solidFill>
                  <a:schemeClr val="lt1"/>
                </a:solidFill>
                <a:latin typeface="Figtree"/>
                <a:ea typeface="Figtree"/>
                <a:cs typeface="Figtree"/>
                <a:sym typeface="Figtree"/>
              </a:rPr>
              <a:t>Li: Retargeting: Open ops + sales priority accs + at risk</a:t>
            </a:r>
            <a:endParaRPr b="1" sz="700">
              <a:solidFill>
                <a:schemeClr val="lt1"/>
              </a:solidFill>
              <a:latin typeface="Figtree"/>
              <a:ea typeface="Figtree"/>
              <a:cs typeface="Figtree"/>
              <a:sym typeface="Figtree"/>
            </a:endParaRPr>
          </a:p>
        </p:txBody>
      </p:sp>
      <p:sp>
        <p:nvSpPr>
          <p:cNvPr id="2334" name="Google Shape;2334;p90"/>
          <p:cNvSpPr/>
          <p:nvPr/>
        </p:nvSpPr>
        <p:spPr>
          <a:xfrm>
            <a:off x="4392713" y="743099"/>
            <a:ext cx="5015100" cy="227100"/>
          </a:xfrm>
          <a:prstGeom prst="roundRect">
            <a:avLst>
              <a:gd fmla="val 7825"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lang="en-US" sz="600">
                <a:solidFill>
                  <a:schemeClr val="lt1"/>
                </a:solidFill>
                <a:latin typeface="Figtree Medium"/>
                <a:ea typeface="Figtree Medium"/>
                <a:cs typeface="Figtree Medium"/>
                <a:sym typeface="Figtree Medium"/>
              </a:rPr>
              <a:t>thought leadership theme (revised) </a:t>
            </a:r>
            <a:endParaRPr i="0" sz="600" u="none" cap="none" strike="noStrike">
              <a:solidFill>
                <a:schemeClr val="lt1"/>
              </a:solidFill>
              <a:latin typeface="Figtree Medium"/>
              <a:ea typeface="Figtree Medium"/>
              <a:cs typeface="Figtree Medium"/>
              <a:sym typeface="Figtree Medium"/>
            </a:endParaRPr>
          </a:p>
        </p:txBody>
      </p:sp>
      <p:sp>
        <p:nvSpPr>
          <p:cNvPr id="2335" name="Google Shape;2335;p90"/>
          <p:cNvSpPr/>
          <p:nvPr/>
        </p:nvSpPr>
        <p:spPr>
          <a:xfrm>
            <a:off x="9529324" y="2699889"/>
            <a:ext cx="807900" cy="227100"/>
          </a:xfrm>
          <a:prstGeom prst="roundRect">
            <a:avLst>
              <a:gd fmla="val 22655"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500">
                <a:solidFill>
                  <a:srgbClr val="FFFFFF"/>
                </a:solidFill>
                <a:latin typeface="Figtree Medium"/>
                <a:ea typeface="Figtree Medium"/>
                <a:cs typeface="Figtree Medium"/>
                <a:sym typeface="Figtree Medium"/>
              </a:rPr>
              <a:t>Webinar</a:t>
            </a:r>
            <a:endParaRPr sz="500">
              <a:solidFill>
                <a:srgbClr val="FFFFFF"/>
              </a:solidFill>
              <a:latin typeface="Figtree Medium"/>
              <a:ea typeface="Figtree Medium"/>
              <a:cs typeface="Figtree Medium"/>
              <a:sym typeface="Figtree Medium"/>
            </a:endParaRPr>
          </a:p>
        </p:txBody>
      </p:sp>
      <p:sp>
        <p:nvSpPr>
          <p:cNvPr id="2336" name="Google Shape;2336;p90"/>
          <p:cNvSpPr/>
          <p:nvPr/>
        </p:nvSpPr>
        <p:spPr>
          <a:xfrm>
            <a:off x="3506009" y="3089954"/>
            <a:ext cx="815700" cy="294300"/>
          </a:xfrm>
          <a:prstGeom prst="roundRect">
            <a:avLst>
              <a:gd fmla="val 16667" name="adj"/>
            </a:avLst>
          </a:prstGeom>
          <a:solidFill>
            <a:schemeClr val="accent3"/>
          </a:solidFill>
          <a:ln cap="flat" cmpd="sng" w="1270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700">
                <a:solidFill>
                  <a:schemeClr val="lt1"/>
                </a:solidFill>
                <a:latin typeface="Figtree Medium"/>
                <a:ea typeface="Figtree Medium"/>
                <a:cs typeface="Figtree Medium"/>
                <a:sym typeface="Figtree Medium"/>
              </a:rPr>
              <a:t>Customer Roundtable</a:t>
            </a:r>
            <a:endParaRPr sz="700">
              <a:solidFill>
                <a:schemeClr val="lt1"/>
              </a:solidFill>
              <a:latin typeface="Figtree Medium"/>
              <a:ea typeface="Figtree Medium"/>
              <a:cs typeface="Figtree Medium"/>
              <a:sym typeface="Figtree Medium"/>
            </a:endParaRPr>
          </a:p>
        </p:txBody>
      </p:sp>
      <p:sp>
        <p:nvSpPr>
          <p:cNvPr id="2337" name="Google Shape;2337;p90"/>
          <p:cNvSpPr/>
          <p:nvPr/>
        </p:nvSpPr>
        <p:spPr>
          <a:xfrm>
            <a:off x="5158248" y="5472081"/>
            <a:ext cx="5105100" cy="93600"/>
          </a:xfrm>
          <a:prstGeom prst="roundRect">
            <a:avLst>
              <a:gd fmla="val 7825"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lang="en-US" sz="700">
                <a:solidFill>
                  <a:schemeClr val="lt1"/>
                </a:solidFill>
                <a:latin typeface="Figtree Medium"/>
                <a:ea typeface="Figtree Medium"/>
                <a:cs typeface="Figtree Medium"/>
                <a:sym typeface="Figtree Medium"/>
              </a:rPr>
              <a:t>Launch Theme</a:t>
            </a:r>
            <a:endParaRPr i="0" sz="700" u="none" cap="none" strike="noStrike">
              <a:solidFill>
                <a:schemeClr val="lt1"/>
              </a:solidFill>
              <a:latin typeface="Figtree Medium"/>
              <a:ea typeface="Figtree Medium"/>
              <a:cs typeface="Figtree Medium"/>
              <a:sym typeface="Figtree Medium"/>
            </a:endParaRPr>
          </a:p>
        </p:txBody>
      </p:sp>
      <p:sp>
        <p:nvSpPr>
          <p:cNvPr id="2338" name="Google Shape;2338;p90"/>
          <p:cNvSpPr/>
          <p:nvPr/>
        </p:nvSpPr>
        <p:spPr>
          <a:xfrm>
            <a:off x="6079765" y="5216083"/>
            <a:ext cx="825600" cy="179100"/>
          </a:xfrm>
          <a:prstGeom prst="roundRect">
            <a:avLst>
              <a:gd fmla="val 2113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600">
                <a:solidFill>
                  <a:schemeClr val="lt1"/>
                </a:solidFill>
                <a:latin typeface="Figtree Medium"/>
                <a:ea typeface="Figtree Medium"/>
                <a:cs typeface="Figtree Medium"/>
                <a:sym typeface="Figtree Medium"/>
              </a:rPr>
              <a:t>Roadshow BOS</a:t>
            </a:r>
            <a:endParaRPr sz="600">
              <a:solidFill>
                <a:schemeClr val="lt1"/>
              </a:solidFill>
              <a:latin typeface="Figtree Medium"/>
              <a:ea typeface="Figtree Medium"/>
              <a:cs typeface="Figtree Medium"/>
              <a:sym typeface="Figtree Medium"/>
            </a:endParaRPr>
          </a:p>
        </p:txBody>
      </p:sp>
      <p:sp>
        <p:nvSpPr>
          <p:cNvPr id="2339" name="Google Shape;2339;p90"/>
          <p:cNvSpPr/>
          <p:nvPr/>
        </p:nvSpPr>
        <p:spPr>
          <a:xfrm>
            <a:off x="10402628" y="1730559"/>
            <a:ext cx="804000" cy="306000"/>
          </a:xfrm>
          <a:prstGeom prst="roundRect">
            <a:avLst>
              <a:gd fmla="val 9954" name="adj"/>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900">
                <a:solidFill>
                  <a:schemeClr val="lt1"/>
                </a:solidFill>
                <a:latin typeface="Figtree Medium"/>
                <a:ea typeface="Figtree Medium"/>
                <a:cs typeface="Figtree Medium"/>
                <a:sym typeface="Figtree Medium"/>
              </a:rPr>
              <a:t>LinkedIN takeover</a:t>
            </a:r>
            <a:endParaRPr sz="900">
              <a:solidFill>
                <a:schemeClr val="lt1"/>
              </a:solidFill>
              <a:latin typeface="Figtree Medium"/>
              <a:ea typeface="Figtree Medium"/>
              <a:cs typeface="Figtree Medium"/>
              <a:sym typeface="Figtree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4" name="Shape 2344"/>
        <p:cNvGrpSpPr/>
        <p:nvPr/>
      </p:nvGrpSpPr>
      <p:grpSpPr>
        <a:xfrm>
          <a:off x="0" y="0"/>
          <a:ext cx="0" cy="0"/>
          <a:chOff x="0" y="0"/>
          <a:chExt cx="0" cy="0"/>
        </a:xfrm>
      </p:grpSpPr>
      <p:sp>
        <p:nvSpPr>
          <p:cNvPr id="2345" name="Google Shape;2345;p91"/>
          <p:cNvSpPr txBox="1"/>
          <p:nvPr>
            <p:ph type="title"/>
          </p:nvPr>
        </p:nvSpPr>
        <p:spPr>
          <a:xfrm>
            <a:off x="1442800" y="1877917"/>
            <a:ext cx="7241700" cy="3060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US">
                <a:latin typeface="Work Sans"/>
                <a:ea typeface="Work Sans"/>
                <a:cs typeface="Work Sans"/>
                <a:sym typeface="Work Sans"/>
              </a:rPr>
              <a:t>Org design</a:t>
            </a:r>
            <a:endParaRPr i="1"/>
          </a:p>
        </p:txBody>
      </p:sp>
      <p:sp>
        <p:nvSpPr>
          <p:cNvPr id="2346" name="Google Shape;2346;p91"/>
          <p:cNvSpPr txBox="1"/>
          <p:nvPr>
            <p:ph idx="12" type="sldNum"/>
          </p:nvPr>
        </p:nvSpPr>
        <p:spPr>
          <a:xfrm>
            <a:off x="11409045" y="6333134"/>
            <a:ext cx="731700" cy="52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1" name="Shape 2351"/>
        <p:cNvGrpSpPr/>
        <p:nvPr/>
      </p:nvGrpSpPr>
      <p:grpSpPr>
        <a:xfrm>
          <a:off x="0" y="0"/>
          <a:ext cx="0" cy="0"/>
          <a:chOff x="0" y="0"/>
          <a:chExt cx="0" cy="0"/>
        </a:xfrm>
      </p:grpSpPr>
      <p:sp>
        <p:nvSpPr>
          <p:cNvPr id="2352" name="Google Shape;2352;p92"/>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
        <p:nvSpPr>
          <p:cNvPr id="2353" name="Google Shape;2353;p92"/>
          <p:cNvSpPr txBox="1"/>
          <p:nvPr>
            <p:ph idx="4294967295" type="title"/>
          </p:nvPr>
        </p:nvSpPr>
        <p:spPr>
          <a:xfrm>
            <a:off x="448573" y="181048"/>
            <a:ext cx="10515600" cy="942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100"/>
              <a:buFont typeface="Calibri"/>
              <a:buNone/>
            </a:pPr>
            <a:r>
              <a:rPr b="1" lang="en-US" sz="3100">
                <a:latin typeface="Work Sans"/>
                <a:ea typeface="Work Sans"/>
                <a:cs typeface="Work Sans"/>
                <a:sym typeface="Work Sans"/>
              </a:rPr>
              <a:t>Org Structure: Current State</a:t>
            </a:r>
            <a:endParaRPr b="1" i="0" sz="3100" u="none" cap="none" strike="noStrike">
              <a:solidFill>
                <a:schemeClr val="dk1"/>
              </a:solidFill>
              <a:latin typeface="Work Sans"/>
              <a:ea typeface="Work Sans"/>
              <a:cs typeface="Work Sans"/>
              <a:sym typeface="Work Sans"/>
            </a:endParaRPr>
          </a:p>
        </p:txBody>
      </p:sp>
      <p:sp>
        <p:nvSpPr>
          <p:cNvPr id="2354" name="Google Shape;2354;p92"/>
          <p:cNvSpPr/>
          <p:nvPr/>
        </p:nvSpPr>
        <p:spPr>
          <a:xfrm>
            <a:off x="9305925" y="0"/>
            <a:ext cx="2886300" cy="6472500"/>
          </a:xfrm>
          <a:prstGeom prst="rect">
            <a:avLst/>
          </a:prstGeom>
          <a:solidFill>
            <a:srgbClr val="F2F2F2"/>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1100"/>
              <a:buFont typeface="Arial"/>
              <a:buNone/>
            </a:pPr>
            <a:r>
              <a:rPr i="0" lang="en-US" sz="1600" u="none" cap="none" strike="noStrike">
                <a:solidFill>
                  <a:srgbClr val="000000"/>
                </a:solidFill>
                <a:latin typeface="Outfit SemiBold"/>
                <a:ea typeface="Outfit SemiBold"/>
                <a:cs typeface="Outfit SemiBold"/>
                <a:sym typeface="Outfit SemiBold"/>
              </a:rPr>
              <a:t>Core Objectives:</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rPr lang="en-US" sz="1600">
                <a:latin typeface="Outfit"/>
                <a:ea typeface="Outfit"/>
                <a:cs typeface="Outfit"/>
                <a:sym typeface="Outfit"/>
              </a:rPr>
              <a:t>What are your team’s biggest current investment areas </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t/>
            </a:r>
            <a:endParaRPr i="0" sz="1600" u="none" cap="none" strike="noStrike">
              <a:solidFill>
                <a:srgbClr val="000000"/>
              </a:solidFill>
              <a:latin typeface="Outfit SemiBold"/>
              <a:ea typeface="Outfit SemiBold"/>
              <a:cs typeface="Outfit SemiBold"/>
              <a:sym typeface="Outfit SemiBold"/>
            </a:endParaRPr>
          </a:p>
          <a:p>
            <a:pPr indent="0" lvl="0" marL="0" marR="0" rtl="0" algn="l">
              <a:lnSpc>
                <a:spcPct val="100000"/>
              </a:lnSpc>
              <a:spcBef>
                <a:spcPts val="0"/>
              </a:spcBef>
              <a:spcAft>
                <a:spcPts val="0"/>
              </a:spcAft>
              <a:buClr>
                <a:srgbClr val="000000"/>
              </a:buClr>
              <a:buSzPts val="1100"/>
              <a:buFont typeface="Arial"/>
              <a:buNone/>
            </a:pPr>
            <a:r>
              <a:rPr i="0" lang="en-US" sz="1600" u="none" cap="none" strike="noStrike">
                <a:solidFill>
                  <a:srgbClr val="000000"/>
                </a:solidFill>
                <a:latin typeface="Outfit SemiBold"/>
                <a:ea typeface="Outfit SemiBold"/>
                <a:cs typeface="Outfit SemiBold"/>
                <a:sym typeface="Outfit SemiBold"/>
              </a:rPr>
              <a:t>Key Hires and Structure Changes:</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rPr lang="en-US" sz="1600">
                <a:latin typeface="Outfit"/>
                <a:ea typeface="Outfit"/>
                <a:cs typeface="Outfit"/>
                <a:sym typeface="Outfit"/>
              </a:rPr>
              <a:t>What changes have taken place since your last update? </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rPr i="0" lang="en-US" sz="1600" u="none" cap="none" strike="noStrike">
                <a:solidFill>
                  <a:srgbClr val="000000"/>
                </a:solidFill>
                <a:latin typeface="Outfit SemiBold"/>
                <a:ea typeface="Outfit SemiBold"/>
                <a:cs typeface="Outfit SemiBold"/>
                <a:sym typeface="Outfit SemiBold"/>
              </a:rPr>
              <a:t>Key Differences from Previous Plan:</a:t>
            </a:r>
            <a:endParaRPr i="0" sz="1600" u="none" cap="none" strike="noStrike">
              <a:solidFill>
                <a:srgbClr val="000000"/>
              </a:solidFill>
              <a:latin typeface="Outfit SemiBold"/>
              <a:ea typeface="Outfit SemiBold"/>
              <a:cs typeface="Outfit SemiBold"/>
              <a:sym typeface="Outfit SemiBold"/>
            </a:endParaRPr>
          </a:p>
          <a:p>
            <a:pPr indent="0" lvl="0" marL="0" marR="0" rtl="0" algn="l">
              <a:lnSpc>
                <a:spcPct val="100000"/>
              </a:lnSpc>
              <a:spcBef>
                <a:spcPts val="0"/>
              </a:spcBef>
              <a:spcAft>
                <a:spcPts val="0"/>
              </a:spcAft>
              <a:buClr>
                <a:srgbClr val="000000"/>
              </a:buClr>
              <a:buSzPts val="1100"/>
              <a:buFont typeface="Arial"/>
              <a:buNone/>
            </a:pPr>
            <a:r>
              <a:rPr lang="en-US" sz="1600">
                <a:latin typeface="Outfit"/>
                <a:ea typeface="Outfit"/>
                <a:cs typeface="Outfit"/>
                <a:sym typeface="Outfit"/>
              </a:rPr>
              <a:t>Commentary on the impact of previous changes</a:t>
            </a:r>
            <a:endParaRPr b="0" i="0" sz="1100" u="none" cap="none" strike="noStrike">
              <a:solidFill>
                <a:srgbClr val="000000"/>
              </a:solidFill>
              <a:latin typeface="Barlow"/>
              <a:ea typeface="Barlow"/>
              <a:cs typeface="Barlow"/>
              <a:sym typeface="Barlow"/>
            </a:endParaRPr>
          </a:p>
        </p:txBody>
      </p:sp>
      <p:sp>
        <p:nvSpPr>
          <p:cNvPr id="2355" name="Google Shape;2355;p92"/>
          <p:cNvSpPr/>
          <p:nvPr/>
        </p:nvSpPr>
        <p:spPr>
          <a:xfrm>
            <a:off x="4188287" y="1070236"/>
            <a:ext cx="1740900" cy="383700"/>
          </a:xfrm>
          <a:prstGeom prst="rect">
            <a:avLst/>
          </a:prstGeom>
          <a:solidFill>
            <a:schemeClr val="accent1"/>
          </a:solidFill>
          <a:ln>
            <a:noFill/>
          </a:ln>
        </p:spPr>
        <p:txBody>
          <a:bodyPr anchorCtr="0" anchor="ctr" bIns="56875" lIns="113800" spcFirstLastPara="1" rIns="113800" wrap="square" tIns="56875">
            <a:noAutofit/>
          </a:bodyPr>
          <a:lstStyle/>
          <a:p>
            <a:pPr indent="0" lvl="0" marL="0" marR="0" rtl="0" algn="ctr">
              <a:lnSpc>
                <a:spcPct val="100000"/>
              </a:lnSpc>
              <a:spcBef>
                <a:spcPts val="0"/>
              </a:spcBef>
              <a:spcAft>
                <a:spcPts val="0"/>
              </a:spcAft>
              <a:buClr>
                <a:srgbClr val="000000"/>
              </a:buClr>
              <a:buSzPts val="1369"/>
              <a:buFont typeface="Arial"/>
              <a:buNone/>
            </a:pPr>
            <a:r>
              <a:rPr b="1" i="0" lang="en-US" sz="1369" u="none" cap="none" strike="noStrike">
                <a:solidFill>
                  <a:srgbClr val="F3F3F3"/>
                </a:solidFill>
                <a:latin typeface="Outfit"/>
                <a:ea typeface="Outfit"/>
                <a:cs typeface="Outfit"/>
                <a:sym typeface="Outfit"/>
              </a:rPr>
              <a:t>CMO</a:t>
            </a:r>
            <a:endParaRPr b="1" i="0" sz="1369" u="none" cap="none" strike="noStrike">
              <a:solidFill>
                <a:srgbClr val="F3F3F3"/>
              </a:solidFill>
              <a:latin typeface="Outfit"/>
              <a:ea typeface="Outfit"/>
              <a:cs typeface="Outfit"/>
              <a:sym typeface="Outfit"/>
            </a:endParaRPr>
          </a:p>
        </p:txBody>
      </p:sp>
      <p:sp>
        <p:nvSpPr>
          <p:cNvPr id="2356" name="Google Shape;2356;p92"/>
          <p:cNvSpPr/>
          <p:nvPr/>
        </p:nvSpPr>
        <p:spPr>
          <a:xfrm>
            <a:off x="4188275" y="1460101"/>
            <a:ext cx="1740900" cy="942900"/>
          </a:xfrm>
          <a:prstGeom prst="rect">
            <a:avLst/>
          </a:prstGeom>
          <a:solidFill>
            <a:srgbClr val="F2F2F2"/>
          </a:solidFill>
          <a:ln>
            <a:noFill/>
          </a:ln>
        </p:spPr>
        <p:txBody>
          <a:bodyPr anchorCtr="0" anchor="ctr" bIns="56875" lIns="113800" spcFirstLastPara="1" rIns="113800" wrap="square" tIns="56875">
            <a:noAutofit/>
          </a:bodyPr>
          <a:lstStyle/>
          <a:p>
            <a:pPr indent="0" lvl="0" marL="0" marR="0" rtl="0" algn="ctr">
              <a:lnSpc>
                <a:spcPct val="100000"/>
              </a:lnSpc>
              <a:spcBef>
                <a:spcPts val="0"/>
              </a:spcBef>
              <a:spcAft>
                <a:spcPts val="0"/>
              </a:spcAft>
              <a:buClr>
                <a:srgbClr val="000000"/>
              </a:buClr>
              <a:buSzPts val="1120"/>
              <a:buFont typeface="Arial"/>
              <a:buNone/>
            </a:pPr>
            <a:r>
              <a:rPr i="0" lang="en-US" sz="1350" u="none" cap="none" strike="noStrike">
                <a:solidFill>
                  <a:schemeClr val="dk1"/>
                </a:solidFill>
                <a:latin typeface="Outfit"/>
                <a:ea typeface="Outfit"/>
                <a:cs typeface="Outfit"/>
                <a:sym typeface="Outfit"/>
              </a:rPr>
              <a:t>Market Strategy, Leadership, Contribution to Revenue</a:t>
            </a:r>
            <a:endParaRPr i="0" sz="1350" u="none" cap="none" strike="noStrike">
              <a:solidFill>
                <a:schemeClr val="dk1"/>
              </a:solidFill>
              <a:latin typeface="Outfit"/>
              <a:ea typeface="Outfit"/>
              <a:cs typeface="Outfit"/>
              <a:sym typeface="Outfit"/>
            </a:endParaRPr>
          </a:p>
        </p:txBody>
      </p:sp>
      <p:sp>
        <p:nvSpPr>
          <p:cNvPr id="2357" name="Google Shape;2357;p92"/>
          <p:cNvSpPr/>
          <p:nvPr/>
        </p:nvSpPr>
        <p:spPr>
          <a:xfrm>
            <a:off x="552260" y="3037844"/>
            <a:ext cx="1740900" cy="768900"/>
          </a:xfrm>
          <a:prstGeom prst="rect">
            <a:avLst/>
          </a:prstGeom>
          <a:solidFill>
            <a:schemeClr val="dk2"/>
          </a:solidFill>
          <a:ln>
            <a:noFill/>
          </a:ln>
        </p:spPr>
        <p:txBody>
          <a:bodyPr anchorCtr="0" anchor="ctr" bIns="56875" lIns="113800" spcFirstLastPara="1" rIns="113800" wrap="square" tIns="56875">
            <a:noAutofit/>
          </a:bodyPr>
          <a:lstStyle/>
          <a:p>
            <a:pPr indent="0" lvl="0" marL="0" marR="0" rtl="0" algn="ctr">
              <a:lnSpc>
                <a:spcPct val="100000"/>
              </a:lnSpc>
              <a:spcBef>
                <a:spcPts val="0"/>
              </a:spcBef>
              <a:spcAft>
                <a:spcPts val="0"/>
              </a:spcAft>
              <a:buClr>
                <a:srgbClr val="000000"/>
              </a:buClr>
              <a:buSzPts val="1369"/>
              <a:buFont typeface="Arial"/>
              <a:buNone/>
            </a:pPr>
            <a:r>
              <a:rPr b="1" i="0" lang="en-US" sz="1369" u="none" cap="none" strike="noStrike">
                <a:solidFill>
                  <a:srgbClr val="F3F3F3"/>
                </a:solidFill>
                <a:latin typeface="Outfit"/>
                <a:ea typeface="Outfit"/>
                <a:cs typeface="Outfit"/>
                <a:sym typeface="Outfit"/>
              </a:rPr>
              <a:t>Product Marketing</a:t>
            </a:r>
            <a:endParaRPr b="1" i="0" sz="1369" u="none" cap="none" strike="noStrike">
              <a:solidFill>
                <a:srgbClr val="F3F3F3"/>
              </a:solidFill>
              <a:latin typeface="Outfit"/>
              <a:ea typeface="Outfit"/>
              <a:cs typeface="Outfit"/>
              <a:sym typeface="Outfit"/>
            </a:endParaRPr>
          </a:p>
        </p:txBody>
      </p:sp>
      <p:sp>
        <p:nvSpPr>
          <p:cNvPr id="2358" name="Google Shape;2358;p92"/>
          <p:cNvSpPr/>
          <p:nvPr/>
        </p:nvSpPr>
        <p:spPr>
          <a:xfrm>
            <a:off x="552250" y="3806091"/>
            <a:ext cx="1740900" cy="2232300"/>
          </a:xfrm>
          <a:prstGeom prst="rect">
            <a:avLst/>
          </a:prstGeom>
          <a:solidFill>
            <a:srgbClr val="F2F2F2"/>
          </a:solidFill>
          <a:ln>
            <a:noFill/>
          </a:ln>
        </p:spPr>
        <p:txBody>
          <a:bodyPr anchorCtr="0" anchor="t" bIns="56875" lIns="113800" spcFirstLastPara="1" rIns="113800" wrap="square" tIns="56875">
            <a:noAutofit/>
          </a:bodyPr>
          <a:lstStyle/>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G</a:t>
            </a:r>
            <a:r>
              <a:rPr lang="en-US" sz="1369">
                <a:solidFill>
                  <a:schemeClr val="dk1"/>
                </a:solidFill>
                <a:latin typeface="Outfit"/>
                <a:ea typeface="Outfit"/>
                <a:cs typeface="Outfit"/>
                <a:sym typeface="Outfit"/>
              </a:rPr>
              <a:t>T</a:t>
            </a:r>
            <a:r>
              <a:rPr i="0" lang="en-US" sz="1369" u="none" cap="none" strike="noStrike">
                <a:solidFill>
                  <a:schemeClr val="dk1"/>
                </a:solidFill>
                <a:latin typeface="Outfit"/>
                <a:ea typeface="Outfit"/>
                <a:cs typeface="Outfit"/>
                <a:sym typeface="Outfit"/>
              </a:rPr>
              <a:t>M Strategy </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Product Positioning</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Pricing / Packaging</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Product Launches</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Competitive </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Partner Marketing</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Verticals</a:t>
            </a:r>
            <a:endParaRPr i="0" sz="1369" u="none" cap="none" strike="noStrike">
              <a:solidFill>
                <a:schemeClr val="dk1"/>
              </a:solidFill>
              <a:latin typeface="Outfit"/>
              <a:ea typeface="Outfit"/>
              <a:cs typeface="Outfit"/>
              <a:sym typeface="Outfit"/>
            </a:endParaRPr>
          </a:p>
        </p:txBody>
      </p:sp>
      <p:sp>
        <p:nvSpPr>
          <p:cNvPr id="2359" name="Google Shape;2359;p92"/>
          <p:cNvSpPr/>
          <p:nvPr/>
        </p:nvSpPr>
        <p:spPr>
          <a:xfrm>
            <a:off x="2827574" y="3030792"/>
            <a:ext cx="1740900" cy="768900"/>
          </a:xfrm>
          <a:prstGeom prst="rect">
            <a:avLst/>
          </a:prstGeom>
          <a:solidFill>
            <a:schemeClr val="dk2"/>
          </a:solidFill>
          <a:ln>
            <a:noFill/>
          </a:ln>
        </p:spPr>
        <p:txBody>
          <a:bodyPr anchorCtr="0" anchor="ctr" bIns="56875" lIns="113800" spcFirstLastPara="1" rIns="113800" wrap="square" tIns="56875">
            <a:noAutofit/>
          </a:bodyPr>
          <a:lstStyle/>
          <a:p>
            <a:pPr indent="0" lvl="0" marL="0" marR="0" rtl="0" algn="ctr">
              <a:lnSpc>
                <a:spcPct val="100000"/>
              </a:lnSpc>
              <a:spcBef>
                <a:spcPts val="0"/>
              </a:spcBef>
              <a:spcAft>
                <a:spcPts val="0"/>
              </a:spcAft>
              <a:buClr>
                <a:srgbClr val="000000"/>
              </a:buClr>
              <a:buSzPts val="1369"/>
              <a:buFont typeface="Arial"/>
              <a:buNone/>
            </a:pPr>
            <a:r>
              <a:rPr b="1" i="0" lang="en-US" sz="1369" u="none" cap="none" strike="noStrike">
                <a:solidFill>
                  <a:srgbClr val="F3F3F3"/>
                </a:solidFill>
                <a:latin typeface="Outfit"/>
                <a:ea typeface="Outfit"/>
                <a:cs typeface="Outfit"/>
                <a:sym typeface="Outfit"/>
              </a:rPr>
              <a:t>Demand Generation</a:t>
            </a:r>
            <a:endParaRPr b="1" i="0" sz="1369" u="none" cap="none" strike="noStrike">
              <a:solidFill>
                <a:srgbClr val="F3F3F3"/>
              </a:solidFill>
              <a:latin typeface="Outfit"/>
              <a:ea typeface="Outfit"/>
              <a:cs typeface="Outfit"/>
              <a:sym typeface="Outfit"/>
            </a:endParaRPr>
          </a:p>
        </p:txBody>
      </p:sp>
      <p:sp>
        <p:nvSpPr>
          <p:cNvPr id="2360" name="Google Shape;2360;p92"/>
          <p:cNvSpPr/>
          <p:nvPr/>
        </p:nvSpPr>
        <p:spPr>
          <a:xfrm>
            <a:off x="7282746" y="3030792"/>
            <a:ext cx="1740900" cy="768900"/>
          </a:xfrm>
          <a:prstGeom prst="rect">
            <a:avLst/>
          </a:prstGeom>
          <a:solidFill>
            <a:schemeClr val="dk2"/>
          </a:solidFill>
          <a:ln>
            <a:noFill/>
          </a:ln>
        </p:spPr>
        <p:txBody>
          <a:bodyPr anchorCtr="0" anchor="ctr" bIns="56875" lIns="113800" spcFirstLastPara="1" rIns="113800" wrap="square" tIns="56875">
            <a:noAutofit/>
          </a:bodyPr>
          <a:lstStyle/>
          <a:p>
            <a:pPr indent="0" lvl="0" marL="0" marR="0" rtl="0" algn="ctr">
              <a:lnSpc>
                <a:spcPct val="100000"/>
              </a:lnSpc>
              <a:spcBef>
                <a:spcPts val="0"/>
              </a:spcBef>
              <a:spcAft>
                <a:spcPts val="0"/>
              </a:spcAft>
              <a:buClr>
                <a:srgbClr val="000000"/>
              </a:buClr>
              <a:buSzPts val="1369"/>
              <a:buFont typeface="Arial"/>
              <a:buNone/>
            </a:pPr>
            <a:r>
              <a:rPr b="1" i="0" lang="en-US" sz="1369" u="none" cap="none" strike="noStrike">
                <a:solidFill>
                  <a:srgbClr val="F3F3F3"/>
                </a:solidFill>
                <a:latin typeface="Outfit"/>
                <a:ea typeface="Outfit"/>
                <a:cs typeface="Outfit"/>
                <a:sym typeface="Outfit"/>
              </a:rPr>
              <a:t>Customer &amp; Analyst Relations</a:t>
            </a:r>
            <a:endParaRPr b="1" i="0" sz="1369" u="none" cap="none" strike="noStrike">
              <a:solidFill>
                <a:srgbClr val="F3F3F3"/>
              </a:solidFill>
              <a:latin typeface="Outfit"/>
              <a:ea typeface="Outfit"/>
              <a:cs typeface="Outfit"/>
              <a:sym typeface="Outfit"/>
            </a:endParaRPr>
          </a:p>
        </p:txBody>
      </p:sp>
      <p:cxnSp>
        <p:nvCxnSpPr>
          <p:cNvPr id="2361" name="Google Shape;2361;p92"/>
          <p:cNvCxnSpPr>
            <a:stCxn id="2356" idx="2"/>
            <a:endCxn id="2357" idx="0"/>
          </p:cNvCxnSpPr>
          <p:nvPr/>
        </p:nvCxnSpPr>
        <p:spPr>
          <a:xfrm rot="5400000">
            <a:off x="2923325" y="902401"/>
            <a:ext cx="634800" cy="3636000"/>
          </a:xfrm>
          <a:prstGeom prst="bentConnector3">
            <a:avLst>
              <a:gd fmla="val 50003" name="adj1"/>
            </a:avLst>
          </a:prstGeom>
          <a:noFill/>
          <a:ln cap="flat" cmpd="sng" w="15800">
            <a:solidFill>
              <a:schemeClr val="accent1"/>
            </a:solidFill>
            <a:prstDash val="solid"/>
            <a:miter lim="800000"/>
            <a:headEnd len="sm" w="sm" type="none"/>
            <a:tailEnd len="sm" w="sm" type="none"/>
          </a:ln>
        </p:spPr>
      </p:cxnSp>
      <p:cxnSp>
        <p:nvCxnSpPr>
          <p:cNvPr id="2362" name="Google Shape;2362;p92"/>
          <p:cNvCxnSpPr/>
          <p:nvPr/>
        </p:nvCxnSpPr>
        <p:spPr>
          <a:xfrm flipH="1" rot="10800000">
            <a:off x="3698023" y="2743127"/>
            <a:ext cx="3300" cy="275400"/>
          </a:xfrm>
          <a:prstGeom prst="straightConnector1">
            <a:avLst/>
          </a:prstGeom>
          <a:noFill/>
          <a:ln cap="flat" cmpd="sng" w="15800">
            <a:solidFill>
              <a:schemeClr val="accent1"/>
            </a:solidFill>
            <a:prstDash val="solid"/>
            <a:miter lim="800000"/>
            <a:headEnd len="sm" w="sm" type="none"/>
            <a:tailEnd len="sm" w="sm" type="none"/>
          </a:ln>
        </p:spPr>
      </p:cxnSp>
      <p:cxnSp>
        <p:nvCxnSpPr>
          <p:cNvPr id="2363" name="Google Shape;2363;p92"/>
          <p:cNvCxnSpPr>
            <a:stCxn id="2356" idx="2"/>
            <a:endCxn id="2360" idx="0"/>
          </p:cNvCxnSpPr>
          <p:nvPr/>
        </p:nvCxnSpPr>
        <p:spPr>
          <a:xfrm flipH="1" rot="-5400000">
            <a:off x="6292025" y="1169701"/>
            <a:ext cx="627900" cy="3094500"/>
          </a:xfrm>
          <a:prstGeom prst="bentConnector3">
            <a:avLst>
              <a:gd fmla="val 49991" name="adj1"/>
            </a:avLst>
          </a:prstGeom>
          <a:noFill/>
          <a:ln cap="flat" cmpd="sng" w="15800">
            <a:solidFill>
              <a:schemeClr val="accent1"/>
            </a:solidFill>
            <a:prstDash val="solid"/>
            <a:miter lim="800000"/>
            <a:headEnd len="sm" w="sm" type="none"/>
            <a:tailEnd len="sm" w="sm" type="none"/>
          </a:ln>
        </p:spPr>
      </p:cxnSp>
      <p:sp>
        <p:nvSpPr>
          <p:cNvPr id="2364" name="Google Shape;2364;p92"/>
          <p:cNvSpPr/>
          <p:nvPr/>
        </p:nvSpPr>
        <p:spPr>
          <a:xfrm>
            <a:off x="5259581" y="3030792"/>
            <a:ext cx="1740900" cy="768900"/>
          </a:xfrm>
          <a:prstGeom prst="rect">
            <a:avLst/>
          </a:prstGeom>
          <a:solidFill>
            <a:schemeClr val="dk2"/>
          </a:solidFill>
          <a:ln>
            <a:noFill/>
          </a:ln>
        </p:spPr>
        <p:txBody>
          <a:bodyPr anchorCtr="0" anchor="ctr" bIns="56875" lIns="113800" spcFirstLastPara="1" rIns="113800" wrap="square" tIns="56875">
            <a:noAutofit/>
          </a:bodyPr>
          <a:lstStyle/>
          <a:p>
            <a:pPr indent="0" lvl="0" marL="0" marR="0" rtl="0" algn="ctr">
              <a:lnSpc>
                <a:spcPct val="100000"/>
              </a:lnSpc>
              <a:spcBef>
                <a:spcPts val="0"/>
              </a:spcBef>
              <a:spcAft>
                <a:spcPts val="0"/>
              </a:spcAft>
              <a:buClr>
                <a:srgbClr val="000000"/>
              </a:buClr>
              <a:buSzPts val="1369"/>
              <a:buFont typeface="Arial"/>
              <a:buNone/>
            </a:pPr>
            <a:r>
              <a:rPr b="1" i="0" lang="en-US" sz="1369" u="none" cap="none" strike="noStrike">
                <a:solidFill>
                  <a:srgbClr val="F3F3F3"/>
                </a:solidFill>
                <a:latin typeface="Outfit"/>
                <a:ea typeface="Outfit"/>
                <a:cs typeface="Outfit"/>
                <a:sym typeface="Outfit"/>
              </a:rPr>
              <a:t>Communications and Brand Experience</a:t>
            </a:r>
            <a:endParaRPr b="1" i="0" sz="1369" u="none" cap="none" strike="noStrike">
              <a:solidFill>
                <a:srgbClr val="F3F3F3"/>
              </a:solidFill>
              <a:latin typeface="Outfit"/>
              <a:ea typeface="Outfit"/>
              <a:cs typeface="Outfit"/>
              <a:sym typeface="Outfit"/>
            </a:endParaRPr>
          </a:p>
        </p:txBody>
      </p:sp>
      <p:cxnSp>
        <p:nvCxnSpPr>
          <p:cNvPr id="2365" name="Google Shape;2365;p92"/>
          <p:cNvCxnSpPr/>
          <p:nvPr/>
        </p:nvCxnSpPr>
        <p:spPr>
          <a:xfrm flipH="1" rot="10800000">
            <a:off x="6226978" y="2743127"/>
            <a:ext cx="3300" cy="275400"/>
          </a:xfrm>
          <a:prstGeom prst="straightConnector1">
            <a:avLst/>
          </a:prstGeom>
          <a:noFill/>
          <a:ln cap="flat" cmpd="sng" w="15800">
            <a:solidFill>
              <a:schemeClr val="accent1"/>
            </a:solidFill>
            <a:prstDash val="solid"/>
            <a:miter lim="800000"/>
            <a:headEnd len="sm" w="sm" type="none"/>
            <a:tailEnd len="sm" w="sm" type="none"/>
          </a:ln>
        </p:spPr>
      </p:cxnSp>
      <p:sp>
        <p:nvSpPr>
          <p:cNvPr id="2366" name="Google Shape;2366;p92"/>
          <p:cNvSpPr/>
          <p:nvPr/>
        </p:nvSpPr>
        <p:spPr>
          <a:xfrm>
            <a:off x="2828310" y="3806091"/>
            <a:ext cx="1740900" cy="2232300"/>
          </a:xfrm>
          <a:prstGeom prst="rect">
            <a:avLst/>
          </a:prstGeom>
          <a:solidFill>
            <a:srgbClr val="F2F2F2"/>
          </a:solidFill>
          <a:ln>
            <a:noFill/>
          </a:ln>
        </p:spPr>
        <p:txBody>
          <a:bodyPr anchorCtr="0" anchor="t" bIns="56875" lIns="113800" spcFirstLastPara="1" rIns="113800" wrap="square" tIns="56875">
            <a:noAutofit/>
          </a:bodyPr>
          <a:lstStyle/>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Budgeting, Metrics</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Account Based </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Digital Events</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Sponsorships</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Webinars</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Marketing Ops</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Marketing Tech</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Paid Advertising</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Inbound SDRs</a:t>
            </a:r>
            <a:endParaRPr i="0" sz="1369" u="none" cap="none" strike="noStrike">
              <a:solidFill>
                <a:schemeClr val="dk1"/>
              </a:solidFill>
              <a:latin typeface="Outfit"/>
              <a:ea typeface="Outfit"/>
              <a:cs typeface="Outfit"/>
              <a:sym typeface="Outfit"/>
            </a:endParaRPr>
          </a:p>
        </p:txBody>
      </p:sp>
      <p:sp>
        <p:nvSpPr>
          <p:cNvPr id="2367" name="Google Shape;2367;p92"/>
          <p:cNvSpPr/>
          <p:nvPr/>
        </p:nvSpPr>
        <p:spPr>
          <a:xfrm>
            <a:off x="5259362" y="3806091"/>
            <a:ext cx="1740900" cy="2232300"/>
          </a:xfrm>
          <a:prstGeom prst="rect">
            <a:avLst/>
          </a:prstGeom>
          <a:solidFill>
            <a:srgbClr val="F2F2F2"/>
          </a:solidFill>
          <a:ln>
            <a:noFill/>
          </a:ln>
        </p:spPr>
        <p:txBody>
          <a:bodyPr anchorCtr="0" anchor="t" bIns="56875" lIns="113800" spcFirstLastPara="1" rIns="113800" wrap="square" tIns="56875">
            <a:noAutofit/>
          </a:bodyPr>
          <a:lstStyle/>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Brand Management</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Website</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Content Strategy</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Creative Services </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Public Relations</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Social Media</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Copywriting </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Podcast</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t/>
            </a:r>
            <a:endParaRPr i="0" sz="1369" u="none" cap="none" strike="noStrike">
              <a:solidFill>
                <a:schemeClr val="dk1"/>
              </a:solidFill>
              <a:latin typeface="Outfit"/>
              <a:ea typeface="Outfit"/>
              <a:cs typeface="Outfit"/>
              <a:sym typeface="Outfit"/>
            </a:endParaRPr>
          </a:p>
        </p:txBody>
      </p:sp>
      <p:sp>
        <p:nvSpPr>
          <p:cNvPr id="2368" name="Google Shape;2368;p92"/>
          <p:cNvSpPr/>
          <p:nvPr/>
        </p:nvSpPr>
        <p:spPr>
          <a:xfrm>
            <a:off x="7282527" y="3806091"/>
            <a:ext cx="1740900" cy="2232300"/>
          </a:xfrm>
          <a:prstGeom prst="rect">
            <a:avLst/>
          </a:prstGeom>
          <a:solidFill>
            <a:srgbClr val="F2F2F2"/>
          </a:solidFill>
          <a:ln>
            <a:noFill/>
          </a:ln>
        </p:spPr>
        <p:txBody>
          <a:bodyPr anchorCtr="0" anchor="t" bIns="56875" lIns="113800" spcFirstLastPara="1" rIns="113800" wrap="square" tIns="56875">
            <a:noAutofit/>
          </a:bodyPr>
          <a:lstStyle/>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Analyst Relations</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Customer Advocacy</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Reference Program</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Case Studies</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rPr i="0" lang="en-US" sz="1369" u="none" cap="none" strike="noStrike">
                <a:solidFill>
                  <a:schemeClr val="dk1"/>
                </a:solidFill>
                <a:latin typeface="Outfit"/>
                <a:ea typeface="Outfit"/>
                <a:cs typeface="Outfit"/>
                <a:sym typeface="Outfit"/>
              </a:rPr>
              <a:t>CAB</a:t>
            </a:r>
            <a:endParaRPr i="0" sz="1369"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369"/>
              <a:buFont typeface="Arial"/>
              <a:buNone/>
            </a:pPr>
            <a:r>
              <a:t/>
            </a:r>
            <a:endParaRPr i="0" sz="1369" u="none" cap="none" strike="noStrike">
              <a:solidFill>
                <a:schemeClr val="dk1"/>
              </a:solidFill>
              <a:latin typeface="Outfit"/>
              <a:ea typeface="Outfit"/>
              <a:cs typeface="Outfit"/>
              <a:sym typeface="Outfit"/>
            </a:endParaRPr>
          </a:p>
        </p:txBody>
      </p:sp>
      <p:sp>
        <p:nvSpPr>
          <p:cNvPr id="2369" name="Google Shape;2369;p92"/>
          <p:cNvSpPr/>
          <p:nvPr/>
        </p:nvSpPr>
        <p:spPr>
          <a:xfrm>
            <a:off x="11535627"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6</a:t>
            </a:r>
            <a:endParaRPr b="1" sz="2100">
              <a:solidFill>
                <a:schemeClr val="dk2"/>
              </a:solidFill>
              <a:latin typeface="Outfit"/>
              <a:ea typeface="Outfit"/>
              <a:cs typeface="Outfit"/>
              <a:sym typeface="Outfi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4" name="Shape 2374"/>
        <p:cNvGrpSpPr/>
        <p:nvPr/>
      </p:nvGrpSpPr>
      <p:grpSpPr>
        <a:xfrm>
          <a:off x="0" y="0"/>
          <a:ext cx="0" cy="0"/>
          <a:chOff x="0" y="0"/>
          <a:chExt cx="0" cy="0"/>
        </a:xfrm>
      </p:grpSpPr>
      <p:sp>
        <p:nvSpPr>
          <p:cNvPr id="2375" name="Google Shape;2375;p93"/>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
        <p:nvSpPr>
          <p:cNvPr id="2376" name="Google Shape;2376;p93"/>
          <p:cNvSpPr txBox="1"/>
          <p:nvPr>
            <p:ph idx="4294967295" type="title"/>
          </p:nvPr>
        </p:nvSpPr>
        <p:spPr>
          <a:xfrm>
            <a:off x="415598" y="107098"/>
            <a:ext cx="10515600" cy="942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100"/>
              <a:buFont typeface="Calibri"/>
              <a:buNone/>
            </a:pPr>
            <a:r>
              <a:rPr b="1" lang="en-US" sz="3100">
                <a:latin typeface="Work Sans"/>
                <a:ea typeface="Work Sans"/>
                <a:cs typeface="Work Sans"/>
                <a:sym typeface="Work Sans"/>
              </a:rPr>
              <a:t>Org Structure: Next State</a:t>
            </a:r>
            <a:r>
              <a:rPr b="1" i="0" lang="en-US" sz="3100" u="none" cap="none" strike="noStrike">
                <a:solidFill>
                  <a:schemeClr val="dk1"/>
                </a:solidFill>
                <a:latin typeface="Work Sans"/>
                <a:ea typeface="Work Sans"/>
                <a:cs typeface="Work Sans"/>
                <a:sym typeface="Work Sans"/>
              </a:rPr>
              <a:t> – </a:t>
            </a:r>
            <a:r>
              <a:rPr b="1" lang="en-US" sz="3100">
                <a:latin typeface="Work Sans"/>
                <a:ea typeface="Work Sans"/>
                <a:cs typeface="Work Sans"/>
                <a:sym typeface="Work Sans"/>
              </a:rPr>
              <a:t>FY27</a:t>
            </a:r>
            <a:endParaRPr b="1" i="0" sz="3100" u="none" cap="none" strike="noStrike">
              <a:solidFill>
                <a:schemeClr val="dk1"/>
              </a:solidFill>
              <a:latin typeface="Work Sans"/>
              <a:ea typeface="Work Sans"/>
              <a:cs typeface="Work Sans"/>
              <a:sym typeface="Work Sans"/>
            </a:endParaRPr>
          </a:p>
        </p:txBody>
      </p:sp>
      <p:sp>
        <p:nvSpPr>
          <p:cNvPr id="2377" name="Google Shape;2377;p93"/>
          <p:cNvSpPr/>
          <p:nvPr/>
        </p:nvSpPr>
        <p:spPr>
          <a:xfrm>
            <a:off x="9021400" y="0"/>
            <a:ext cx="3170400" cy="6472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i="0" lang="en-US" sz="1600" u="none" cap="none" strike="noStrike">
                <a:solidFill>
                  <a:srgbClr val="000000"/>
                </a:solidFill>
                <a:latin typeface="Outfit SemiBold"/>
                <a:ea typeface="Outfit SemiBold"/>
                <a:cs typeface="Outfit SemiBold"/>
                <a:sym typeface="Outfit SemiBold"/>
              </a:rPr>
              <a:t>Core Objectives:</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rPr i="1" lang="en-US" sz="1600">
                <a:latin typeface="Outfit"/>
                <a:ea typeface="Outfit"/>
                <a:cs typeface="Outfit"/>
                <a:sym typeface="Outfit"/>
              </a:rPr>
              <a:t>What are the new areas you want to invest and what are the expected outcomes? </a:t>
            </a:r>
            <a:endParaRPr i="1"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t/>
            </a:r>
            <a:endParaRPr i="0" sz="1600" u="none" cap="none" strike="noStrike">
              <a:solidFill>
                <a:srgbClr val="000000"/>
              </a:solidFill>
              <a:latin typeface="Outfit SemiBold"/>
              <a:ea typeface="Outfit SemiBold"/>
              <a:cs typeface="Outfit SemiBold"/>
              <a:sym typeface="Outfit SemiBold"/>
            </a:endParaRPr>
          </a:p>
          <a:p>
            <a:pPr indent="0" lvl="0" marL="0" marR="0" rtl="0" algn="l">
              <a:lnSpc>
                <a:spcPct val="100000"/>
              </a:lnSpc>
              <a:spcBef>
                <a:spcPts val="0"/>
              </a:spcBef>
              <a:spcAft>
                <a:spcPts val="0"/>
              </a:spcAft>
              <a:buClr>
                <a:srgbClr val="000000"/>
              </a:buClr>
              <a:buSzPts val="1100"/>
              <a:buFont typeface="Arial"/>
              <a:buNone/>
            </a:pPr>
            <a:r>
              <a:rPr i="0" lang="en-US" sz="1600" u="none" cap="none" strike="noStrike">
                <a:solidFill>
                  <a:srgbClr val="000000"/>
                </a:solidFill>
                <a:latin typeface="Outfit SemiBold"/>
                <a:ea typeface="Outfit SemiBold"/>
                <a:cs typeface="Outfit SemiBold"/>
                <a:sym typeface="Outfit SemiBold"/>
              </a:rPr>
              <a:t>Key Hires and Structure Changes:</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rPr lang="en-US" sz="1600">
                <a:latin typeface="Outfit"/>
                <a:ea typeface="Outfit"/>
                <a:cs typeface="Outfit"/>
                <a:sym typeface="Outfit"/>
              </a:rPr>
              <a:t>What specific functions / talent / capacity would you like to add to the team and why? </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rPr i="0" lang="en-US" sz="1600" u="none" cap="none" strike="noStrike">
                <a:solidFill>
                  <a:srgbClr val="000000"/>
                </a:solidFill>
                <a:latin typeface="Outfit SemiBold"/>
                <a:ea typeface="Outfit SemiBold"/>
                <a:cs typeface="Outfit SemiBold"/>
                <a:sym typeface="Outfit SemiBold"/>
              </a:rPr>
              <a:t>Key Differences from Previous Plan:</a:t>
            </a:r>
            <a:endParaRPr i="0" sz="1600" u="none" cap="none" strike="noStrike">
              <a:solidFill>
                <a:srgbClr val="000000"/>
              </a:solidFill>
              <a:latin typeface="Outfit SemiBold"/>
              <a:ea typeface="Outfit SemiBold"/>
              <a:cs typeface="Outfit SemiBold"/>
              <a:sym typeface="Outfit SemiBold"/>
            </a:endParaRPr>
          </a:p>
          <a:p>
            <a:pPr indent="0" lvl="0" marL="0" marR="0" rtl="0" algn="l">
              <a:lnSpc>
                <a:spcPct val="100000"/>
              </a:lnSpc>
              <a:spcBef>
                <a:spcPts val="0"/>
              </a:spcBef>
              <a:spcAft>
                <a:spcPts val="0"/>
              </a:spcAft>
              <a:buClr>
                <a:srgbClr val="000000"/>
              </a:buClr>
              <a:buSzPts val="1100"/>
              <a:buFont typeface="Arial"/>
              <a:buNone/>
            </a:pPr>
            <a:r>
              <a:rPr lang="en-US" sz="1600">
                <a:latin typeface="Outfit"/>
                <a:ea typeface="Outfit"/>
                <a:cs typeface="Outfit"/>
                <a:sym typeface="Outfit"/>
              </a:rPr>
              <a:t>What specific experience are you looking to add? How is AI impacting org?  Who are you developing for new roles and what skills are you going to add to the team.  How does this contribute to company goals. </a:t>
            </a:r>
            <a:endParaRPr i="0" sz="16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00"/>
              <a:buFont typeface="Arial"/>
              <a:buNone/>
            </a:pPr>
            <a:r>
              <a:t/>
            </a:r>
            <a:endParaRPr i="0" sz="1600" u="none" cap="none" strike="noStrike">
              <a:solidFill>
                <a:srgbClr val="000000"/>
              </a:solidFill>
              <a:latin typeface="Outfit"/>
              <a:ea typeface="Outfit"/>
              <a:cs typeface="Outfit"/>
              <a:sym typeface="Outfit"/>
            </a:endParaRPr>
          </a:p>
        </p:txBody>
      </p:sp>
      <p:sp>
        <p:nvSpPr>
          <p:cNvPr id="2378" name="Google Shape;2378;p93"/>
          <p:cNvSpPr/>
          <p:nvPr/>
        </p:nvSpPr>
        <p:spPr>
          <a:xfrm>
            <a:off x="3646575" y="1075500"/>
            <a:ext cx="2104800" cy="332100"/>
          </a:xfrm>
          <a:prstGeom prst="rect">
            <a:avLst/>
          </a:prstGeom>
          <a:solidFill>
            <a:srgbClr val="528577"/>
          </a:solidFill>
          <a:ln>
            <a:noFill/>
          </a:ln>
        </p:spPr>
        <p:txBody>
          <a:bodyPr anchorCtr="0" anchor="ctr" bIns="49200" lIns="98425" spcFirstLastPara="1" rIns="98425" wrap="square" tIns="49200">
            <a:noAutofit/>
          </a:bodyPr>
          <a:lstStyle/>
          <a:p>
            <a:pPr indent="0" lvl="0" marL="0" marR="0" rtl="0" algn="ctr">
              <a:lnSpc>
                <a:spcPct val="100000"/>
              </a:lnSpc>
              <a:spcBef>
                <a:spcPts val="0"/>
              </a:spcBef>
              <a:spcAft>
                <a:spcPts val="0"/>
              </a:spcAft>
              <a:buClr>
                <a:srgbClr val="000000"/>
              </a:buClr>
              <a:buSzPts val="1184"/>
              <a:buFont typeface="Arial"/>
              <a:buNone/>
            </a:pPr>
            <a:r>
              <a:rPr b="1" i="0" lang="en-US" sz="1350" u="none" cap="none" strike="noStrike">
                <a:solidFill>
                  <a:srgbClr val="F3F3F3"/>
                </a:solidFill>
                <a:latin typeface="Outfit"/>
                <a:ea typeface="Outfit"/>
                <a:cs typeface="Outfit"/>
                <a:sym typeface="Outfit"/>
              </a:rPr>
              <a:t>CMO</a:t>
            </a:r>
            <a:endParaRPr b="1" i="0" sz="1350" u="none" cap="none" strike="noStrike">
              <a:solidFill>
                <a:srgbClr val="F3F3F3"/>
              </a:solidFill>
              <a:latin typeface="Outfit"/>
              <a:ea typeface="Outfit"/>
              <a:cs typeface="Outfit"/>
              <a:sym typeface="Outfit"/>
            </a:endParaRPr>
          </a:p>
        </p:txBody>
      </p:sp>
      <p:sp>
        <p:nvSpPr>
          <p:cNvPr id="2379" name="Google Shape;2379;p93"/>
          <p:cNvSpPr/>
          <p:nvPr/>
        </p:nvSpPr>
        <p:spPr>
          <a:xfrm>
            <a:off x="3646704" y="1411900"/>
            <a:ext cx="2104800" cy="769800"/>
          </a:xfrm>
          <a:prstGeom prst="rect">
            <a:avLst/>
          </a:prstGeom>
          <a:solidFill>
            <a:srgbClr val="F2F2F2"/>
          </a:solidFill>
          <a:ln>
            <a:noFill/>
          </a:ln>
        </p:spPr>
        <p:txBody>
          <a:bodyPr anchorCtr="0" anchor="ctr" bIns="49200" lIns="98425" spcFirstLastPara="1" rIns="98425" wrap="square" tIns="49200">
            <a:noAutofit/>
          </a:bodyPr>
          <a:lstStyle/>
          <a:p>
            <a:pPr indent="0" lvl="0" marL="0" marR="0" rtl="0" algn="ctr">
              <a:lnSpc>
                <a:spcPct val="100000"/>
              </a:lnSpc>
              <a:spcBef>
                <a:spcPts val="0"/>
              </a:spcBef>
              <a:spcAft>
                <a:spcPts val="0"/>
              </a:spcAft>
              <a:buClr>
                <a:srgbClr val="000000"/>
              </a:buClr>
              <a:buSzPts val="969"/>
              <a:buFont typeface="Arial"/>
              <a:buNone/>
            </a:pPr>
            <a:r>
              <a:rPr i="0" lang="en-US" sz="1350" u="none" cap="none" strike="noStrike">
                <a:solidFill>
                  <a:schemeClr val="dk1"/>
                </a:solidFill>
                <a:latin typeface="Outfit"/>
                <a:ea typeface="Outfit"/>
                <a:cs typeface="Outfit"/>
                <a:sym typeface="Outfit"/>
              </a:rPr>
              <a:t>Market Strategy, Leadership, Contribution to Revenue</a:t>
            </a:r>
            <a:endParaRPr i="0" sz="1350" u="none" cap="none" strike="noStrike">
              <a:solidFill>
                <a:schemeClr val="dk1"/>
              </a:solidFill>
              <a:latin typeface="Outfit"/>
              <a:ea typeface="Outfit"/>
              <a:cs typeface="Outfit"/>
              <a:sym typeface="Outfit"/>
            </a:endParaRPr>
          </a:p>
        </p:txBody>
      </p:sp>
      <p:sp>
        <p:nvSpPr>
          <p:cNvPr id="2380" name="Google Shape;2380;p93"/>
          <p:cNvSpPr/>
          <p:nvPr/>
        </p:nvSpPr>
        <p:spPr>
          <a:xfrm>
            <a:off x="330942" y="2701287"/>
            <a:ext cx="1506000" cy="664800"/>
          </a:xfrm>
          <a:prstGeom prst="rect">
            <a:avLst/>
          </a:prstGeom>
          <a:solidFill>
            <a:schemeClr val="dk2"/>
          </a:solidFill>
          <a:ln>
            <a:noFill/>
          </a:ln>
        </p:spPr>
        <p:txBody>
          <a:bodyPr anchorCtr="0" anchor="ctr" bIns="49200" lIns="98425" spcFirstLastPara="1" rIns="98425" wrap="square" tIns="49200">
            <a:noAutofit/>
          </a:bodyPr>
          <a:lstStyle/>
          <a:p>
            <a:pPr indent="0" lvl="0" marL="0" marR="0" rtl="0" algn="ctr">
              <a:lnSpc>
                <a:spcPct val="100000"/>
              </a:lnSpc>
              <a:spcBef>
                <a:spcPts val="0"/>
              </a:spcBef>
              <a:spcAft>
                <a:spcPts val="0"/>
              </a:spcAft>
              <a:buClr>
                <a:srgbClr val="000000"/>
              </a:buClr>
              <a:buSzPts val="1184"/>
              <a:buFont typeface="Arial"/>
              <a:buNone/>
            </a:pPr>
            <a:r>
              <a:rPr b="1" i="0" lang="en-US" sz="1350" u="none" cap="none" strike="noStrike">
                <a:solidFill>
                  <a:srgbClr val="F3F3F3"/>
                </a:solidFill>
                <a:latin typeface="Outfit"/>
                <a:ea typeface="Outfit"/>
                <a:cs typeface="Outfit"/>
                <a:sym typeface="Outfit"/>
              </a:rPr>
              <a:t>Product Marketing</a:t>
            </a:r>
            <a:endParaRPr b="1" i="0" sz="1350" u="none" cap="none" strike="noStrike">
              <a:solidFill>
                <a:srgbClr val="F3F3F3"/>
              </a:solidFill>
              <a:latin typeface="Outfit"/>
              <a:ea typeface="Outfit"/>
              <a:cs typeface="Outfit"/>
              <a:sym typeface="Outfit"/>
            </a:endParaRPr>
          </a:p>
        </p:txBody>
      </p:sp>
      <p:sp>
        <p:nvSpPr>
          <p:cNvPr id="2381" name="Google Shape;2381;p93"/>
          <p:cNvSpPr/>
          <p:nvPr/>
        </p:nvSpPr>
        <p:spPr>
          <a:xfrm>
            <a:off x="330925" y="3365750"/>
            <a:ext cx="1506000" cy="2957700"/>
          </a:xfrm>
          <a:prstGeom prst="rect">
            <a:avLst/>
          </a:prstGeom>
          <a:solidFill>
            <a:srgbClr val="F2F2F2"/>
          </a:solidFill>
          <a:ln>
            <a:noFill/>
          </a:ln>
        </p:spPr>
        <p:txBody>
          <a:bodyPr anchorCtr="0" anchor="t" bIns="49200" lIns="98425" spcFirstLastPara="1" rIns="98425" wrap="square" tIns="49200">
            <a:noAutofit/>
          </a:bodyPr>
          <a:lstStyle/>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G</a:t>
            </a:r>
            <a:r>
              <a:rPr lang="en-US" sz="1350">
                <a:solidFill>
                  <a:schemeClr val="dk1"/>
                </a:solidFill>
                <a:latin typeface="Outfit"/>
                <a:ea typeface="Outfit"/>
                <a:cs typeface="Outfit"/>
                <a:sym typeface="Outfit"/>
              </a:rPr>
              <a:t>T</a:t>
            </a:r>
            <a:r>
              <a:rPr i="0" lang="en-US" sz="1350" u="none" cap="none" strike="noStrike">
                <a:solidFill>
                  <a:schemeClr val="dk1"/>
                </a:solidFill>
                <a:latin typeface="Outfit"/>
                <a:ea typeface="Outfit"/>
                <a:cs typeface="Outfit"/>
                <a:sym typeface="Outfit"/>
              </a:rPr>
              <a:t>M Strategy </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Product Positioning</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Persona</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Pricing / Packaging</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Product Launches</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Competitive </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Partner Marketing</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Verticals / </a:t>
            </a:r>
            <a:r>
              <a:rPr b="1" i="0" lang="en-US" sz="1350" u="none" cap="none" strike="noStrike">
                <a:solidFill>
                  <a:schemeClr val="dk1"/>
                </a:solidFill>
                <a:latin typeface="Outfit"/>
                <a:ea typeface="Outfit"/>
                <a:cs typeface="Outfit"/>
                <a:sym typeface="Outfit"/>
              </a:rPr>
              <a:t>Solution</a:t>
            </a:r>
            <a:endParaRPr b="1" i="0" sz="1350" u="none" cap="none" strike="noStrike">
              <a:solidFill>
                <a:schemeClr val="dk1"/>
              </a:solidFill>
              <a:latin typeface="Outfit"/>
              <a:ea typeface="Outfit"/>
              <a:cs typeface="Outfit"/>
              <a:sym typeface="Outfit"/>
            </a:endParaRPr>
          </a:p>
        </p:txBody>
      </p:sp>
      <p:sp>
        <p:nvSpPr>
          <p:cNvPr id="2382" name="Google Shape;2382;p93"/>
          <p:cNvSpPr/>
          <p:nvPr/>
        </p:nvSpPr>
        <p:spPr>
          <a:xfrm>
            <a:off x="2189551" y="2695187"/>
            <a:ext cx="1506000" cy="664800"/>
          </a:xfrm>
          <a:prstGeom prst="rect">
            <a:avLst/>
          </a:prstGeom>
          <a:solidFill>
            <a:schemeClr val="dk2"/>
          </a:solidFill>
          <a:ln>
            <a:noFill/>
          </a:ln>
        </p:spPr>
        <p:txBody>
          <a:bodyPr anchorCtr="0" anchor="ctr" bIns="49200" lIns="98425" spcFirstLastPara="1" rIns="98425" wrap="square" tIns="49200">
            <a:noAutofit/>
          </a:bodyPr>
          <a:lstStyle/>
          <a:p>
            <a:pPr indent="0" lvl="0" marL="0" marR="0" rtl="0" algn="ctr">
              <a:lnSpc>
                <a:spcPct val="100000"/>
              </a:lnSpc>
              <a:spcBef>
                <a:spcPts val="0"/>
              </a:spcBef>
              <a:spcAft>
                <a:spcPts val="0"/>
              </a:spcAft>
              <a:buClr>
                <a:srgbClr val="000000"/>
              </a:buClr>
              <a:buSzPts val="1184"/>
              <a:buFont typeface="Arial"/>
              <a:buNone/>
            </a:pPr>
            <a:r>
              <a:rPr b="1" i="0" lang="en-US" sz="1350" u="none" cap="none" strike="noStrike">
                <a:solidFill>
                  <a:srgbClr val="F3F3F3"/>
                </a:solidFill>
                <a:latin typeface="Outfit"/>
                <a:ea typeface="Outfit"/>
                <a:cs typeface="Outfit"/>
                <a:sym typeface="Outfit"/>
              </a:rPr>
              <a:t>Digital Experience &amp; Operations</a:t>
            </a:r>
            <a:endParaRPr b="1" i="0" sz="1350" u="none" cap="none" strike="noStrike">
              <a:solidFill>
                <a:srgbClr val="F3F3F3"/>
              </a:solidFill>
              <a:latin typeface="Outfit"/>
              <a:ea typeface="Outfit"/>
              <a:cs typeface="Outfit"/>
              <a:sym typeface="Outfit"/>
            </a:endParaRPr>
          </a:p>
        </p:txBody>
      </p:sp>
      <p:sp>
        <p:nvSpPr>
          <p:cNvPr id="2383" name="Google Shape;2383;p93"/>
          <p:cNvSpPr/>
          <p:nvPr/>
        </p:nvSpPr>
        <p:spPr>
          <a:xfrm>
            <a:off x="7355355" y="2695187"/>
            <a:ext cx="1506000" cy="664800"/>
          </a:xfrm>
          <a:prstGeom prst="rect">
            <a:avLst/>
          </a:prstGeom>
          <a:solidFill>
            <a:schemeClr val="dk2"/>
          </a:solidFill>
          <a:ln>
            <a:noFill/>
          </a:ln>
        </p:spPr>
        <p:txBody>
          <a:bodyPr anchorCtr="0" anchor="ctr" bIns="49200" lIns="98425" spcFirstLastPara="1" rIns="98425" wrap="square" tIns="49200">
            <a:noAutofit/>
          </a:bodyPr>
          <a:lstStyle/>
          <a:p>
            <a:pPr indent="0" lvl="0" marL="0" marR="0" rtl="0" algn="ctr">
              <a:lnSpc>
                <a:spcPct val="100000"/>
              </a:lnSpc>
              <a:spcBef>
                <a:spcPts val="0"/>
              </a:spcBef>
              <a:spcAft>
                <a:spcPts val="0"/>
              </a:spcAft>
              <a:buClr>
                <a:srgbClr val="000000"/>
              </a:buClr>
              <a:buSzPts val="1184"/>
              <a:buFont typeface="Arial"/>
              <a:buNone/>
            </a:pPr>
            <a:r>
              <a:rPr b="1" i="0" lang="en-US" sz="1350" u="none" cap="none" strike="noStrike">
                <a:solidFill>
                  <a:srgbClr val="F3F3F3"/>
                </a:solidFill>
                <a:latin typeface="Outfit"/>
                <a:ea typeface="Outfit"/>
                <a:cs typeface="Outfit"/>
                <a:sym typeface="Outfit"/>
              </a:rPr>
              <a:t>Customer &amp; Analyst Relations</a:t>
            </a:r>
            <a:endParaRPr b="1" i="0" sz="1350" u="none" cap="none" strike="noStrike">
              <a:solidFill>
                <a:srgbClr val="F3F3F3"/>
              </a:solidFill>
              <a:latin typeface="Outfit"/>
              <a:ea typeface="Outfit"/>
              <a:cs typeface="Outfit"/>
              <a:sym typeface="Outfit"/>
            </a:endParaRPr>
          </a:p>
        </p:txBody>
      </p:sp>
      <p:cxnSp>
        <p:nvCxnSpPr>
          <p:cNvPr id="2384" name="Google Shape;2384;p93"/>
          <p:cNvCxnSpPr>
            <a:stCxn id="2379" idx="2"/>
            <a:endCxn id="2380" idx="0"/>
          </p:cNvCxnSpPr>
          <p:nvPr/>
        </p:nvCxnSpPr>
        <p:spPr>
          <a:xfrm rot="5400000">
            <a:off x="2631654" y="633850"/>
            <a:ext cx="519600" cy="3615300"/>
          </a:xfrm>
          <a:prstGeom prst="bentConnector3">
            <a:avLst>
              <a:gd fmla="val 49999" name="adj1"/>
            </a:avLst>
          </a:prstGeom>
          <a:noFill/>
          <a:ln cap="flat" cmpd="sng" w="13675">
            <a:solidFill>
              <a:schemeClr val="accent1"/>
            </a:solidFill>
            <a:prstDash val="solid"/>
            <a:miter lim="800000"/>
            <a:headEnd len="sm" w="sm" type="none"/>
            <a:tailEnd len="sm" w="sm" type="none"/>
          </a:ln>
        </p:spPr>
      </p:cxnSp>
      <p:cxnSp>
        <p:nvCxnSpPr>
          <p:cNvPr id="2385" name="Google Shape;2385;p93"/>
          <p:cNvCxnSpPr/>
          <p:nvPr/>
        </p:nvCxnSpPr>
        <p:spPr>
          <a:xfrm flipH="1" rot="10800000">
            <a:off x="2942424" y="2446679"/>
            <a:ext cx="3000" cy="237900"/>
          </a:xfrm>
          <a:prstGeom prst="straightConnector1">
            <a:avLst/>
          </a:prstGeom>
          <a:noFill/>
          <a:ln cap="flat" cmpd="sng" w="13675">
            <a:solidFill>
              <a:schemeClr val="accent1"/>
            </a:solidFill>
            <a:prstDash val="solid"/>
            <a:miter lim="800000"/>
            <a:headEnd len="sm" w="sm" type="none"/>
            <a:tailEnd len="sm" w="sm" type="none"/>
          </a:ln>
        </p:spPr>
      </p:cxnSp>
      <p:cxnSp>
        <p:nvCxnSpPr>
          <p:cNvPr id="2386" name="Google Shape;2386;p93"/>
          <p:cNvCxnSpPr>
            <a:stCxn id="2379" idx="2"/>
            <a:endCxn id="2383" idx="0"/>
          </p:cNvCxnSpPr>
          <p:nvPr/>
        </p:nvCxnSpPr>
        <p:spPr>
          <a:xfrm flipH="1" rot="-5400000">
            <a:off x="6146904" y="733900"/>
            <a:ext cx="513600" cy="3409200"/>
          </a:xfrm>
          <a:prstGeom prst="bentConnector3">
            <a:avLst>
              <a:gd fmla="val 49989" name="adj1"/>
            </a:avLst>
          </a:prstGeom>
          <a:noFill/>
          <a:ln cap="flat" cmpd="sng" w="13675">
            <a:solidFill>
              <a:schemeClr val="accent1"/>
            </a:solidFill>
            <a:prstDash val="solid"/>
            <a:miter lim="800000"/>
            <a:headEnd len="sm" w="sm" type="none"/>
            <a:tailEnd len="sm" w="sm" type="none"/>
          </a:ln>
        </p:spPr>
      </p:cxnSp>
      <p:sp>
        <p:nvSpPr>
          <p:cNvPr id="2387" name="Google Shape;2387;p93"/>
          <p:cNvSpPr/>
          <p:nvPr/>
        </p:nvSpPr>
        <p:spPr>
          <a:xfrm>
            <a:off x="5605469" y="2695187"/>
            <a:ext cx="1506000" cy="664800"/>
          </a:xfrm>
          <a:prstGeom prst="rect">
            <a:avLst/>
          </a:prstGeom>
          <a:solidFill>
            <a:schemeClr val="dk2"/>
          </a:solidFill>
          <a:ln>
            <a:noFill/>
          </a:ln>
        </p:spPr>
        <p:txBody>
          <a:bodyPr anchorCtr="0" anchor="ctr" bIns="49200" lIns="98425" spcFirstLastPara="1" rIns="98425" wrap="square" tIns="49200">
            <a:noAutofit/>
          </a:bodyPr>
          <a:lstStyle/>
          <a:p>
            <a:pPr indent="0" lvl="0" marL="0" marR="0" rtl="0" algn="ctr">
              <a:lnSpc>
                <a:spcPct val="100000"/>
              </a:lnSpc>
              <a:spcBef>
                <a:spcPts val="0"/>
              </a:spcBef>
              <a:spcAft>
                <a:spcPts val="0"/>
              </a:spcAft>
              <a:buClr>
                <a:srgbClr val="000000"/>
              </a:buClr>
              <a:buSzPts val="1184"/>
              <a:buFont typeface="Arial"/>
              <a:buNone/>
            </a:pPr>
            <a:r>
              <a:rPr b="1" i="0" lang="en-US" sz="1350" u="none" cap="none" strike="noStrike">
                <a:solidFill>
                  <a:srgbClr val="F3F3F3"/>
                </a:solidFill>
                <a:latin typeface="Outfit"/>
                <a:ea typeface="Outfit"/>
                <a:cs typeface="Outfit"/>
                <a:sym typeface="Outfit"/>
              </a:rPr>
              <a:t>Brand Experience</a:t>
            </a:r>
            <a:endParaRPr b="1" i="0" sz="1350" u="none" cap="none" strike="noStrike">
              <a:solidFill>
                <a:srgbClr val="F3F3F3"/>
              </a:solidFill>
              <a:latin typeface="Outfit"/>
              <a:ea typeface="Outfit"/>
              <a:cs typeface="Outfit"/>
              <a:sym typeface="Outfit"/>
            </a:endParaRPr>
          </a:p>
        </p:txBody>
      </p:sp>
      <p:cxnSp>
        <p:nvCxnSpPr>
          <p:cNvPr id="2388" name="Google Shape;2388;p93"/>
          <p:cNvCxnSpPr/>
          <p:nvPr/>
        </p:nvCxnSpPr>
        <p:spPr>
          <a:xfrm flipH="1" rot="10800000">
            <a:off x="6442195" y="2446679"/>
            <a:ext cx="3000" cy="237900"/>
          </a:xfrm>
          <a:prstGeom prst="straightConnector1">
            <a:avLst/>
          </a:prstGeom>
          <a:noFill/>
          <a:ln cap="flat" cmpd="sng" w="13675">
            <a:solidFill>
              <a:schemeClr val="accent1"/>
            </a:solidFill>
            <a:prstDash val="solid"/>
            <a:miter lim="800000"/>
            <a:headEnd len="sm" w="sm" type="none"/>
            <a:tailEnd len="sm" w="sm" type="none"/>
          </a:ln>
        </p:spPr>
      </p:cxnSp>
      <p:sp>
        <p:nvSpPr>
          <p:cNvPr id="2389" name="Google Shape;2389;p93"/>
          <p:cNvSpPr/>
          <p:nvPr/>
        </p:nvSpPr>
        <p:spPr>
          <a:xfrm>
            <a:off x="2190217" y="3365750"/>
            <a:ext cx="1506000" cy="2957700"/>
          </a:xfrm>
          <a:prstGeom prst="rect">
            <a:avLst/>
          </a:prstGeom>
          <a:solidFill>
            <a:srgbClr val="F2F2F2"/>
          </a:solidFill>
          <a:ln>
            <a:noFill/>
          </a:ln>
        </p:spPr>
        <p:txBody>
          <a:bodyPr anchorCtr="0" anchor="t" bIns="49200" lIns="98425" spcFirstLastPara="1" rIns="98425" wrap="square" tIns="49200">
            <a:noAutofit/>
          </a:bodyPr>
          <a:lstStyle/>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Budgeting, Metrics</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Website</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SEO</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b="1" i="0" lang="en-US" sz="1350" u="none" cap="none" strike="noStrike">
                <a:solidFill>
                  <a:schemeClr val="dk1"/>
                </a:solidFill>
                <a:latin typeface="Outfit"/>
                <a:ea typeface="Outfit"/>
                <a:cs typeface="Outfit"/>
                <a:sym typeface="Outfit"/>
              </a:rPr>
              <a:t>Email marketing</a:t>
            </a:r>
            <a:endParaRPr b="1"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Marketing Ops</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b="1" i="0" lang="en-US" sz="1350" u="none" cap="none" strike="noStrike">
                <a:solidFill>
                  <a:schemeClr val="dk1"/>
                </a:solidFill>
                <a:latin typeface="Outfit"/>
                <a:ea typeface="Outfit"/>
                <a:cs typeface="Outfit"/>
                <a:sym typeface="Outfit"/>
              </a:rPr>
              <a:t>Data strategy</a:t>
            </a:r>
            <a:endParaRPr b="1"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Marketing Tech</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Lead scoring</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Inbound SDRs</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t/>
            </a:r>
            <a:endParaRPr i="0" sz="1350" u="none" cap="none" strike="noStrike">
              <a:solidFill>
                <a:schemeClr val="dk1"/>
              </a:solidFill>
              <a:latin typeface="Outfit"/>
              <a:ea typeface="Outfit"/>
              <a:cs typeface="Outfit"/>
              <a:sym typeface="Outfit"/>
            </a:endParaRPr>
          </a:p>
        </p:txBody>
      </p:sp>
      <p:sp>
        <p:nvSpPr>
          <p:cNvPr id="2390" name="Google Shape;2390;p93"/>
          <p:cNvSpPr/>
          <p:nvPr/>
        </p:nvSpPr>
        <p:spPr>
          <a:xfrm>
            <a:off x="5605379" y="3365750"/>
            <a:ext cx="1506000" cy="2957700"/>
          </a:xfrm>
          <a:prstGeom prst="rect">
            <a:avLst/>
          </a:prstGeom>
          <a:solidFill>
            <a:srgbClr val="F2F2F2"/>
          </a:solidFill>
          <a:ln>
            <a:noFill/>
          </a:ln>
        </p:spPr>
        <p:txBody>
          <a:bodyPr anchorCtr="0" anchor="t" bIns="49200" lIns="98425" spcFirstLastPara="1" rIns="98425" wrap="square" tIns="49200">
            <a:noAutofit/>
          </a:bodyPr>
          <a:lstStyle/>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Brand Strategy</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Content Strategy</a:t>
            </a:r>
            <a:endParaRPr b="1"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Brand Campaign</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Creative Services </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Public Relations</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Social Media</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Copywriting </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Podcast</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t/>
            </a:r>
            <a:endParaRPr i="0" sz="1350" u="none" cap="none" strike="noStrike">
              <a:solidFill>
                <a:schemeClr val="dk1"/>
              </a:solidFill>
              <a:latin typeface="Outfit"/>
              <a:ea typeface="Outfit"/>
              <a:cs typeface="Outfit"/>
              <a:sym typeface="Outfit"/>
            </a:endParaRPr>
          </a:p>
        </p:txBody>
      </p:sp>
      <p:sp>
        <p:nvSpPr>
          <p:cNvPr id="2391" name="Google Shape;2391;p93"/>
          <p:cNvSpPr/>
          <p:nvPr/>
        </p:nvSpPr>
        <p:spPr>
          <a:xfrm>
            <a:off x="7355300" y="3365750"/>
            <a:ext cx="1506000" cy="2957700"/>
          </a:xfrm>
          <a:prstGeom prst="rect">
            <a:avLst/>
          </a:prstGeom>
          <a:solidFill>
            <a:srgbClr val="F2F2F2"/>
          </a:solidFill>
          <a:ln>
            <a:noFill/>
          </a:ln>
        </p:spPr>
        <p:txBody>
          <a:bodyPr anchorCtr="0" anchor="t" bIns="49200" lIns="98425" spcFirstLastPara="1" rIns="98425" wrap="square" tIns="49200">
            <a:noAutofit/>
          </a:bodyPr>
          <a:lstStyle/>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Analyst Relations</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Customer Advocacy</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Reference Program</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Case Studies</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CAB</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b="1" i="0" lang="en-US" sz="1350" u="none" cap="none" strike="noStrike">
                <a:solidFill>
                  <a:schemeClr val="dk1"/>
                </a:solidFill>
                <a:latin typeface="Outfit"/>
                <a:ea typeface="Outfit"/>
                <a:cs typeface="Outfit"/>
                <a:sym typeface="Outfit"/>
              </a:rPr>
              <a:t>Community </a:t>
            </a:r>
            <a:endParaRPr b="1"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b="1" i="0" lang="en-US" sz="1350" u="none" cap="none" strike="noStrike">
                <a:solidFill>
                  <a:schemeClr val="dk1"/>
                </a:solidFill>
                <a:latin typeface="Outfit"/>
                <a:ea typeface="Outfit"/>
                <a:cs typeface="Outfit"/>
                <a:sym typeface="Outfit"/>
              </a:rPr>
              <a:t>User Groups</a:t>
            </a:r>
            <a:endParaRPr b="1"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t/>
            </a:r>
            <a:endParaRPr i="0" sz="1350" u="none" cap="none" strike="noStrike">
              <a:solidFill>
                <a:schemeClr val="dk1"/>
              </a:solidFill>
              <a:latin typeface="Outfit"/>
              <a:ea typeface="Outfit"/>
              <a:cs typeface="Outfit"/>
              <a:sym typeface="Outfit"/>
            </a:endParaRPr>
          </a:p>
        </p:txBody>
      </p:sp>
      <p:sp>
        <p:nvSpPr>
          <p:cNvPr id="2392" name="Google Shape;2392;p93"/>
          <p:cNvSpPr/>
          <p:nvPr/>
        </p:nvSpPr>
        <p:spPr>
          <a:xfrm>
            <a:off x="3939436" y="2695187"/>
            <a:ext cx="1506000" cy="664800"/>
          </a:xfrm>
          <a:prstGeom prst="rect">
            <a:avLst/>
          </a:prstGeom>
          <a:solidFill>
            <a:schemeClr val="dk2"/>
          </a:solidFill>
          <a:ln>
            <a:noFill/>
          </a:ln>
        </p:spPr>
        <p:txBody>
          <a:bodyPr anchorCtr="0" anchor="ctr" bIns="49200" lIns="98425" spcFirstLastPara="1" rIns="98425" wrap="square" tIns="49200">
            <a:noAutofit/>
          </a:bodyPr>
          <a:lstStyle/>
          <a:p>
            <a:pPr indent="0" lvl="0" marL="0" marR="0" rtl="0" algn="ctr">
              <a:lnSpc>
                <a:spcPct val="100000"/>
              </a:lnSpc>
              <a:spcBef>
                <a:spcPts val="0"/>
              </a:spcBef>
              <a:spcAft>
                <a:spcPts val="0"/>
              </a:spcAft>
              <a:buClr>
                <a:srgbClr val="000000"/>
              </a:buClr>
              <a:buSzPts val="1184"/>
              <a:buFont typeface="Arial"/>
              <a:buNone/>
            </a:pPr>
            <a:r>
              <a:rPr b="1" i="0" lang="en-US" sz="1350" u="none" cap="none" strike="noStrike">
                <a:solidFill>
                  <a:srgbClr val="F3F3F3"/>
                </a:solidFill>
                <a:latin typeface="Outfit"/>
                <a:ea typeface="Outfit"/>
                <a:cs typeface="Outfit"/>
                <a:sym typeface="Outfit"/>
              </a:rPr>
              <a:t>Demand Gen</a:t>
            </a:r>
            <a:endParaRPr b="1" i="0" sz="1350" u="none" cap="none" strike="noStrike">
              <a:solidFill>
                <a:srgbClr val="F3F3F3"/>
              </a:solidFill>
              <a:latin typeface="Outfit"/>
              <a:ea typeface="Outfit"/>
              <a:cs typeface="Outfit"/>
              <a:sym typeface="Outfit"/>
            </a:endParaRPr>
          </a:p>
        </p:txBody>
      </p:sp>
      <p:cxnSp>
        <p:nvCxnSpPr>
          <p:cNvPr id="2393" name="Google Shape;2393;p93"/>
          <p:cNvCxnSpPr/>
          <p:nvPr/>
        </p:nvCxnSpPr>
        <p:spPr>
          <a:xfrm flipH="1" rot="10800000">
            <a:off x="4692309" y="2446679"/>
            <a:ext cx="3000" cy="237900"/>
          </a:xfrm>
          <a:prstGeom prst="straightConnector1">
            <a:avLst/>
          </a:prstGeom>
          <a:noFill/>
          <a:ln cap="flat" cmpd="sng" w="13675">
            <a:solidFill>
              <a:schemeClr val="accent1"/>
            </a:solidFill>
            <a:prstDash val="solid"/>
            <a:miter lim="800000"/>
            <a:headEnd len="sm" w="sm" type="none"/>
            <a:tailEnd len="sm" w="sm" type="none"/>
          </a:ln>
        </p:spPr>
      </p:cxnSp>
      <p:sp>
        <p:nvSpPr>
          <p:cNvPr id="2394" name="Google Shape;2394;p93"/>
          <p:cNvSpPr/>
          <p:nvPr/>
        </p:nvSpPr>
        <p:spPr>
          <a:xfrm>
            <a:off x="3940138" y="3365750"/>
            <a:ext cx="1506000" cy="2957700"/>
          </a:xfrm>
          <a:prstGeom prst="rect">
            <a:avLst/>
          </a:prstGeom>
          <a:solidFill>
            <a:srgbClr val="F2F2F2"/>
          </a:solidFill>
          <a:ln>
            <a:noFill/>
          </a:ln>
        </p:spPr>
        <p:txBody>
          <a:bodyPr anchorCtr="0" anchor="t" bIns="49200" lIns="98425" spcFirstLastPara="1" rIns="98425" wrap="square" tIns="49200">
            <a:noAutofit/>
          </a:bodyPr>
          <a:lstStyle/>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Account Based </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Field Marketing</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Digital Events</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Sponsorships</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b="1" i="0" lang="en-US" sz="1350" u="none" cap="none" strike="noStrike">
                <a:solidFill>
                  <a:schemeClr val="dk1"/>
                </a:solidFill>
                <a:latin typeface="Outfit"/>
                <a:ea typeface="Outfit"/>
                <a:cs typeface="Outfit"/>
                <a:sym typeface="Outfit"/>
              </a:rPr>
              <a:t>Webinars</a:t>
            </a:r>
            <a:endParaRPr b="1"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EMEA expansion</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0" lang="en-US" sz="1350" u="none" cap="none" strike="noStrike">
                <a:solidFill>
                  <a:schemeClr val="dk1"/>
                </a:solidFill>
                <a:latin typeface="Outfit"/>
                <a:ea typeface="Outfit"/>
                <a:cs typeface="Outfit"/>
                <a:sym typeface="Outfit"/>
              </a:rPr>
              <a:t>Advertising</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t/>
            </a:r>
            <a:endParaRPr i="0"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1" lang="en-US" sz="1350" u="none" cap="none" strike="noStrike">
                <a:solidFill>
                  <a:schemeClr val="dk1"/>
                </a:solidFill>
                <a:latin typeface="Outfit"/>
                <a:ea typeface="Outfit"/>
                <a:cs typeface="Outfit"/>
                <a:sym typeface="Outfit"/>
              </a:rPr>
              <a:t>Campaign</a:t>
            </a:r>
            <a:endParaRPr i="1"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rPr i="1" lang="en-US" sz="1350" u="none" cap="none" strike="noStrike">
                <a:solidFill>
                  <a:schemeClr val="dk1"/>
                </a:solidFill>
                <a:latin typeface="Outfit"/>
                <a:ea typeface="Outfit"/>
                <a:cs typeface="Outfit"/>
                <a:sym typeface="Outfit"/>
              </a:rPr>
              <a:t>Lifecycle marketing</a:t>
            </a:r>
            <a:endParaRPr i="1" sz="1350" u="none" cap="none" strike="noStrike">
              <a:solidFill>
                <a:schemeClr val="dk1"/>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184"/>
              <a:buFont typeface="Arial"/>
              <a:buNone/>
            </a:pPr>
            <a:r>
              <a:t/>
            </a:r>
            <a:endParaRPr i="1" sz="1350" u="none" cap="none" strike="noStrike">
              <a:solidFill>
                <a:schemeClr val="dk1"/>
              </a:solidFill>
              <a:latin typeface="Outfit"/>
              <a:ea typeface="Outfit"/>
              <a:cs typeface="Outfit"/>
              <a:sym typeface="Outfit"/>
            </a:endParaRPr>
          </a:p>
        </p:txBody>
      </p:sp>
      <p:sp>
        <p:nvSpPr>
          <p:cNvPr id="2395" name="Google Shape;2395;p93"/>
          <p:cNvSpPr/>
          <p:nvPr/>
        </p:nvSpPr>
        <p:spPr>
          <a:xfrm>
            <a:off x="11535627"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6</a:t>
            </a:r>
            <a:endParaRPr b="1" sz="2100">
              <a:solidFill>
                <a:schemeClr val="dk2"/>
              </a:solidFill>
              <a:latin typeface="Outfit"/>
              <a:ea typeface="Outfit"/>
              <a:cs typeface="Outfit"/>
              <a:sym typeface="Outfi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9" name="Shape 1869"/>
        <p:cNvGrpSpPr/>
        <p:nvPr/>
      </p:nvGrpSpPr>
      <p:grpSpPr>
        <a:xfrm>
          <a:off x="0" y="0"/>
          <a:ext cx="0" cy="0"/>
          <a:chOff x="0" y="0"/>
          <a:chExt cx="0" cy="0"/>
        </a:xfrm>
      </p:grpSpPr>
      <p:sp>
        <p:nvSpPr>
          <p:cNvPr id="1870" name="Google Shape;1870;p67"/>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pic>
        <p:nvPicPr>
          <p:cNvPr id="1871" name="Google Shape;1871;p67"/>
          <p:cNvPicPr preferRelativeResize="0"/>
          <p:nvPr/>
        </p:nvPicPr>
        <p:blipFill rotWithShape="1">
          <a:blip r:embed="rId3">
            <a:alphaModFix/>
          </a:blip>
          <a:srcRect b="0" l="514" r="514" t="0"/>
          <a:stretch/>
        </p:blipFill>
        <p:spPr>
          <a:xfrm>
            <a:off x="7318567" y="4138917"/>
            <a:ext cx="1297500" cy="1297500"/>
          </a:xfrm>
          <a:prstGeom prst="ellipse">
            <a:avLst/>
          </a:prstGeom>
          <a:noFill/>
          <a:ln>
            <a:noFill/>
          </a:ln>
        </p:spPr>
      </p:pic>
      <p:sp>
        <p:nvSpPr>
          <p:cNvPr id="1872" name="Google Shape;1872;p67"/>
          <p:cNvSpPr txBox="1"/>
          <p:nvPr/>
        </p:nvSpPr>
        <p:spPr>
          <a:xfrm>
            <a:off x="428401" y="1397817"/>
            <a:ext cx="1140900" cy="526500"/>
          </a:xfrm>
          <a:prstGeom prst="rect">
            <a:avLst/>
          </a:prstGeom>
          <a:noFill/>
          <a:ln>
            <a:noFill/>
          </a:ln>
        </p:spPr>
        <p:txBody>
          <a:bodyPr anchorCtr="0" anchor="t" bIns="68575" lIns="68575" spcFirstLastPara="1" rIns="68575" wrap="square" tIns="68575">
            <a:spAutoFit/>
          </a:bodyPr>
          <a:lstStyle/>
          <a:p>
            <a:pPr indent="0" lvl="0" marL="0" marR="0" rtl="0" algn="l">
              <a:lnSpc>
                <a:spcPct val="90000"/>
              </a:lnSpc>
              <a:spcBef>
                <a:spcPts val="0"/>
              </a:spcBef>
              <a:spcAft>
                <a:spcPts val="0"/>
              </a:spcAft>
              <a:buClr>
                <a:srgbClr val="214F40"/>
              </a:buClr>
              <a:buSzPts val="3200"/>
              <a:buFont typeface="Outfit"/>
              <a:buNone/>
            </a:pPr>
            <a:r>
              <a:rPr b="1" lang="en-US" sz="2800">
                <a:solidFill>
                  <a:srgbClr val="214F40"/>
                </a:solidFill>
                <a:latin typeface="Outfit"/>
                <a:ea typeface="Outfit"/>
                <a:cs typeface="Outfit"/>
                <a:sym typeface="Outfit"/>
              </a:rPr>
              <a:t>Why</a:t>
            </a:r>
            <a:endParaRPr b="1" sz="3200">
              <a:solidFill>
                <a:srgbClr val="214F40"/>
              </a:solidFill>
              <a:latin typeface="Outfit"/>
              <a:ea typeface="Outfit"/>
              <a:cs typeface="Outfit"/>
              <a:sym typeface="Outfit"/>
            </a:endParaRPr>
          </a:p>
        </p:txBody>
      </p:sp>
      <p:sp>
        <p:nvSpPr>
          <p:cNvPr id="1873" name="Google Shape;1873;p67"/>
          <p:cNvSpPr txBox="1"/>
          <p:nvPr/>
        </p:nvSpPr>
        <p:spPr>
          <a:xfrm>
            <a:off x="360668" y="368567"/>
            <a:ext cx="11094900" cy="537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500">
                <a:solidFill>
                  <a:srgbClr val="050019"/>
                </a:solidFill>
                <a:latin typeface="Work Sans"/>
                <a:ea typeface="Work Sans"/>
                <a:cs typeface="Work Sans"/>
                <a:sym typeface="Work Sans"/>
              </a:rPr>
              <a:t>Jam sessions: 2026 marketing planning</a:t>
            </a:r>
            <a:endParaRPr b="1" sz="3500">
              <a:solidFill>
                <a:srgbClr val="050019"/>
              </a:solidFill>
              <a:latin typeface="Work Sans"/>
              <a:ea typeface="Work Sans"/>
              <a:cs typeface="Work Sans"/>
              <a:sym typeface="Work Sans"/>
            </a:endParaRPr>
          </a:p>
        </p:txBody>
      </p:sp>
      <p:sp>
        <p:nvSpPr>
          <p:cNvPr id="1874" name="Google Shape;1874;p67"/>
          <p:cNvSpPr txBox="1"/>
          <p:nvPr/>
        </p:nvSpPr>
        <p:spPr>
          <a:xfrm>
            <a:off x="440775" y="2263275"/>
            <a:ext cx="5049600" cy="3644700"/>
          </a:xfrm>
          <a:prstGeom prst="rect">
            <a:avLst/>
          </a:prstGeom>
          <a:noFill/>
          <a:ln>
            <a:noFill/>
          </a:ln>
        </p:spPr>
        <p:txBody>
          <a:bodyPr anchorCtr="0" anchor="t" bIns="41575" lIns="41575" spcFirstLastPara="1" rIns="41575" wrap="square" tIns="41575">
            <a:spAutoFit/>
          </a:bodyPr>
          <a:lstStyle/>
          <a:p>
            <a:pPr indent="-361950" lvl="0" marL="457200" rtl="0" algn="l">
              <a:spcBef>
                <a:spcPts val="0"/>
              </a:spcBef>
              <a:spcAft>
                <a:spcPts val="0"/>
              </a:spcAft>
              <a:buClr>
                <a:srgbClr val="050019"/>
              </a:buClr>
              <a:buSzPts val="2300"/>
              <a:buFont typeface="Outfit"/>
              <a:buChar char="•"/>
            </a:pPr>
            <a:r>
              <a:rPr b="1" lang="en-US" sz="2100">
                <a:solidFill>
                  <a:srgbClr val="214F40"/>
                </a:solidFill>
                <a:latin typeface="Outfit"/>
                <a:ea typeface="Outfit"/>
                <a:cs typeface="Outfit"/>
                <a:sym typeface="Outfit"/>
              </a:rPr>
              <a:t>Validate</a:t>
            </a:r>
            <a:r>
              <a:rPr b="1" lang="en-US" sz="2100">
                <a:solidFill>
                  <a:srgbClr val="050019"/>
                </a:solidFill>
                <a:latin typeface="Outfit"/>
                <a:ea typeface="Outfit"/>
                <a:cs typeface="Outfit"/>
                <a:sym typeface="Outfit"/>
              </a:rPr>
              <a:t> </a:t>
            </a:r>
            <a:r>
              <a:rPr lang="en-US" sz="2100">
                <a:solidFill>
                  <a:srgbClr val="050019"/>
                </a:solidFill>
                <a:latin typeface="Outfit"/>
                <a:ea typeface="Outfit"/>
                <a:cs typeface="Outfit"/>
                <a:sym typeface="Outfit"/>
              </a:rPr>
              <a:t>strategic choices around ICP, positioning, and messaging</a:t>
            </a:r>
            <a:endParaRPr b="1" sz="2100">
              <a:solidFill>
                <a:srgbClr val="050019"/>
              </a:solidFill>
              <a:latin typeface="Outfit"/>
              <a:ea typeface="Outfit"/>
              <a:cs typeface="Outfit"/>
              <a:sym typeface="Outfit"/>
            </a:endParaRPr>
          </a:p>
          <a:p>
            <a:pPr indent="-361950" lvl="0" marL="457200" rtl="0" algn="l">
              <a:spcBef>
                <a:spcPts val="1600"/>
              </a:spcBef>
              <a:spcAft>
                <a:spcPts val="0"/>
              </a:spcAft>
              <a:buClr>
                <a:srgbClr val="050019"/>
              </a:buClr>
              <a:buSzPts val="2300"/>
              <a:buFont typeface="Outfit"/>
              <a:buChar char="•"/>
            </a:pPr>
            <a:r>
              <a:rPr b="1" lang="en-US" sz="2100">
                <a:solidFill>
                  <a:srgbClr val="214F40"/>
                </a:solidFill>
                <a:latin typeface="Outfit"/>
                <a:ea typeface="Outfit"/>
                <a:cs typeface="Outfit"/>
                <a:sym typeface="Outfit"/>
              </a:rPr>
              <a:t>Review</a:t>
            </a:r>
            <a:r>
              <a:rPr lang="en-US" sz="2100">
                <a:solidFill>
                  <a:srgbClr val="050019"/>
                </a:solidFill>
                <a:latin typeface="Outfit"/>
                <a:ea typeface="Outfit"/>
                <a:cs typeface="Outfit"/>
                <a:sym typeface="Outfit"/>
              </a:rPr>
              <a:t> the assumptions and research behind your plan </a:t>
            </a:r>
            <a:endParaRPr sz="2100">
              <a:solidFill>
                <a:srgbClr val="050019"/>
              </a:solidFill>
              <a:latin typeface="Outfit"/>
              <a:ea typeface="Outfit"/>
              <a:cs typeface="Outfit"/>
              <a:sym typeface="Outfit"/>
            </a:endParaRPr>
          </a:p>
          <a:p>
            <a:pPr indent="-361950" lvl="0" marL="457200" rtl="0" algn="l">
              <a:spcBef>
                <a:spcPts val="1600"/>
              </a:spcBef>
              <a:spcAft>
                <a:spcPts val="0"/>
              </a:spcAft>
              <a:buClr>
                <a:srgbClr val="050019"/>
              </a:buClr>
              <a:buSzPts val="2300"/>
              <a:buFont typeface="Outfit"/>
              <a:buChar char="•"/>
            </a:pPr>
            <a:r>
              <a:rPr b="1" lang="en-US" sz="2100">
                <a:solidFill>
                  <a:srgbClr val="214F40"/>
                </a:solidFill>
                <a:latin typeface="Outfit"/>
                <a:ea typeface="Outfit"/>
                <a:cs typeface="Outfit"/>
                <a:sym typeface="Outfit"/>
              </a:rPr>
              <a:t>Prioritize</a:t>
            </a:r>
            <a:r>
              <a:rPr b="1" lang="en-US" sz="2100">
                <a:solidFill>
                  <a:srgbClr val="050019"/>
                </a:solidFill>
                <a:latin typeface="Outfit"/>
                <a:ea typeface="Outfit"/>
                <a:cs typeface="Outfit"/>
                <a:sym typeface="Outfit"/>
              </a:rPr>
              <a:t> </a:t>
            </a:r>
            <a:r>
              <a:rPr lang="en-US" sz="2100">
                <a:solidFill>
                  <a:srgbClr val="050019"/>
                </a:solidFill>
                <a:latin typeface="Outfit"/>
                <a:ea typeface="Outfit"/>
                <a:cs typeface="Outfit"/>
                <a:sym typeface="Outfit"/>
              </a:rPr>
              <a:t>critical activities for 2026</a:t>
            </a:r>
            <a:endParaRPr sz="2100">
              <a:solidFill>
                <a:srgbClr val="050019"/>
              </a:solidFill>
              <a:latin typeface="Outfit"/>
              <a:ea typeface="Outfit"/>
              <a:cs typeface="Outfit"/>
              <a:sym typeface="Outfit"/>
            </a:endParaRPr>
          </a:p>
          <a:p>
            <a:pPr indent="-361950" lvl="0" marL="457200" rtl="0" algn="l">
              <a:spcBef>
                <a:spcPts val="1600"/>
              </a:spcBef>
              <a:spcAft>
                <a:spcPts val="0"/>
              </a:spcAft>
              <a:buClr>
                <a:srgbClr val="050019"/>
              </a:buClr>
              <a:buSzPts val="2300"/>
              <a:buFont typeface="Outfit"/>
              <a:buChar char="•"/>
            </a:pPr>
            <a:r>
              <a:rPr b="1" lang="en-US" sz="2100">
                <a:solidFill>
                  <a:srgbClr val="214F40"/>
                </a:solidFill>
                <a:latin typeface="Outfit"/>
                <a:ea typeface="Outfit"/>
                <a:cs typeface="Outfit"/>
                <a:sym typeface="Outfit"/>
              </a:rPr>
              <a:t>Uncover</a:t>
            </a:r>
            <a:r>
              <a:rPr b="1" lang="en-US" sz="2100">
                <a:solidFill>
                  <a:srgbClr val="050019"/>
                </a:solidFill>
                <a:latin typeface="Outfit"/>
                <a:ea typeface="Outfit"/>
                <a:cs typeface="Outfit"/>
                <a:sym typeface="Outfit"/>
              </a:rPr>
              <a:t> </a:t>
            </a:r>
            <a:r>
              <a:rPr lang="en-US" sz="2100">
                <a:solidFill>
                  <a:srgbClr val="050019"/>
                </a:solidFill>
                <a:latin typeface="Outfit"/>
                <a:ea typeface="Outfit"/>
                <a:cs typeface="Outfit"/>
                <a:sym typeface="Outfit"/>
              </a:rPr>
              <a:t>potential gaps in your plan</a:t>
            </a:r>
            <a:endParaRPr sz="2100">
              <a:solidFill>
                <a:srgbClr val="050019"/>
              </a:solidFill>
              <a:latin typeface="Outfit"/>
              <a:ea typeface="Outfit"/>
              <a:cs typeface="Outfit"/>
              <a:sym typeface="Outfit"/>
            </a:endParaRPr>
          </a:p>
          <a:p>
            <a:pPr indent="-361950" lvl="0" marL="457200" rtl="0" algn="l">
              <a:spcBef>
                <a:spcPts val="1600"/>
              </a:spcBef>
              <a:spcAft>
                <a:spcPts val="1600"/>
              </a:spcAft>
              <a:buClr>
                <a:srgbClr val="050019"/>
              </a:buClr>
              <a:buSzPts val="2300"/>
              <a:buFont typeface="Outfit"/>
              <a:buChar char="•"/>
            </a:pPr>
            <a:r>
              <a:rPr b="1" lang="en-US" sz="2100">
                <a:solidFill>
                  <a:srgbClr val="214F40"/>
                </a:solidFill>
                <a:latin typeface="Outfit"/>
                <a:ea typeface="Outfit"/>
                <a:cs typeface="Outfit"/>
                <a:sym typeface="Outfit"/>
              </a:rPr>
              <a:t>Assemble</a:t>
            </a:r>
            <a:r>
              <a:rPr b="1" lang="en-US" sz="2100">
                <a:solidFill>
                  <a:srgbClr val="050019"/>
                </a:solidFill>
                <a:latin typeface="Outfit"/>
                <a:ea typeface="Outfit"/>
                <a:cs typeface="Outfit"/>
                <a:sym typeface="Outfit"/>
              </a:rPr>
              <a:t> </a:t>
            </a:r>
            <a:r>
              <a:rPr lang="en-US" sz="2100">
                <a:solidFill>
                  <a:srgbClr val="050019"/>
                </a:solidFill>
                <a:latin typeface="Outfit"/>
                <a:ea typeface="Outfit"/>
                <a:cs typeface="Outfit"/>
                <a:sym typeface="Outfit"/>
              </a:rPr>
              <a:t>advisory resources to help you attain your plan goals</a:t>
            </a:r>
            <a:endParaRPr sz="2100">
              <a:solidFill>
                <a:srgbClr val="050019"/>
              </a:solidFill>
              <a:latin typeface="Outfit"/>
              <a:ea typeface="Outfit"/>
              <a:cs typeface="Outfit"/>
              <a:sym typeface="Outfit"/>
            </a:endParaRPr>
          </a:p>
        </p:txBody>
      </p:sp>
      <p:cxnSp>
        <p:nvCxnSpPr>
          <p:cNvPr id="1875" name="Google Shape;1875;p67"/>
          <p:cNvCxnSpPr/>
          <p:nvPr/>
        </p:nvCxnSpPr>
        <p:spPr>
          <a:xfrm>
            <a:off x="529707" y="1931741"/>
            <a:ext cx="878700" cy="0"/>
          </a:xfrm>
          <a:prstGeom prst="straightConnector1">
            <a:avLst/>
          </a:prstGeom>
          <a:noFill/>
          <a:ln cap="flat" cmpd="sng" w="50800">
            <a:solidFill>
              <a:srgbClr val="E5A61A"/>
            </a:solidFill>
            <a:prstDash val="solid"/>
            <a:miter lim="800000"/>
            <a:headEnd len="sm" w="sm" type="none"/>
            <a:tailEnd len="sm" w="sm" type="none"/>
          </a:ln>
        </p:spPr>
      </p:cxnSp>
      <p:sp>
        <p:nvSpPr>
          <p:cNvPr id="1876" name="Google Shape;1876;p67"/>
          <p:cNvSpPr txBox="1"/>
          <p:nvPr/>
        </p:nvSpPr>
        <p:spPr>
          <a:xfrm>
            <a:off x="6077772" y="1397817"/>
            <a:ext cx="1928100" cy="526500"/>
          </a:xfrm>
          <a:prstGeom prst="rect">
            <a:avLst/>
          </a:prstGeom>
          <a:noFill/>
          <a:ln>
            <a:noFill/>
          </a:ln>
        </p:spPr>
        <p:txBody>
          <a:bodyPr anchorCtr="0" anchor="t" bIns="68575" lIns="68575" spcFirstLastPara="1" rIns="68575" wrap="square" tIns="68575">
            <a:spAutoFit/>
          </a:bodyPr>
          <a:lstStyle/>
          <a:p>
            <a:pPr indent="0" lvl="0" marL="0" marR="0" rtl="0" algn="l">
              <a:lnSpc>
                <a:spcPct val="90000"/>
              </a:lnSpc>
              <a:spcBef>
                <a:spcPts val="0"/>
              </a:spcBef>
              <a:spcAft>
                <a:spcPts val="0"/>
              </a:spcAft>
              <a:buClr>
                <a:srgbClr val="214F40"/>
              </a:buClr>
              <a:buSzPts val="3200"/>
              <a:buFont typeface="Outfit"/>
              <a:buNone/>
            </a:pPr>
            <a:r>
              <a:rPr b="1" lang="en-US" sz="2800">
                <a:solidFill>
                  <a:srgbClr val="214F40"/>
                </a:solidFill>
                <a:latin typeface="Outfit"/>
                <a:ea typeface="Outfit"/>
                <a:cs typeface="Outfit"/>
                <a:sym typeface="Outfit"/>
              </a:rPr>
              <a:t>What</a:t>
            </a:r>
            <a:endParaRPr b="1" sz="3200">
              <a:solidFill>
                <a:srgbClr val="214F40"/>
              </a:solidFill>
              <a:latin typeface="Outfit"/>
              <a:ea typeface="Outfit"/>
              <a:cs typeface="Outfit"/>
              <a:sym typeface="Outfit"/>
            </a:endParaRPr>
          </a:p>
        </p:txBody>
      </p:sp>
      <p:cxnSp>
        <p:nvCxnSpPr>
          <p:cNvPr id="1877" name="Google Shape;1877;p67"/>
          <p:cNvCxnSpPr/>
          <p:nvPr/>
        </p:nvCxnSpPr>
        <p:spPr>
          <a:xfrm>
            <a:off x="6201110" y="1934522"/>
            <a:ext cx="840300" cy="0"/>
          </a:xfrm>
          <a:prstGeom prst="straightConnector1">
            <a:avLst/>
          </a:prstGeom>
          <a:noFill/>
          <a:ln cap="flat" cmpd="sng" w="50800">
            <a:solidFill>
              <a:srgbClr val="E5A61A"/>
            </a:solidFill>
            <a:prstDash val="solid"/>
            <a:miter lim="800000"/>
            <a:headEnd len="sm" w="sm" type="none"/>
            <a:tailEnd len="sm" w="sm" type="none"/>
          </a:ln>
        </p:spPr>
      </p:cxnSp>
      <p:sp>
        <p:nvSpPr>
          <p:cNvPr id="1878" name="Google Shape;1878;p67"/>
          <p:cNvSpPr txBox="1"/>
          <p:nvPr/>
        </p:nvSpPr>
        <p:spPr>
          <a:xfrm>
            <a:off x="6077772" y="3589117"/>
            <a:ext cx="1928100" cy="526500"/>
          </a:xfrm>
          <a:prstGeom prst="rect">
            <a:avLst/>
          </a:prstGeom>
          <a:noFill/>
          <a:ln>
            <a:noFill/>
          </a:ln>
        </p:spPr>
        <p:txBody>
          <a:bodyPr anchorCtr="0" anchor="t" bIns="68575" lIns="68575" spcFirstLastPara="1" rIns="68575" wrap="square" tIns="68575">
            <a:spAutoFit/>
          </a:bodyPr>
          <a:lstStyle/>
          <a:p>
            <a:pPr indent="0" lvl="0" marL="0" marR="0" rtl="0" algn="l">
              <a:lnSpc>
                <a:spcPct val="90000"/>
              </a:lnSpc>
              <a:spcBef>
                <a:spcPts val="0"/>
              </a:spcBef>
              <a:spcAft>
                <a:spcPts val="0"/>
              </a:spcAft>
              <a:buClr>
                <a:srgbClr val="214F40"/>
              </a:buClr>
              <a:buSzPts val="3200"/>
              <a:buFont typeface="Outfit"/>
              <a:buNone/>
            </a:pPr>
            <a:r>
              <a:rPr b="1" lang="en-US" sz="2800">
                <a:solidFill>
                  <a:srgbClr val="214F40"/>
                </a:solidFill>
                <a:latin typeface="Outfit"/>
                <a:ea typeface="Outfit"/>
                <a:cs typeface="Outfit"/>
                <a:sym typeface="Outfit"/>
              </a:rPr>
              <a:t>Who</a:t>
            </a:r>
            <a:endParaRPr b="1" sz="3200">
              <a:solidFill>
                <a:srgbClr val="214F40"/>
              </a:solidFill>
              <a:latin typeface="Outfit"/>
              <a:ea typeface="Outfit"/>
              <a:cs typeface="Outfit"/>
              <a:sym typeface="Outfit"/>
            </a:endParaRPr>
          </a:p>
        </p:txBody>
      </p:sp>
      <p:cxnSp>
        <p:nvCxnSpPr>
          <p:cNvPr id="1879" name="Google Shape;1879;p67"/>
          <p:cNvCxnSpPr/>
          <p:nvPr/>
        </p:nvCxnSpPr>
        <p:spPr>
          <a:xfrm>
            <a:off x="6201110" y="4125822"/>
            <a:ext cx="840300" cy="0"/>
          </a:xfrm>
          <a:prstGeom prst="straightConnector1">
            <a:avLst/>
          </a:prstGeom>
          <a:noFill/>
          <a:ln cap="flat" cmpd="sng" w="50800">
            <a:solidFill>
              <a:srgbClr val="E5A61A"/>
            </a:solidFill>
            <a:prstDash val="solid"/>
            <a:miter lim="800000"/>
            <a:headEnd len="sm" w="sm" type="none"/>
            <a:tailEnd len="sm" w="sm" type="none"/>
          </a:ln>
        </p:spPr>
      </p:cxnSp>
      <p:cxnSp>
        <p:nvCxnSpPr>
          <p:cNvPr id="1880" name="Google Shape;1880;p67"/>
          <p:cNvCxnSpPr/>
          <p:nvPr/>
        </p:nvCxnSpPr>
        <p:spPr>
          <a:xfrm>
            <a:off x="-16425" y="1176500"/>
            <a:ext cx="12210900" cy="3600"/>
          </a:xfrm>
          <a:prstGeom prst="straightConnector1">
            <a:avLst/>
          </a:prstGeom>
          <a:noFill/>
          <a:ln cap="flat" cmpd="sng" w="25400">
            <a:solidFill>
              <a:srgbClr val="214F40"/>
            </a:solidFill>
            <a:prstDash val="solid"/>
            <a:round/>
            <a:headEnd len="med" w="med" type="none"/>
            <a:tailEnd len="med" w="med" type="none"/>
          </a:ln>
        </p:spPr>
      </p:cxnSp>
      <p:cxnSp>
        <p:nvCxnSpPr>
          <p:cNvPr id="1881" name="Google Shape;1881;p67"/>
          <p:cNvCxnSpPr/>
          <p:nvPr/>
        </p:nvCxnSpPr>
        <p:spPr>
          <a:xfrm>
            <a:off x="5740500" y="3382158"/>
            <a:ext cx="6475500" cy="5700"/>
          </a:xfrm>
          <a:prstGeom prst="straightConnector1">
            <a:avLst/>
          </a:prstGeom>
          <a:noFill/>
          <a:ln cap="flat" cmpd="sng" w="25400">
            <a:solidFill>
              <a:srgbClr val="214F40"/>
            </a:solidFill>
            <a:prstDash val="solid"/>
            <a:round/>
            <a:headEnd len="med" w="med" type="none"/>
            <a:tailEnd len="med" w="med" type="none"/>
          </a:ln>
        </p:spPr>
      </p:cxnSp>
      <p:cxnSp>
        <p:nvCxnSpPr>
          <p:cNvPr id="1882" name="Google Shape;1882;p67"/>
          <p:cNvCxnSpPr/>
          <p:nvPr/>
        </p:nvCxnSpPr>
        <p:spPr>
          <a:xfrm flipH="1" rot="10800000">
            <a:off x="5740500" y="1176475"/>
            <a:ext cx="2100" cy="5275500"/>
          </a:xfrm>
          <a:prstGeom prst="straightConnector1">
            <a:avLst/>
          </a:prstGeom>
          <a:noFill/>
          <a:ln cap="flat" cmpd="sng" w="25400">
            <a:solidFill>
              <a:srgbClr val="214F40"/>
            </a:solidFill>
            <a:prstDash val="solid"/>
            <a:round/>
            <a:headEnd len="med" w="med" type="none"/>
            <a:tailEnd len="med" w="med" type="none"/>
          </a:ln>
        </p:spPr>
      </p:cxnSp>
      <p:sp>
        <p:nvSpPr>
          <p:cNvPr id="1883" name="Google Shape;1883;p67"/>
          <p:cNvSpPr txBox="1"/>
          <p:nvPr/>
        </p:nvSpPr>
        <p:spPr>
          <a:xfrm>
            <a:off x="6201100" y="2263275"/>
            <a:ext cx="5466900" cy="792000"/>
          </a:xfrm>
          <a:prstGeom prst="rect">
            <a:avLst/>
          </a:prstGeom>
          <a:noFill/>
          <a:ln>
            <a:noFill/>
          </a:ln>
        </p:spPr>
        <p:txBody>
          <a:bodyPr anchorCtr="0" anchor="t" bIns="41575" lIns="41575" spcFirstLastPara="1" rIns="41575" wrap="square" tIns="41575">
            <a:spAutoFit/>
          </a:bodyPr>
          <a:lstStyle/>
          <a:p>
            <a:pPr indent="0" lvl="0" marL="0" rtl="0" algn="l">
              <a:spcBef>
                <a:spcPts val="0"/>
              </a:spcBef>
              <a:spcAft>
                <a:spcPts val="1600"/>
              </a:spcAft>
              <a:buNone/>
            </a:pPr>
            <a:r>
              <a:rPr b="1" lang="en-US" sz="2300">
                <a:solidFill>
                  <a:srgbClr val="214F40"/>
                </a:solidFill>
                <a:latin typeface="Outfit"/>
                <a:ea typeface="Outfit"/>
                <a:cs typeface="Outfit"/>
                <a:sym typeface="Outfit"/>
              </a:rPr>
              <a:t>1-2 hour </a:t>
            </a:r>
            <a:r>
              <a:rPr lang="en-US" sz="2300">
                <a:solidFill>
                  <a:srgbClr val="050019"/>
                </a:solidFill>
                <a:latin typeface="Outfit"/>
                <a:ea typeface="Outfit"/>
                <a:cs typeface="Outfit"/>
                <a:sym typeface="Outfit"/>
              </a:rPr>
              <a:t>live review session (please send us your marketing plan in advance)</a:t>
            </a:r>
            <a:endParaRPr sz="2300">
              <a:solidFill>
                <a:srgbClr val="050019"/>
              </a:solidFill>
              <a:latin typeface="Outfit"/>
              <a:ea typeface="Outfit"/>
              <a:cs typeface="Outfit"/>
              <a:sym typeface="Outfit"/>
            </a:endParaRPr>
          </a:p>
        </p:txBody>
      </p:sp>
      <p:sp>
        <p:nvSpPr>
          <p:cNvPr id="1884" name="Google Shape;1884;p67"/>
          <p:cNvSpPr txBox="1"/>
          <p:nvPr/>
        </p:nvSpPr>
        <p:spPr>
          <a:xfrm>
            <a:off x="6082525" y="5459900"/>
            <a:ext cx="1862700" cy="5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050019"/>
              </a:solidFill>
              <a:latin typeface="Outfit"/>
              <a:ea typeface="Outfit"/>
              <a:cs typeface="Outfit"/>
              <a:sym typeface="Outfit"/>
            </a:endParaRPr>
          </a:p>
        </p:txBody>
      </p:sp>
      <p:sp>
        <p:nvSpPr>
          <p:cNvPr id="1885" name="Google Shape;1885;p67"/>
          <p:cNvSpPr txBox="1"/>
          <p:nvPr/>
        </p:nvSpPr>
        <p:spPr>
          <a:xfrm>
            <a:off x="6910550" y="5460450"/>
            <a:ext cx="2113500" cy="6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050019"/>
                </a:solidFill>
                <a:latin typeface="Outfit"/>
                <a:ea typeface="Outfit"/>
                <a:cs typeface="Outfit"/>
                <a:sym typeface="Outfit"/>
              </a:rPr>
              <a:t>Pete Giordano</a:t>
            </a:r>
            <a:br>
              <a:rPr lang="en-US" sz="2900">
                <a:solidFill>
                  <a:srgbClr val="050019"/>
                </a:solidFill>
                <a:latin typeface="Outfit"/>
                <a:ea typeface="Outfit"/>
                <a:cs typeface="Outfit"/>
                <a:sym typeface="Outfit"/>
              </a:rPr>
            </a:br>
            <a:r>
              <a:rPr lang="en-US" sz="1500">
                <a:solidFill>
                  <a:srgbClr val="050019"/>
                </a:solidFill>
                <a:latin typeface="Outfit"/>
                <a:ea typeface="Outfit"/>
                <a:cs typeface="Outfit"/>
                <a:sym typeface="Outfit"/>
              </a:rPr>
              <a:t>Scale CMO EIR</a:t>
            </a:r>
            <a:br>
              <a:rPr lang="en-US" sz="1500">
                <a:solidFill>
                  <a:srgbClr val="050019"/>
                </a:solidFill>
                <a:latin typeface="Outfit"/>
                <a:ea typeface="Outfit"/>
                <a:cs typeface="Outfit"/>
                <a:sym typeface="Outfit"/>
              </a:rPr>
            </a:br>
            <a:endParaRPr sz="300">
              <a:solidFill>
                <a:srgbClr val="050019"/>
              </a:solidFill>
              <a:latin typeface="Outfit"/>
              <a:ea typeface="Outfit"/>
              <a:cs typeface="Outfit"/>
              <a:sym typeface="Outfit"/>
            </a:endParaRPr>
          </a:p>
        </p:txBody>
      </p:sp>
      <p:sp>
        <p:nvSpPr>
          <p:cNvPr id="1886" name="Google Shape;1886;p67"/>
          <p:cNvSpPr txBox="1"/>
          <p:nvPr/>
        </p:nvSpPr>
        <p:spPr>
          <a:xfrm>
            <a:off x="9176009" y="5460450"/>
            <a:ext cx="1862700" cy="6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rgbClr val="050019"/>
                </a:solidFill>
                <a:latin typeface="Outfit"/>
                <a:ea typeface="Outfit"/>
                <a:cs typeface="Outfit"/>
                <a:sym typeface="Outfit"/>
              </a:rPr>
              <a:t>Sydney Sloan</a:t>
            </a:r>
            <a:br>
              <a:rPr lang="en-US" sz="2900">
                <a:solidFill>
                  <a:srgbClr val="050019"/>
                </a:solidFill>
                <a:latin typeface="Outfit"/>
                <a:ea typeface="Outfit"/>
                <a:cs typeface="Outfit"/>
                <a:sym typeface="Outfit"/>
              </a:rPr>
            </a:br>
            <a:r>
              <a:rPr lang="en-US" sz="1500">
                <a:solidFill>
                  <a:srgbClr val="050019"/>
                </a:solidFill>
                <a:latin typeface="Outfit"/>
                <a:ea typeface="Outfit"/>
                <a:cs typeface="Outfit"/>
                <a:sym typeface="Outfit"/>
              </a:rPr>
              <a:t>Scale CMO EIR</a:t>
            </a:r>
            <a:endParaRPr sz="300">
              <a:solidFill>
                <a:srgbClr val="050019"/>
              </a:solidFill>
              <a:latin typeface="Outfit"/>
              <a:ea typeface="Outfit"/>
              <a:cs typeface="Outfit"/>
              <a:sym typeface="Outfit"/>
            </a:endParaRPr>
          </a:p>
        </p:txBody>
      </p:sp>
      <p:pic>
        <p:nvPicPr>
          <p:cNvPr id="1887" name="Google Shape;1887;p67" title="1722313477698.jpeg"/>
          <p:cNvPicPr preferRelativeResize="0"/>
          <p:nvPr/>
        </p:nvPicPr>
        <p:blipFill rotWithShape="1">
          <a:blip r:embed="rId4">
            <a:alphaModFix/>
          </a:blip>
          <a:srcRect b="0" l="0" r="0" t="0"/>
          <a:stretch/>
        </p:blipFill>
        <p:spPr>
          <a:xfrm>
            <a:off x="9458600" y="4138917"/>
            <a:ext cx="1297500" cy="1297500"/>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0" name="Shape 2400"/>
        <p:cNvGrpSpPr/>
        <p:nvPr/>
      </p:nvGrpSpPr>
      <p:grpSpPr>
        <a:xfrm>
          <a:off x="0" y="0"/>
          <a:ext cx="0" cy="0"/>
          <a:chOff x="0" y="0"/>
          <a:chExt cx="0" cy="0"/>
        </a:xfrm>
      </p:grpSpPr>
      <p:sp>
        <p:nvSpPr>
          <p:cNvPr id="2401" name="Google Shape;2401;p94"/>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
        <p:nvSpPr>
          <p:cNvPr id="2402" name="Google Shape;2402;p94"/>
          <p:cNvSpPr/>
          <p:nvPr/>
        </p:nvSpPr>
        <p:spPr>
          <a:xfrm>
            <a:off x="1097280" y="5936643"/>
            <a:ext cx="10577700" cy="301200"/>
          </a:xfrm>
          <a:prstGeom prst="leftRightArrow">
            <a:avLst>
              <a:gd fmla="val 60795" name="adj1"/>
              <a:gd fmla="val 114092" name="adj2"/>
            </a:avLst>
          </a:prstGeom>
          <a:solidFill>
            <a:schemeClr val="dk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1200">
                <a:solidFill>
                  <a:srgbClr val="FFFFFF"/>
                </a:solidFill>
                <a:latin typeface="Roboto"/>
                <a:ea typeface="Roboto"/>
                <a:cs typeface="Roboto"/>
                <a:sym typeface="Roboto"/>
              </a:rPr>
              <a:t>Performance</a:t>
            </a:r>
            <a:endParaRPr sz="1900"/>
          </a:p>
        </p:txBody>
      </p:sp>
      <p:sp>
        <p:nvSpPr>
          <p:cNvPr id="2403" name="Google Shape;2403;p94"/>
          <p:cNvSpPr/>
          <p:nvPr/>
        </p:nvSpPr>
        <p:spPr>
          <a:xfrm>
            <a:off x="1105231" y="2770792"/>
            <a:ext cx="3482700" cy="1393500"/>
          </a:xfrm>
          <a:prstGeom prst="roundRect">
            <a:avLst>
              <a:gd fmla="val 6588" name="adj"/>
            </a:avLst>
          </a:prstGeom>
          <a:solidFill>
            <a:srgbClr val="FD98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br>
              <a:rPr b="1" lang="en-US" sz="1400">
                <a:solidFill>
                  <a:srgbClr val="FFFFFF"/>
                </a:solidFill>
                <a:latin typeface="Roboto"/>
                <a:ea typeface="Roboto"/>
                <a:cs typeface="Roboto"/>
                <a:sym typeface="Roboto"/>
              </a:rPr>
            </a:br>
            <a:r>
              <a:rPr b="1" lang="en-US" sz="1400">
                <a:solidFill>
                  <a:srgbClr val="FFFFFF"/>
                </a:solidFill>
                <a:latin typeface="Roboto"/>
                <a:ea typeface="Roboto"/>
                <a:cs typeface="Roboto"/>
                <a:sym typeface="Roboto"/>
              </a:rPr>
              <a:t>Dilemma</a:t>
            </a:r>
            <a:br>
              <a:rPr lang="en-US" sz="1200">
                <a:solidFill>
                  <a:srgbClr val="FFFFFF"/>
                </a:solidFill>
                <a:latin typeface="Roboto"/>
                <a:ea typeface="Roboto"/>
                <a:cs typeface="Roboto"/>
                <a:sym typeface="Roboto"/>
              </a:rPr>
            </a:br>
            <a:r>
              <a:rPr lang="en-US" sz="1200">
                <a:solidFill>
                  <a:srgbClr val="FFFFFF"/>
                </a:solidFill>
                <a:latin typeface="Roboto"/>
                <a:ea typeface="Roboto"/>
                <a:cs typeface="Roboto"/>
                <a:sym typeface="Roboto"/>
              </a:rPr>
              <a:t>Potential for one growth level</a:t>
            </a:r>
            <a:br>
              <a:rPr lang="en-US" sz="1200">
                <a:solidFill>
                  <a:srgbClr val="FFFFFF"/>
                </a:solidFill>
                <a:latin typeface="Roboto"/>
                <a:ea typeface="Roboto"/>
                <a:cs typeface="Roboto"/>
                <a:sym typeface="Roboto"/>
              </a:rPr>
            </a:br>
            <a:r>
              <a:rPr lang="en-US" sz="1200">
                <a:solidFill>
                  <a:srgbClr val="FFFFFF"/>
                </a:solidFill>
                <a:latin typeface="Roboto"/>
                <a:ea typeface="Roboto"/>
                <a:cs typeface="Roboto"/>
                <a:sym typeface="Roboto"/>
              </a:rPr>
              <a:t>Underperforming/needs more challenge</a:t>
            </a:r>
            <a:br>
              <a:rPr lang="en-US" sz="1200">
                <a:solidFill>
                  <a:srgbClr val="FFFFFF"/>
                </a:solidFill>
                <a:latin typeface="Roboto"/>
                <a:ea typeface="Roboto"/>
                <a:cs typeface="Roboto"/>
                <a:sym typeface="Roboto"/>
              </a:rPr>
            </a:br>
            <a:r>
              <a:rPr b="1" lang="en-US" sz="1200">
                <a:solidFill>
                  <a:srgbClr val="FFFFFF"/>
                </a:solidFill>
                <a:latin typeface="Roboto"/>
                <a:ea typeface="Roboto"/>
                <a:cs typeface="Roboto"/>
                <a:sym typeface="Roboto"/>
              </a:rPr>
              <a:t>Recommendation: </a:t>
            </a:r>
            <a:r>
              <a:rPr lang="en-US" sz="1200">
                <a:solidFill>
                  <a:srgbClr val="FFFFFF"/>
                </a:solidFill>
                <a:latin typeface="Roboto"/>
                <a:ea typeface="Roboto"/>
                <a:cs typeface="Roboto"/>
                <a:sym typeface="Roboto"/>
              </a:rPr>
              <a:t>Provide Coaching</a:t>
            </a:r>
            <a:endParaRPr sz="1900"/>
          </a:p>
        </p:txBody>
      </p:sp>
      <p:sp>
        <p:nvSpPr>
          <p:cNvPr id="2404" name="Google Shape;2404;p94"/>
          <p:cNvSpPr/>
          <p:nvPr/>
        </p:nvSpPr>
        <p:spPr>
          <a:xfrm>
            <a:off x="4648704" y="2770792"/>
            <a:ext cx="3482700" cy="1393500"/>
          </a:xfrm>
          <a:prstGeom prst="roundRect">
            <a:avLst>
              <a:gd fmla="val 6588" name="adj"/>
            </a:avLst>
          </a:prstGeom>
          <a:solidFill>
            <a:srgbClr val="FED838"/>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br>
              <a:rPr b="1" lang="en-US" sz="1400">
                <a:solidFill>
                  <a:schemeClr val="dk1"/>
                </a:solidFill>
                <a:latin typeface="Roboto"/>
                <a:ea typeface="Roboto"/>
                <a:cs typeface="Roboto"/>
                <a:sym typeface="Roboto"/>
              </a:rPr>
            </a:br>
            <a:r>
              <a:rPr b="1" lang="en-US" sz="1400">
                <a:solidFill>
                  <a:schemeClr val="dk1"/>
                </a:solidFill>
                <a:latin typeface="Roboto"/>
                <a:ea typeface="Roboto"/>
                <a:cs typeface="Roboto"/>
                <a:sym typeface="Roboto"/>
              </a:rPr>
              <a:t>Core Employee</a:t>
            </a:r>
            <a:br>
              <a:rPr lang="en-US" sz="1200">
                <a:solidFill>
                  <a:schemeClr val="dk1"/>
                </a:solidFill>
                <a:latin typeface="Roboto"/>
                <a:ea typeface="Roboto"/>
                <a:cs typeface="Roboto"/>
                <a:sym typeface="Roboto"/>
              </a:rPr>
            </a:br>
            <a:r>
              <a:rPr lang="en-US" sz="1200">
                <a:solidFill>
                  <a:schemeClr val="dk1"/>
                </a:solidFill>
                <a:latin typeface="Roboto"/>
                <a:ea typeface="Roboto"/>
                <a:cs typeface="Roboto"/>
                <a:sym typeface="Roboto"/>
              </a:rPr>
              <a:t>New to role, core player and contributes consistently at a solid level.  </a:t>
            </a:r>
            <a:br>
              <a:rPr lang="en-US" sz="1200">
                <a:solidFill>
                  <a:schemeClr val="dk1"/>
                </a:solidFill>
                <a:latin typeface="Roboto"/>
                <a:ea typeface="Roboto"/>
                <a:cs typeface="Roboto"/>
                <a:sym typeface="Roboto"/>
              </a:rPr>
            </a:br>
            <a:r>
              <a:rPr b="1" lang="en-US" sz="1200">
                <a:solidFill>
                  <a:schemeClr val="dk1"/>
                </a:solidFill>
                <a:latin typeface="Roboto"/>
                <a:ea typeface="Roboto"/>
                <a:cs typeface="Roboto"/>
                <a:sym typeface="Roboto"/>
              </a:rPr>
              <a:t>Recommendation: </a:t>
            </a:r>
            <a:r>
              <a:rPr lang="en-US" sz="1200">
                <a:solidFill>
                  <a:schemeClr val="dk1"/>
                </a:solidFill>
                <a:latin typeface="Roboto"/>
                <a:ea typeface="Roboto"/>
                <a:cs typeface="Roboto"/>
                <a:sym typeface="Roboto"/>
              </a:rPr>
              <a:t>Motivate, engage and reward</a:t>
            </a:r>
            <a:endParaRPr sz="1900">
              <a:solidFill>
                <a:schemeClr val="dk1"/>
              </a:solidFill>
            </a:endParaRPr>
          </a:p>
        </p:txBody>
      </p:sp>
      <p:sp>
        <p:nvSpPr>
          <p:cNvPr id="2405" name="Google Shape;2405;p94"/>
          <p:cNvSpPr/>
          <p:nvPr/>
        </p:nvSpPr>
        <p:spPr>
          <a:xfrm>
            <a:off x="1105231" y="4225359"/>
            <a:ext cx="3482700" cy="1393500"/>
          </a:xfrm>
          <a:prstGeom prst="roundRect">
            <a:avLst>
              <a:gd fmla="val 6588" name="adj"/>
            </a:avLst>
          </a:prstGeom>
          <a:solidFill>
            <a:srgbClr val="F9320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br>
              <a:rPr b="1" lang="en-US" sz="1400">
                <a:solidFill>
                  <a:srgbClr val="FFFFFF"/>
                </a:solidFill>
                <a:latin typeface="Roboto"/>
                <a:ea typeface="Roboto"/>
                <a:cs typeface="Roboto"/>
                <a:sym typeface="Roboto"/>
              </a:rPr>
            </a:br>
            <a:r>
              <a:rPr b="1" lang="en-US" sz="1400">
                <a:solidFill>
                  <a:srgbClr val="FFFFFF"/>
                </a:solidFill>
                <a:latin typeface="Roboto"/>
                <a:ea typeface="Roboto"/>
                <a:cs typeface="Roboto"/>
                <a:sym typeface="Roboto"/>
              </a:rPr>
              <a:t>Under Performer</a:t>
            </a:r>
            <a:br>
              <a:rPr lang="en-US" sz="1200">
                <a:solidFill>
                  <a:srgbClr val="FFFFFF"/>
                </a:solidFill>
                <a:latin typeface="Roboto"/>
                <a:ea typeface="Roboto"/>
                <a:cs typeface="Roboto"/>
                <a:sym typeface="Roboto"/>
              </a:rPr>
            </a:br>
            <a:r>
              <a:rPr lang="en-US" sz="1200">
                <a:solidFill>
                  <a:srgbClr val="FFFFFF"/>
                </a:solidFill>
                <a:latin typeface="Roboto"/>
                <a:ea typeface="Roboto"/>
                <a:cs typeface="Roboto"/>
                <a:sym typeface="Roboto"/>
              </a:rPr>
              <a:t>Has reached job potential and is underperforming</a:t>
            </a:r>
            <a:br>
              <a:rPr lang="en-US" sz="1200">
                <a:solidFill>
                  <a:srgbClr val="FFFFFF"/>
                </a:solidFill>
                <a:latin typeface="Roboto"/>
                <a:ea typeface="Roboto"/>
                <a:cs typeface="Roboto"/>
                <a:sym typeface="Roboto"/>
              </a:rPr>
            </a:br>
            <a:r>
              <a:rPr b="1" lang="en-US" sz="1200">
                <a:solidFill>
                  <a:srgbClr val="FFFFFF"/>
                </a:solidFill>
                <a:latin typeface="Roboto"/>
                <a:ea typeface="Roboto"/>
                <a:cs typeface="Roboto"/>
                <a:sym typeface="Roboto"/>
              </a:rPr>
              <a:t>Recommendation: </a:t>
            </a:r>
            <a:r>
              <a:rPr lang="en-US" sz="1200">
                <a:solidFill>
                  <a:srgbClr val="FFFFFF"/>
                </a:solidFill>
                <a:latin typeface="Roboto"/>
                <a:ea typeface="Roboto"/>
                <a:cs typeface="Roboto"/>
                <a:sym typeface="Roboto"/>
              </a:rPr>
              <a:t>Performance manage or exit</a:t>
            </a:r>
            <a:endParaRPr sz="1900"/>
          </a:p>
        </p:txBody>
      </p:sp>
      <p:sp>
        <p:nvSpPr>
          <p:cNvPr id="2406" name="Google Shape;2406;p94"/>
          <p:cNvSpPr/>
          <p:nvPr/>
        </p:nvSpPr>
        <p:spPr>
          <a:xfrm>
            <a:off x="4648704" y="4225359"/>
            <a:ext cx="3482700" cy="1393500"/>
          </a:xfrm>
          <a:prstGeom prst="roundRect">
            <a:avLst>
              <a:gd fmla="val 6588" name="adj"/>
            </a:avLst>
          </a:prstGeom>
          <a:solidFill>
            <a:srgbClr val="FD98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1400">
                <a:solidFill>
                  <a:srgbClr val="FFFFFF"/>
                </a:solidFill>
                <a:latin typeface="Roboto"/>
                <a:ea typeface="Roboto"/>
                <a:cs typeface="Roboto"/>
                <a:sym typeface="Roboto"/>
              </a:rPr>
              <a:t>Effective Employee</a:t>
            </a:r>
            <a:br>
              <a:rPr lang="en-US" sz="1200">
                <a:solidFill>
                  <a:srgbClr val="FFFFFF"/>
                </a:solidFill>
                <a:latin typeface="Roboto"/>
                <a:ea typeface="Roboto"/>
                <a:cs typeface="Roboto"/>
                <a:sym typeface="Roboto"/>
              </a:rPr>
            </a:br>
            <a:r>
              <a:rPr lang="en-US" sz="1200">
                <a:solidFill>
                  <a:srgbClr val="FFFFFF"/>
                </a:solidFill>
                <a:latin typeface="Roboto"/>
                <a:ea typeface="Roboto"/>
                <a:cs typeface="Roboto"/>
                <a:sym typeface="Roboto"/>
              </a:rPr>
              <a:t>Specialized or expert/has reached career potential</a:t>
            </a:r>
            <a:br>
              <a:rPr lang="en-US" sz="1200">
                <a:solidFill>
                  <a:srgbClr val="FFFFFF"/>
                </a:solidFill>
                <a:latin typeface="Roboto"/>
                <a:ea typeface="Roboto"/>
                <a:cs typeface="Roboto"/>
                <a:sym typeface="Roboto"/>
              </a:rPr>
            </a:br>
            <a:r>
              <a:rPr b="1" lang="en-US" sz="1200">
                <a:solidFill>
                  <a:srgbClr val="FFFFFF"/>
                </a:solidFill>
                <a:latin typeface="Roboto"/>
                <a:ea typeface="Roboto"/>
                <a:cs typeface="Roboto"/>
                <a:sym typeface="Roboto"/>
              </a:rPr>
              <a:t>Recommendation: </a:t>
            </a:r>
            <a:r>
              <a:rPr lang="en-US" sz="1200">
                <a:solidFill>
                  <a:srgbClr val="FFFFFF"/>
                </a:solidFill>
                <a:latin typeface="Roboto"/>
                <a:ea typeface="Roboto"/>
                <a:cs typeface="Roboto"/>
                <a:sym typeface="Roboto"/>
              </a:rPr>
              <a:t>Engage, focus, motivate</a:t>
            </a:r>
            <a:endParaRPr sz="1900"/>
          </a:p>
        </p:txBody>
      </p:sp>
      <p:sp>
        <p:nvSpPr>
          <p:cNvPr id="2407" name="Google Shape;2407;p94"/>
          <p:cNvSpPr/>
          <p:nvPr/>
        </p:nvSpPr>
        <p:spPr>
          <a:xfrm>
            <a:off x="1105231" y="1316227"/>
            <a:ext cx="3482700" cy="1393500"/>
          </a:xfrm>
          <a:prstGeom prst="roundRect">
            <a:avLst>
              <a:gd fmla="val 6588" name="adj"/>
            </a:avLst>
          </a:prstGeom>
          <a:solidFill>
            <a:srgbClr val="FED838"/>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br>
              <a:rPr b="1" lang="en-US" sz="1400">
                <a:solidFill>
                  <a:schemeClr val="dk1"/>
                </a:solidFill>
                <a:latin typeface="Roboto"/>
                <a:ea typeface="Roboto"/>
                <a:cs typeface="Roboto"/>
                <a:sym typeface="Roboto"/>
              </a:rPr>
            </a:br>
            <a:r>
              <a:rPr b="1" lang="en-US" sz="1400">
                <a:solidFill>
                  <a:schemeClr val="dk1"/>
                </a:solidFill>
                <a:latin typeface="Roboto"/>
                <a:ea typeface="Roboto"/>
                <a:cs typeface="Roboto"/>
                <a:sym typeface="Roboto"/>
              </a:rPr>
              <a:t>Enigma</a:t>
            </a:r>
            <a:br>
              <a:rPr lang="en-US" sz="1200">
                <a:solidFill>
                  <a:schemeClr val="dk1"/>
                </a:solidFill>
                <a:latin typeface="Roboto"/>
                <a:ea typeface="Roboto"/>
                <a:cs typeface="Roboto"/>
                <a:sym typeface="Roboto"/>
              </a:rPr>
            </a:br>
            <a:r>
              <a:rPr lang="en-US" sz="1200">
                <a:solidFill>
                  <a:schemeClr val="dk1"/>
                </a:solidFill>
                <a:latin typeface="Roboto"/>
                <a:ea typeface="Roboto"/>
                <a:cs typeface="Roboto"/>
                <a:sym typeface="Roboto"/>
              </a:rPr>
              <a:t>High potential/underperforming</a:t>
            </a:r>
            <a:br>
              <a:rPr lang="en-US" sz="1200">
                <a:solidFill>
                  <a:schemeClr val="dk1"/>
                </a:solidFill>
                <a:latin typeface="Roboto"/>
                <a:ea typeface="Roboto"/>
                <a:cs typeface="Roboto"/>
                <a:sym typeface="Roboto"/>
              </a:rPr>
            </a:br>
            <a:r>
              <a:rPr lang="en-US" sz="1200">
                <a:solidFill>
                  <a:schemeClr val="dk1"/>
                </a:solidFill>
                <a:latin typeface="Roboto"/>
                <a:ea typeface="Roboto"/>
                <a:cs typeface="Roboto"/>
                <a:sym typeface="Roboto"/>
              </a:rPr>
              <a:t>Maybe in the wrong</a:t>
            </a:r>
            <a:br>
              <a:rPr lang="en-US" sz="1200">
                <a:solidFill>
                  <a:schemeClr val="dk1"/>
                </a:solidFill>
                <a:latin typeface="Roboto"/>
                <a:ea typeface="Roboto"/>
                <a:cs typeface="Roboto"/>
                <a:sym typeface="Roboto"/>
              </a:rPr>
            </a:br>
            <a:r>
              <a:rPr lang="en-US" sz="1200">
                <a:solidFill>
                  <a:schemeClr val="dk1"/>
                </a:solidFill>
                <a:latin typeface="Roboto"/>
                <a:ea typeface="Roboto"/>
                <a:cs typeface="Roboto"/>
                <a:sym typeface="Roboto"/>
              </a:rPr>
              <a:t>Job/wrong manger</a:t>
            </a:r>
            <a:br>
              <a:rPr lang="en-US" sz="1200">
                <a:solidFill>
                  <a:schemeClr val="dk1"/>
                </a:solidFill>
                <a:latin typeface="Roboto"/>
                <a:ea typeface="Roboto"/>
                <a:cs typeface="Roboto"/>
                <a:sym typeface="Roboto"/>
              </a:rPr>
            </a:br>
            <a:r>
              <a:rPr b="1" lang="en-US" sz="1200">
                <a:solidFill>
                  <a:schemeClr val="dk1"/>
                </a:solidFill>
                <a:latin typeface="Roboto"/>
                <a:ea typeface="Roboto"/>
                <a:cs typeface="Roboto"/>
                <a:sym typeface="Roboto"/>
              </a:rPr>
              <a:t>Recommendation</a:t>
            </a:r>
            <a:r>
              <a:rPr lang="en-US" sz="1200">
                <a:solidFill>
                  <a:schemeClr val="dk1"/>
                </a:solidFill>
                <a:latin typeface="Roboto"/>
                <a:ea typeface="Roboto"/>
                <a:cs typeface="Roboto"/>
                <a:sym typeface="Roboto"/>
              </a:rPr>
              <a:t>: Intervention</a:t>
            </a:r>
            <a:endParaRPr sz="1900">
              <a:solidFill>
                <a:schemeClr val="dk1"/>
              </a:solidFill>
            </a:endParaRPr>
          </a:p>
        </p:txBody>
      </p:sp>
      <p:sp>
        <p:nvSpPr>
          <p:cNvPr id="2408" name="Google Shape;2408;p94"/>
          <p:cNvSpPr/>
          <p:nvPr/>
        </p:nvSpPr>
        <p:spPr>
          <a:xfrm>
            <a:off x="4648704" y="1316227"/>
            <a:ext cx="3482700" cy="1393500"/>
          </a:xfrm>
          <a:prstGeom prst="roundRect">
            <a:avLst>
              <a:gd fmla="val 6588" name="adj"/>
            </a:avLst>
          </a:prstGeom>
          <a:solidFill>
            <a:srgbClr val="8CD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br>
              <a:rPr b="1" lang="en-US" sz="1400">
                <a:solidFill>
                  <a:srgbClr val="FFFFFF"/>
                </a:solidFill>
                <a:latin typeface="Roboto"/>
                <a:ea typeface="Roboto"/>
                <a:cs typeface="Roboto"/>
                <a:sym typeface="Roboto"/>
              </a:rPr>
            </a:br>
            <a:r>
              <a:rPr b="1" lang="en-US" sz="1400">
                <a:solidFill>
                  <a:srgbClr val="FFFFFF"/>
                </a:solidFill>
                <a:latin typeface="Roboto"/>
                <a:ea typeface="Roboto"/>
                <a:cs typeface="Roboto"/>
                <a:sym typeface="Roboto"/>
              </a:rPr>
              <a:t>Growth Employee</a:t>
            </a:r>
            <a:br>
              <a:rPr lang="en-US" sz="1200">
                <a:solidFill>
                  <a:srgbClr val="FFFFFF"/>
                </a:solidFill>
                <a:latin typeface="Roboto"/>
                <a:ea typeface="Roboto"/>
                <a:cs typeface="Roboto"/>
                <a:sym typeface="Roboto"/>
              </a:rPr>
            </a:br>
            <a:r>
              <a:rPr lang="en-US" sz="1200">
                <a:solidFill>
                  <a:srgbClr val="FFFFFF"/>
                </a:solidFill>
                <a:latin typeface="Roboto"/>
                <a:ea typeface="Roboto"/>
                <a:cs typeface="Roboto"/>
                <a:sym typeface="Roboto"/>
              </a:rPr>
              <a:t>High potential/High performance</a:t>
            </a:r>
            <a:br>
              <a:rPr lang="en-US" sz="1200">
                <a:solidFill>
                  <a:srgbClr val="FFFFFF"/>
                </a:solidFill>
                <a:latin typeface="Roboto"/>
                <a:ea typeface="Roboto"/>
                <a:cs typeface="Roboto"/>
                <a:sym typeface="Roboto"/>
              </a:rPr>
            </a:br>
            <a:r>
              <a:rPr lang="en-US" sz="1200">
                <a:solidFill>
                  <a:srgbClr val="FFFFFF"/>
                </a:solidFill>
                <a:latin typeface="Roboto"/>
                <a:ea typeface="Roboto"/>
                <a:cs typeface="Roboto"/>
                <a:sym typeface="Roboto"/>
              </a:rPr>
              <a:t>Valued contributor</a:t>
            </a:r>
            <a:br>
              <a:rPr lang="en-US" sz="1200">
                <a:solidFill>
                  <a:srgbClr val="FFFFFF"/>
                </a:solidFill>
                <a:latin typeface="Roboto"/>
                <a:ea typeface="Roboto"/>
                <a:cs typeface="Roboto"/>
                <a:sym typeface="Roboto"/>
              </a:rPr>
            </a:br>
            <a:r>
              <a:rPr b="1" lang="en-US" sz="1200">
                <a:solidFill>
                  <a:srgbClr val="FFFFFF"/>
                </a:solidFill>
                <a:latin typeface="Roboto"/>
                <a:ea typeface="Roboto"/>
                <a:cs typeface="Roboto"/>
                <a:sym typeface="Roboto"/>
              </a:rPr>
              <a:t>Recommendation: </a:t>
            </a:r>
            <a:r>
              <a:rPr lang="en-US" sz="1200">
                <a:solidFill>
                  <a:srgbClr val="FFFFFF"/>
                </a:solidFill>
                <a:latin typeface="Roboto"/>
                <a:ea typeface="Roboto"/>
                <a:cs typeface="Roboto"/>
                <a:sym typeface="Roboto"/>
              </a:rPr>
              <a:t>Recognize and develop</a:t>
            </a:r>
            <a:endParaRPr sz="1900"/>
          </a:p>
        </p:txBody>
      </p:sp>
      <p:sp>
        <p:nvSpPr>
          <p:cNvPr id="2409" name="Google Shape;2409;p94"/>
          <p:cNvSpPr/>
          <p:nvPr/>
        </p:nvSpPr>
        <p:spPr>
          <a:xfrm>
            <a:off x="8192176" y="2770792"/>
            <a:ext cx="3482700" cy="1393500"/>
          </a:xfrm>
          <a:prstGeom prst="roundRect">
            <a:avLst>
              <a:gd fmla="val 6588" name="adj"/>
            </a:avLst>
          </a:prstGeom>
          <a:solidFill>
            <a:srgbClr val="8CD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br>
              <a:rPr b="1" lang="en-US" sz="1400">
                <a:solidFill>
                  <a:srgbClr val="FFFFFF"/>
                </a:solidFill>
                <a:latin typeface="Roboto"/>
                <a:ea typeface="Roboto"/>
                <a:cs typeface="Roboto"/>
                <a:sym typeface="Roboto"/>
              </a:rPr>
            </a:br>
            <a:r>
              <a:rPr b="1" lang="en-US" sz="1400">
                <a:solidFill>
                  <a:srgbClr val="FFFFFF"/>
                </a:solidFill>
                <a:latin typeface="Roboto"/>
                <a:ea typeface="Roboto"/>
                <a:cs typeface="Roboto"/>
                <a:sym typeface="Roboto"/>
              </a:rPr>
              <a:t>High Impact Performer</a:t>
            </a:r>
            <a:br>
              <a:rPr lang="en-US" sz="1200">
                <a:solidFill>
                  <a:srgbClr val="FFFFFF"/>
                </a:solidFill>
                <a:latin typeface="Roboto"/>
                <a:ea typeface="Roboto"/>
                <a:cs typeface="Roboto"/>
                <a:sym typeface="Roboto"/>
              </a:rPr>
            </a:br>
            <a:r>
              <a:rPr lang="en-US" sz="1200">
                <a:solidFill>
                  <a:srgbClr val="FFFFFF"/>
                </a:solidFill>
                <a:latin typeface="Roboto"/>
                <a:ea typeface="Roboto"/>
                <a:cs typeface="Roboto"/>
                <a:sym typeface="Roboto"/>
              </a:rPr>
              <a:t>Strong contributor</a:t>
            </a:r>
            <a:br>
              <a:rPr lang="en-US" sz="1200">
                <a:solidFill>
                  <a:srgbClr val="FFFFFF"/>
                </a:solidFill>
                <a:latin typeface="Roboto"/>
                <a:ea typeface="Roboto"/>
                <a:cs typeface="Roboto"/>
                <a:sym typeface="Roboto"/>
              </a:rPr>
            </a:br>
            <a:r>
              <a:rPr b="1" lang="en-US" sz="1200">
                <a:solidFill>
                  <a:srgbClr val="FFFFFF"/>
                </a:solidFill>
                <a:latin typeface="Roboto"/>
                <a:ea typeface="Roboto"/>
                <a:cs typeface="Roboto"/>
                <a:sym typeface="Roboto"/>
              </a:rPr>
              <a:t>Recommendation: </a:t>
            </a:r>
            <a:r>
              <a:rPr lang="en-US" sz="1200">
                <a:solidFill>
                  <a:srgbClr val="FFFFFF"/>
                </a:solidFill>
                <a:latin typeface="Roboto"/>
                <a:ea typeface="Roboto"/>
                <a:cs typeface="Roboto"/>
                <a:sym typeface="Roboto"/>
              </a:rPr>
              <a:t>Challenge, reward, grow and motivate</a:t>
            </a:r>
            <a:endParaRPr sz="1900"/>
          </a:p>
        </p:txBody>
      </p:sp>
      <p:sp>
        <p:nvSpPr>
          <p:cNvPr id="2410" name="Google Shape;2410;p94"/>
          <p:cNvSpPr/>
          <p:nvPr/>
        </p:nvSpPr>
        <p:spPr>
          <a:xfrm>
            <a:off x="8192176" y="4225359"/>
            <a:ext cx="3482700" cy="1393500"/>
          </a:xfrm>
          <a:prstGeom prst="roundRect">
            <a:avLst>
              <a:gd fmla="val 6588" name="adj"/>
            </a:avLst>
          </a:prstGeom>
          <a:solidFill>
            <a:srgbClr val="FED838"/>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1400">
                <a:solidFill>
                  <a:schemeClr val="dk1"/>
                </a:solidFill>
                <a:latin typeface="Roboto"/>
                <a:ea typeface="Roboto"/>
                <a:cs typeface="Roboto"/>
                <a:sym typeface="Roboto"/>
              </a:rPr>
              <a:t>Trusted Professional</a:t>
            </a:r>
            <a:br>
              <a:rPr lang="en-US" sz="1200">
                <a:solidFill>
                  <a:schemeClr val="dk1"/>
                </a:solidFill>
                <a:latin typeface="Roboto"/>
                <a:ea typeface="Roboto"/>
                <a:cs typeface="Roboto"/>
                <a:sym typeface="Roboto"/>
              </a:rPr>
            </a:br>
            <a:r>
              <a:rPr lang="en-US" sz="1200">
                <a:solidFill>
                  <a:schemeClr val="dk1"/>
                </a:solidFill>
                <a:latin typeface="Roboto"/>
                <a:ea typeface="Roboto"/>
                <a:cs typeface="Roboto"/>
                <a:sym typeface="Roboto"/>
              </a:rPr>
              <a:t>Specialized, expert, has reached career potential</a:t>
            </a:r>
            <a:br>
              <a:rPr lang="en-US" sz="1200">
                <a:solidFill>
                  <a:schemeClr val="dk1"/>
                </a:solidFill>
                <a:latin typeface="Roboto"/>
                <a:ea typeface="Roboto"/>
                <a:cs typeface="Roboto"/>
                <a:sym typeface="Roboto"/>
              </a:rPr>
            </a:br>
            <a:r>
              <a:rPr lang="en-US" sz="1200">
                <a:solidFill>
                  <a:schemeClr val="dk1"/>
                </a:solidFill>
                <a:latin typeface="Roboto"/>
                <a:ea typeface="Roboto"/>
                <a:cs typeface="Roboto"/>
                <a:sym typeface="Roboto"/>
              </a:rPr>
              <a:t>Rec</a:t>
            </a:r>
            <a:r>
              <a:rPr b="1" lang="en-US" sz="1200">
                <a:solidFill>
                  <a:schemeClr val="dk1"/>
                </a:solidFill>
                <a:latin typeface="Roboto"/>
                <a:ea typeface="Roboto"/>
                <a:cs typeface="Roboto"/>
                <a:sym typeface="Roboto"/>
              </a:rPr>
              <a:t>ommendation: </a:t>
            </a:r>
            <a:r>
              <a:rPr lang="en-US" sz="1200">
                <a:solidFill>
                  <a:schemeClr val="dk1"/>
                </a:solidFill>
                <a:latin typeface="Roboto"/>
                <a:ea typeface="Roboto"/>
                <a:cs typeface="Roboto"/>
                <a:sym typeface="Roboto"/>
              </a:rPr>
              <a:t>Retain, reward, encourage</a:t>
            </a:r>
            <a:endParaRPr sz="1900">
              <a:solidFill>
                <a:schemeClr val="dk1"/>
              </a:solidFill>
            </a:endParaRPr>
          </a:p>
        </p:txBody>
      </p:sp>
      <p:sp>
        <p:nvSpPr>
          <p:cNvPr id="2411" name="Google Shape;2411;p94"/>
          <p:cNvSpPr/>
          <p:nvPr/>
        </p:nvSpPr>
        <p:spPr>
          <a:xfrm>
            <a:off x="8192176" y="1316227"/>
            <a:ext cx="3482700" cy="1393500"/>
          </a:xfrm>
          <a:prstGeom prst="roundRect">
            <a:avLst>
              <a:gd fmla="val 6588" name="adj"/>
            </a:avLst>
          </a:prstGeom>
          <a:solidFill>
            <a:srgbClr val="3AC04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br>
              <a:rPr b="1" lang="en-US" sz="1400">
                <a:solidFill>
                  <a:srgbClr val="FFFFFF"/>
                </a:solidFill>
                <a:latin typeface="Roboto"/>
                <a:ea typeface="Roboto"/>
                <a:cs typeface="Roboto"/>
                <a:sym typeface="Roboto"/>
              </a:rPr>
            </a:br>
            <a:r>
              <a:rPr b="1" lang="en-US" sz="1400">
                <a:solidFill>
                  <a:srgbClr val="FFFFFF"/>
                </a:solidFill>
                <a:latin typeface="Roboto"/>
                <a:ea typeface="Roboto"/>
                <a:cs typeface="Roboto"/>
                <a:sym typeface="Roboto"/>
              </a:rPr>
              <a:t>Future Leader</a:t>
            </a:r>
            <a:br>
              <a:rPr lang="en-US" sz="1200">
                <a:solidFill>
                  <a:srgbClr val="FFFFFF"/>
                </a:solidFill>
                <a:latin typeface="Roboto"/>
                <a:ea typeface="Roboto"/>
                <a:cs typeface="Roboto"/>
                <a:sym typeface="Roboto"/>
              </a:rPr>
            </a:br>
            <a:r>
              <a:rPr lang="en-US" sz="1200">
                <a:solidFill>
                  <a:srgbClr val="FFFFFF"/>
                </a:solidFill>
                <a:latin typeface="Roboto"/>
                <a:ea typeface="Roboto"/>
                <a:cs typeface="Roboto"/>
                <a:sym typeface="Roboto"/>
              </a:rPr>
              <a:t>Highest potential for succession/Top talent</a:t>
            </a:r>
            <a:br>
              <a:rPr lang="en-US" sz="1200">
                <a:solidFill>
                  <a:srgbClr val="FFFFFF"/>
                </a:solidFill>
                <a:latin typeface="Roboto"/>
                <a:ea typeface="Roboto"/>
                <a:cs typeface="Roboto"/>
                <a:sym typeface="Roboto"/>
              </a:rPr>
            </a:br>
            <a:r>
              <a:rPr b="1" lang="en-US" sz="1200">
                <a:solidFill>
                  <a:srgbClr val="FFFFFF"/>
                </a:solidFill>
                <a:latin typeface="Roboto"/>
                <a:ea typeface="Roboto"/>
                <a:cs typeface="Roboto"/>
                <a:sym typeface="Roboto"/>
              </a:rPr>
              <a:t>Recommendation: </a:t>
            </a:r>
            <a:r>
              <a:rPr lang="en-US" sz="1200">
                <a:solidFill>
                  <a:srgbClr val="FFFFFF"/>
                </a:solidFill>
                <a:latin typeface="Roboto"/>
                <a:ea typeface="Roboto"/>
                <a:cs typeface="Roboto"/>
                <a:sym typeface="Roboto"/>
              </a:rPr>
              <a:t>Reward, recognize, look to promote, continue to develop</a:t>
            </a:r>
            <a:endParaRPr sz="1900"/>
          </a:p>
        </p:txBody>
      </p:sp>
      <p:sp>
        <p:nvSpPr>
          <p:cNvPr id="2412" name="Google Shape;2412;p94"/>
          <p:cNvSpPr/>
          <p:nvPr/>
        </p:nvSpPr>
        <p:spPr>
          <a:xfrm>
            <a:off x="1097280" y="5678531"/>
            <a:ext cx="3482700" cy="2307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Low</a:t>
            </a:r>
            <a:endParaRPr sz="1900">
              <a:solidFill>
                <a:schemeClr val="dk1"/>
              </a:solidFill>
            </a:endParaRPr>
          </a:p>
        </p:txBody>
      </p:sp>
      <p:sp>
        <p:nvSpPr>
          <p:cNvPr id="2413" name="Google Shape;2413;p94"/>
          <p:cNvSpPr/>
          <p:nvPr/>
        </p:nvSpPr>
        <p:spPr>
          <a:xfrm>
            <a:off x="4646356" y="5678531"/>
            <a:ext cx="3482700" cy="2316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Medium</a:t>
            </a:r>
            <a:endParaRPr sz="1900">
              <a:solidFill>
                <a:schemeClr val="dk1"/>
              </a:solidFill>
            </a:endParaRPr>
          </a:p>
        </p:txBody>
      </p:sp>
      <p:sp>
        <p:nvSpPr>
          <p:cNvPr id="2414" name="Google Shape;2414;p94"/>
          <p:cNvSpPr/>
          <p:nvPr/>
        </p:nvSpPr>
        <p:spPr>
          <a:xfrm>
            <a:off x="8192177" y="5678531"/>
            <a:ext cx="3482700" cy="2307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High</a:t>
            </a:r>
            <a:endParaRPr sz="1900">
              <a:solidFill>
                <a:schemeClr val="dk1"/>
              </a:solidFill>
            </a:endParaRPr>
          </a:p>
        </p:txBody>
      </p:sp>
      <p:sp>
        <p:nvSpPr>
          <p:cNvPr id="2415" name="Google Shape;2415;p94"/>
          <p:cNvSpPr/>
          <p:nvPr/>
        </p:nvSpPr>
        <p:spPr>
          <a:xfrm rot="-5400000">
            <a:off x="199791" y="1895242"/>
            <a:ext cx="1393500" cy="2316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High</a:t>
            </a:r>
            <a:endParaRPr sz="1900">
              <a:solidFill>
                <a:schemeClr val="dk1"/>
              </a:solidFill>
            </a:endParaRPr>
          </a:p>
        </p:txBody>
      </p:sp>
      <p:sp>
        <p:nvSpPr>
          <p:cNvPr id="2416" name="Google Shape;2416;p94"/>
          <p:cNvSpPr/>
          <p:nvPr/>
        </p:nvSpPr>
        <p:spPr>
          <a:xfrm rot="-5400000">
            <a:off x="199791" y="3351867"/>
            <a:ext cx="1393500" cy="2316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Medium</a:t>
            </a:r>
            <a:endParaRPr sz="1900">
              <a:solidFill>
                <a:schemeClr val="dk1"/>
              </a:solidFill>
            </a:endParaRPr>
          </a:p>
        </p:txBody>
      </p:sp>
      <p:sp>
        <p:nvSpPr>
          <p:cNvPr id="2417" name="Google Shape;2417;p94"/>
          <p:cNvSpPr/>
          <p:nvPr/>
        </p:nvSpPr>
        <p:spPr>
          <a:xfrm rot="-5400000">
            <a:off x="199791" y="4806438"/>
            <a:ext cx="1393500" cy="2316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Low</a:t>
            </a:r>
            <a:endParaRPr sz="1900">
              <a:solidFill>
                <a:schemeClr val="dk1"/>
              </a:solidFill>
            </a:endParaRPr>
          </a:p>
        </p:txBody>
      </p:sp>
      <p:sp>
        <p:nvSpPr>
          <p:cNvPr id="2418" name="Google Shape;2418;p94"/>
          <p:cNvSpPr/>
          <p:nvPr/>
        </p:nvSpPr>
        <p:spPr>
          <a:xfrm rot="-5400000">
            <a:off x="-1579093" y="3316037"/>
            <a:ext cx="4304700" cy="301200"/>
          </a:xfrm>
          <a:prstGeom prst="leftRightArrow">
            <a:avLst>
              <a:gd fmla="val 60795" name="adj1"/>
              <a:gd fmla="val 114092" name="adj2"/>
            </a:avLst>
          </a:prstGeom>
          <a:solidFill>
            <a:schemeClr val="dk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1200">
                <a:solidFill>
                  <a:srgbClr val="FFFFFF"/>
                </a:solidFill>
                <a:latin typeface="Roboto"/>
                <a:ea typeface="Roboto"/>
                <a:cs typeface="Roboto"/>
                <a:sym typeface="Roboto"/>
              </a:rPr>
              <a:t>Leadership Potential</a:t>
            </a:r>
            <a:endParaRPr sz="1900"/>
          </a:p>
        </p:txBody>
      </p:sp>
      <p:sp>
        <p:nvSpPr>
          <p:cNvPr id="2419" name="Google Shape;2419;p94"/>
          <p:cNvSpPr txBox="1"/>
          <p:nvPr/>
        </p:nvSpPr>
        <p:spPr>
          <a:xfrm>
            <a:off x="481149" y="376815"/>
            <a:ext cx="11157900" cy="546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b="1" lang="en-US" sz="3200">
                <a:solidFill>
                  <a:srgbClr val="1A1A1A"/>
                </a:solidFill>
                <a:latin typeface="Work Sans"/>
                <a:ea typeface="Work Sans"/>
                <a:cs typeface="Work Sans"/>
                <a:sym typeface="Work Sans"/>
              </a:rPr>
              <a:t>Introduction to the Nine Box Talent Matrix</a:t>
            </a:r>
            <a:endParaRPr b="1" sz="3200">
              <a:solidFill>
                <a:srgbClr val="1A1A1A"/>
              </a:solidFill>
              <a:latin typeface="Work Sans"/>
              <a:ea typeface="Work Sans"/>
              <a:cs typeface="Work Sans"/>
              <a:sym typeface="Work Sans"/>
            </a:endParaRPr>
          </a:p>
        </p:txBody>
      </p:sp>
      <p:sp>
        <p:nvSpPr>
          <p:cNvPr id="2420" name="Google Shape;2420;p94"/>
          <p:cNvSpPr/>
          <p:nvPr/>
        </p:nvSpPr>
        <p:spPr>
          <a:xfrm>
            <a:off x="11535627"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6</a:t>
            </a:r>
            <a:endParaRPr b="1" sz="2100">
              <a:solidFill>
                <a:schemeClr val="dk2"/>
              </a:solidFill>
              <a:latin typeface="Outfit"/>
              <a:ea typeface="Outfit"/>
              <a:cs typeface="Outfit"/>
              <a:sym typeface="Outfi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5" name="Shape 2425"/>
        <p:cNvGrpSpPr/>
        <p:nvPr/>
      </p:nvGrpSpPr>
      <p:grpSpPr>
        <a:xfrm>
          <a:off x="0" y="0"/>
          <a:ext cx="0" cy="0"/>
          <a:chOff x="0" y="0"/>
          <a:chExt cx="0" cy="0"/>
        </a:xfrm>
      </p:grpSpPr>
      <p:sp>
        <p:nvSpPr>
          <p:cNvPr id="2426" name="Google Shape;2426;p95"/>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
        <p:nvSpPr>
          <p:cNvPr id="2427" name="Google Shape;2427;p95"/>
          <p:cNvSpPr/>
          <p:nvPr/>
        </p:nvSpPr>
        <p:spPr>
          <a:xfrm>
            <a:off x="1097280" y="5936643"/>
            <a:ext cx="10577700" cy="301200"/>
          </a:xfrm>
          <a:prstGeom prst="leftRightArrow">
            <a:avLst>
              <a:gd fmla="val 60795" name="adj1"/>
              <a:gd fmla="val 114092" name="adj2"/>
            </a:avLst>
          </a:prstGeom>
          <a:solidFill>
            <a:schemeClr val="dk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1200">
                <a:solidFill>
                  <a:srgbClr val="FFFFFF"/>
                </a:solidFill>
                <a:latin typeface="Roboto"/>
                <a:ea typeface="Roboto"/>
                <a:cs typeface="Roboto"/>
                <a:sym typeface="Roboto"/>
              </a:rPr>
              <a:t>Performance</a:t>
            </a:r>
            <a:endParaRPr sz="1900"/>
          </a:p>
        </p:txBody>
      </p:sp>
      <p:sp>
        <p:nvSpPr>
          <p:cNvPr id="2428" name="Google Shape;2428;p95"/>
          <p:cNvSpPr/>
          <p:nvPr/>
        </p:nvSpPr>
        <p:spPr>
          <a:xfrm>
            <a:off x="1105231" y="2770792"/>
            <a:ext cx="3482700" cy="1393500"/>
          </a:xfrm>
          <a:prstGeom prst="roundRect">
            <a:avLst>
              <a:gd fmla="val 6588" name="adj"/>
            </a:avLst>
          </a:prstGeom>
          <a:solidFill>
            <a:srgbClr val="FD98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900"/>
          </a:p>
        </p:txBody>
      </p:sp>
      <p:sp>
        <p:nvSpPr>
          <p:cNvPr id="2429" name="Google Shape;2429;p95"/>
          <p:cNvSpPr/>
          <p:nvPr/>
        </p:nvSpPr>
        <p:spPr>
          <a:xfrm>
            <a:off x="4648704" y="2770792"/>
            <a:ext cx="3482700" cy="1393500"/>
          </a:xfrm>
          <a:prstGeom prst="roundRect">
            <a:avLst>
              <a:gd fmla="val 6588" name="adj"/>
            </a:avLst>
          </a:prstGeom>
          <a:solidFill>
            <a:srgbClr val="FED838"/>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900">
              <a:solidFill>
                <a:schemeClr val="dk1"/>
              </a:solidFill>
            </a:endParaRPr>
          </a:p>
        </p:txBody>
      </p:sp>
      <p:sp>
        <p:nvSpPr>
          <p:cNvPr id="2430" name="Google Shape;2430;p95"/>
          <p:cNvSpPr/>
          <p:nvPr/>
        </p:nvSpPr>
        <p:spPr>
          <a:xfrm>
            <a:off x="1105231" y="4225359"/>
            <a:ext cx="3482700" cy="1393500"/>
          </a:xfrm>
          <a:prstGeom prst="roundRect">
            <a:avLst>
              <a:gd fmla="val 6588" name="adj"/>
            </a:avLst>
          </a:prstGeom>
          <a:solidFill>
            <a:srgbClr val="F9320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900"/>
          </a:p>
        </p:txBody>
      </p:sp>
      <p:sp>
        <p:nvSpPr>
          <p:cNvPr id="2431" name="Google Shape;2431;p95"/>
          <p:cNvSpPr/>
          <p:nvPr/>
        </p:nvSpPr>
        <p:spPr>
          <a:xfrm>
            <a:off x="4648704" y="4225359"/>
            <a:ext cx="3482700" cy="1393500"/>
          </a:xfrm>
          <a:prstGeom prst="roundRect">
            <a:avLst>
              <a:gd fmla="val 6588" name="adj"/>
            </a:avLst>
          </a:prstGeom>
          <a:solidFill>
            <a:srgbClr val="FD98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900"/>
          </a:p>
        </p:txBody>
      </p:sp>
      <p:sp>
        <p:nvSpPr>
          <p:cNvPr id="2432" name="Google Shape;2432;p95"/>
          <p:cNvSpPr/>
          <p:nvPr/>
        </p:nvSpPr>
        <p:spPr>
          <a:xfrm>
            <a:off x="1105231" y="1316227"/>
            <a:ext cx="3482700" cy="1393500"/>
          </a:xfrm>
          <a:prstGeom prst="roundRect">
            <a:avLst>
              <a:gd fmla="val 6588" name="adj"/>
            </a:avLst>
          </a:prstGeom>
          <a:solidFill>
            <a:srgbClr val="FED838"/>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900">
              <a:solidFill>
                <a:schemeClr val="dk1"/>
              </a:solidFill>
            </a:endParaRPr>
          </a:p>
        </p:txBody>
      </p:sp>
      <p:sp>
        <p:nvSpPr>
          <p:cNvPr id="2433" name="Google Shape;2433;p95"/>
          <p:cNvSpPr/>
          <p:nvPr/>
        </p:nvSpPr>
        <p:spPr>
          <a:xfrm>
            <a:off x="4648704" y="1316227"/>
            <a:ext cx="3482700" cy="1393500"/>
          </a:xfrm>
          <a:prstGeom prst="roundRect">
            <a:avLst>
              <a:gd fmla="val 6588" name="adj"/>
            </a:avLst>
          </a:prstGeom>
          <a:solidFill>
            <a:srgbClr val="8CD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900"/>
          </a:p>
        </p:txBody>
      </p:sp>
      <p:sp>
        <p:nvSpPr>
          <p:cNvPr id="2434" name="Google Shape;2434;p95"/>
          <p:cNvSpPr/>
          <p:nvPr/>
        </p:nvSpPr>
        <p:spPr>
          <a:xfrm>
            <a:off x="8192176" y="2770792"/>
            <a:ext cx="3482700" cy="1393500"/>
          </a:xfrm>
          <a:prstGeom prst="roundRect">
            <a:avLst>
              <a:gd fmla="val 6588" name="adj"/>
            </a:avLst>
          </a:prstGeom>
          <a:solidFill>
            <a:srgbClr val="8CD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900"/>
          </a:p>
        </p:txBody>
      </p:sp>
      <p:sp>
        <p:nvSpPr>
          <p:cNvPr id="2435" name="Google Shape;2435;p95"/>
          <p:cNvSpPr/>
          <p:nvPr/>
        </p:nvSpPr>
        <p:spPr>
          <a:xfrm>
            <a:off x="8192176" y="4225359"/>
            <a:ext cx="3482700" cy="1393500"/>
          </a:xfrm>
          <a:prstGeom prst="roundRect">
            <a:avLst>
              <a:gd fmla="val 6588" name="adj"/>
            </a:avLst>
          </a:prstGeom>
          <a:solidFill>
            <a:srgbClr val="FED838"/>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900">
              <a:solidFill>
                <a:schemeClr val="dk1"/>
              </a:solidFill>
            </a:endParaRPr>
          </a:p>
        </p:txBody>
      </p:sp>
      <p:sp>
        <p:nvSpPr>
          <p:cNvPr id="2436" name="Google Shape;2436;p95"/>
          <p:cNvSpPr/>
          <p:nvPr/>
        </p:nvSpPr>
        <p:spPr>
          <a:xfrm>
            <a:off x="8192176" y="1316227"/>
            <a:ext cx="3482700" cy="1393500"/>
          </a:xfrm>
          <a:prstGeom prst="roundRect">
            <a:avLst>
              <a:gd fmla="val 6588" name="adj"/>
            </a:avLst>
          </a:prstGeom>
          <a:solidFill>
            <a:srgbClr val="3AC04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1900"/>
          </a:p>
        </p:txBody>
      </p:sp>
      <p:sp>
        <p:nvSpPr>
          <p:cNvPr id="2437" name="Google Shape;2437;p95"/>
          <p:cNvSpPr/>
          <p:nvPr/>
        </p:nvSpPr>
        <p:spPr>
          <a:xfrm>
            <a:off x="1097280" y="5678531"/>
            <a:ext cx="3482700" cy="2307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Low</a:t>
            </a:r>
            <a:endParaRPr sz="1900">
              <a:solidFill>
                <a:schemeClr val="dk1"/>
              </a:solidFill>
            </a:endParaRPr>
          </a:p>
        </p:txBody>
      </p:sp>
      <p:sp>
        <p:nvSpPr>
          <p:cNvPr id="2438" name="Google Shape;2438;p95"/>
          <p:cNvSpPr/>
          <p:nvPr/>
        </p:nvSpPr>
        <p:spPr>
          <a:xfrm>
            <a:off x="4646356" y="5678531"/>
            <a:ext cx="3482700" cy="2316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Medium</a:t>
            </a:r>
            <a:endParaRPr sz="1900">
              <a:solidFill>
                <a:schemeClr val="dk1"/>
              </a:solidFill>
            </a:endParaRPr>
          </a:p>
        </p:txBody>
      </p:sp>
      <p:sp>
        <p:nvSpPr>
          <p:cNvPr id="2439" name="Google Shape;2439;p95"/>
          <p:cNvSpPr/>
          <p:nvPr/>
        </p:nvSpPr>
        <p:spPr>
          <a:xfrm>
            <a:off x="8192177" y="5678531"/>
            <a:ext cx="3482700" cy="2307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High</a:t>
            </a:r>
            <a:endParaRPr sz="1900">
              <a:solidFill>
                <a:schemeClr val="dk1"/>
              </a:solidFill>
            </a:endParaRPr>
          </a:p>
        </p:txBody>
      </p:sp>
      <p:sp>
        <p:nvSpPr>
          <p:cNvPr id="2440" name="Google Shape;2440;p95"/>
          <p:cNvSpPr/>
          <p:nvPr/>
        </p:nvSpPr>
        <p:spPr>
          <a:xfrm rot="-5400000">
            <a:off x="199791" y="1895242"/>
            <a:ext cx="1393500" cy="2316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High</a:t>
            </a:r>
            <a:endParaRPr sz="1900">
              <a:solidFill>
                <a:schemeClr val="dk1"/>
              </a:solidFill>
            </a:endParaRPr>
          </a:p>
        </p:txBody>
      </p:sp>
      <p:sp>
        <p:nvSpPr>
          <p:cNvPr id="2441" name="Google Shape;2441;p95"/>
          <p:cNvSpPr/>
          <p:nvPr/>
        </p:nvSpPr>
        <p:spPr>
          <a:xfrm rot="-5400000">
            <a:off x="199791" y="3351867"/>
            <a:ext cx="1393500" cy="2316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Medium</a:t>
            </a:r>
            <a:endParaRPr sz="1900">
              <a:solidFill>
                <a:schemeClr val="dk1"/>
              </a:solidFill>
            </a:endParaRPr>
          </a:p>
        </p:txBody>
      </p:sp>
      <p:sp>
        <p:nvSpPr>
          <p:cNvPr id="2442" name="Google Shape;2442;p95"/>
          <p:cNvSpPr/>
          <p:nvPr/>
        </p:nvSpPr>
        <p:spPr>
          <a:xfrm rot="-5400000">
            <a:off x="199791" y="4806438"/>
            <a:ext cx="1393500" cy="231600"/>
          </a:xfrm>
          <a:prstGeom prst="roundRect">
            <a:avLst>
              <a:gd fmla="val 16667" name="adj"/>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lang="en-US" sz="1200">
                <a:solidFill>
                  <a:schemeClr val="dk1"/>
                </a:solidFill>
                <a:latin typeface="Roboto"/>
                <a:ea typeface="Roboto"/>
                <a:cs typeface="Roboto"/>
                <a:sym typeface="Roboto"/>
              </a:rPr>
              <a:t>Low</a:t>
            </a:r>
            <a:endParaRPr sz="1900">
              <a:solidFill>
                <a:schemeClr val="dk1"/>
              </a:solidFill>
            </a:endParaRPr>
          </a:p>
        </p:txBody>
      </p:sp>
      <p:sp>
        <p:nvSpPr>
          <p:cNvPr id="2443" name="Google Shape;2443;p95"/>
          <p:cNvSpPr/>
          <p:nvPr/>
        </p:nvSpPr>
        <p:spPr>
          <a:xfrm rot="-5400000">
            <a:off x="-1579093" y="3316037"/>
            <a:ext cx="4304700" cy="301200"/>
          </a:xfrm>
          <a:prstGeom prst="leftRightArrow">
            <a:avLst>
              <a:gd fmla="val 60795" name="adj1"/>
              <a:gd fmla="val 114092" name="adj2"/>
            </a:avLst>
          </a:prstGeom>
          <a:solidFill>
            <a:schemeClr val="dk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rPr b="1" lang="en-US" sz="1200">
                <a:solidFill>
                  <a:srgbClr val="FFFFFF"/>
                </a:solidFill>
                <a:latin typeface="Roboto"/>
                <a:ea typeface="Roboto"/>
                <a:cs typeface="Roboto"/>
                <a:sym typeface="Roboto"/>
              </a:rPr>
              <a:t>Leadership Potential</a:t>
            </a:r>
            <a:endParaRPr sz="1900"/>
          </a:p>
        </p:txBody>
      </p:sp>
      <p:sp>
        <p:nvSpPr>
          <p:cNvPr id="2444" name="Google Shape;2444;p95"/>
          <p:cNvSpPr txBox="1"/>
          <p:nvPr/>
        </p:nvSpPr>
        <p:spPr>
          <a:xfrm>
            <a:off x="481149" y="376815"/>
            <a:ext cx="11157900" cy="546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b="1" lang="en-US" sz="3200">
                <a:solidFill>
                  <a:srgbClr val="1A1A1A"/>
                </a:solidFill>
                <a:latin typeface="Work Sans"/>
                <a:ea typeface="Work Sans"/>
                <a:cs typeface="Work Sans"/>
                <a:sym typeface="Work Sans"/>
              </a:rPr>
              <a:t>&lt;Department&gt; team assessment</a:t>
            </a:r>
            <a:endParaRPr b="1" sz="3200">
              <a:solidFill>
                <a:srgbClr val="1A1A1A"/>
              </a:solidFill>
              <a:latin typeface="Work Sans"/>
              <a:ea typeface="Work Sans"/>
              <a:cs typeface="Work Sans"/>
              <a:sym typeface="Work Sans"/>
            </a:endParaRPr>
          </a:p>
        </p:txBody>
      </p:sp>
      <p:sp>
        <p:nvSpPr>
          <p:cNvPr id="2445" name="Google Shape;2445;p95"/>
          <p:cNvSpPr txBox="1"/>
          <p:nvPr/>
        </p:nvSpPr>
        <p:spPr>
          <a:xfrm>
            <a:off x="1847075" y="4835063"/>
            <a:ext cx="891900" cy="430800"/>
          </a:xfrm>
          <a:prstGeom prst="rect">
            <a:avLst/>
          </a:prstGeom>
          <a:gradFill>
            <a:gsLst>
              <a:gs pos="0">
                <a:srgbClr val="424242"/>
              </a:gs>
              <a:gs pos="100000">
                <a:srgbClr val="010101"/>
              </a:gs>
            </a:gsLst>
            <a:lin ang="5400012" scaled="0"/>
          </a:gra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200">
                <a:solidFill>
                  <a:srgbClr val="FFFFFF"/>
                </a:solidFill>
              </a:rPr>
              <a:t>M. Out</a:t>
            </a:r>
            <a:endParaRPr b="1" sz="1200">
              <a:solidFill>
                <a:srgbClr val="FFFFFF"/>
              </a:solidFill>
            </a:endParaRPr>
          </a:p>
        </p:txBody>
      </p:sp>
      <p:sp>
        <p:nvSpPr>
          <p:cNvPr id="2446" name="Google Shape;2446;p95"/>
          <p:cNvSpPr txBox="1"/>
          <p:nvPr/>
        </p:nvSpPr>
        <p:spPr>
          <a:xfrm>
            <a:off x="7691700" y="4706004"/>
            <a:ext cx="891900" cy="430800"/>
          </a:xfrm>
          <a:prstGeom prst="rect">
            <a:avLst/>
          </a:prstGeom>
          <a:gradFill>
            <a:gsLst>
              <a:gs pos="0">
                <a:srgbClr val="424242"/>
              </a:gs>
              <a:gs pos="100000">
                <a:srgbClr val="010101"/>
              </a:gs>
            </a:gsLst>
            <a:lin ang="5400012" scaled="0"/>
          </a:gra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200">
                <a:solidFill>
                  <a:srgbClr val="FFFFFF"/>
                </a:solidFill>
              </a:rPr>
              <a:t>IM</a:t>
            </a:r>
            <a:r>
              <a:rPr b="1" lang="en-US" sz="1200">
                <a:solidFill>
                  <a:srgbClr val="FFFFFF"/>
                </a:solidFill>
              </a:rPr>
              <a:t>. Cool</a:t>
            </a:r>
            <a:endParaRPr b="1" sz="1200">
              <a:solidFill>
                <a:srgbClr val="FFFFFF"/>
              </a:solidFill>
            </a:endParaRPr>
          </a:p>
        </p:txBody>
      </p:sp>
      <p:sp>
        <p:nvSpPr>
          <p:cNvPr id="2447" name="Google Shape;2447;p95"/>
          <p:cNvSpPr txBox="1"/>
          <p:nvPr/>
        </p:nvSpPr>
        <p:spPr>
          <a:xfrm>
            <a:off x="6018875" y="3252138"/>
            <a:ext cx="891900" cy="430800"/>
          </a:xfrm>
          <a:prstGeom prst="rect">
            <a:avLst/>
          </a:prstGeom>
          <a:gradFill>
            <a:gsLst>
              <a:gs pos="0">
                <a:srgbClr val="424242"/>
              </a:gs>
              <a:gs pos="100000">
                <a:srgbClr val="010101"/>
              </a:gs>
            </a:gsLst>
            <a:lin ang="5400012" scaled="0"/>
          </a:gra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200">
                <a:solidFill>
                  <a:srgbClr val="FFFFFF"/>
                </a:solidFill>
              </a:rPr>
              <a:t>N. Hire</a:t>
            </a:r>
            <a:endParaRPr b="1" sz="1200">
              <a:solidFill>
                <a:srgbClr val="FFFFFF"/>
              </a:solidFill>
            </a:endParaRPr>
          </a:p>
        </p:txBody>
      </p:sp>
      <p:sp>
        <p:nvSpPr>
          <p:cNvPr id="2448" name="Google Shape;2448;p95"/>
          <p:cNvSpPr txBox="1"/>
          <p:nvPr/>
        </p:nvSpPr>
        <p:spPr>
          <a:xfrm>
            <a:off x="9588742" y="1837868"/>
            <a:ext cx="891900" cy="430800"/>
          </a:xfrm>
          <a:prstGeom prst="rect">
            <a:avLst/>
          </a:prstGeom>
          <a:gradFill>
            <a:gsLst>
              <a:gs pos="0">
                <a:srgbClr val="424242"/>
              </a:gs>
              <a:gs pos="100000">
                <a:srgbClr val="010101"/>
              </a:gs>
            </a:gsLst>
            <a:lin ang="5400012" scaled="0"/>
          </a:gra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200">
                <a:solidFill>
                  <a:srgbClr val="FFFFFF"/>
                </a:solidFill>
              </a:rPr>
              <a:t>S. Star</a:t>
            </a:r>
            <a:endParaRPr b="1" sz="1200">
              <a:solidFill>
                <a:srgbClr val="FFFFFF"/>
              </a:solidFill>
            </a:endParaRPr>
          </a:p>
        </p:txBody>
      </p:sp>
      <p:sp>
        <p:nvSpPr>
          <p:cNvPr id="2449" name="Google Shape;2449;p95"/>
          <p:cNvSpPr txBox="1"/>
          <p:nvPr/>
        </p:nvSpPr>
        <p:spPr>
          <a:xfrm>
            <a:off x="2353570" y="1860810"/>
            <a:ext cx="1088700" cy="384900"/>
          </a:xfrm>
          <a:prstGeom prst="rect">
            <a:avLst/>
          </a:prstGeom>
          <a:gradFill>
            <a:gsLst>
              <a:gs pos="0">
                <a:srgbClr val="424242"/>
              </a:gs>
              <a:gs pos="100000">
                <a:srgbClr val="010101"/>
              </a:gs>
            </a:gsLst>
            <a:lin ang="5400012" scaled="0"/>
          </a:gra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00">
                <a:solidFill>
                  <a:srgbClr val="FFFFFF"/>
                </a:solidFill>
              </a:rPr>
              <a:t>M. Struggle</a:t>
            </a:r>
            <a:endParaRPr b="1" sz="900">
              <a:solidFill>
                <a:srgbClr val="FFFFFF"/>
              </a:solidFill>
            </a:endParaRPr>
          </a:p>
        </p:txBody>
      </p:sp>
      <p:sp>
        <p:nvSpPr>
          <p:cNvPr id="2450" name="Google Shape;2450;p95"/>
          <p:cNvSpPr txBox="1"/>
          <p:nvPr/>
        </p:nvSpPr>
        <p:spPr>
          <a:xfrm>
            <a:off x="6018877" y="1837860"/>
            <a:ext cx="891900" cy="430800"/>
          </a:xfrm>
          <a:prstGeom prst="rect">
            <a:avLst/>
          </a:prstGeom>
          <a:gradFill>
            <a:gsLst>
              <a:gs pos="0">
                <a:srgbClr val="424242"/>
              </a:gs>
              <a:gs pos="100000">
                <a:srgbClr val="010101"/>
              </a:gs>
            </a:gsLst>
            <a:lin ang="5400012" scaled="0"/>
          </a:gra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200">
                <a:solidFill>
                  <a:srgbClr val="FFFFFF"/>
                </a:solidFill>
              </a:rPr>
              <a:t>A. Goto</a:t>
            </a:r>
            <a:endParaRPr b="1" sz="1200">
              <a:solidFill>
                <a:srgbClr val="FFFFFF"/>
              </a:solidFill>
            </a:endParaRPr>
          </a:p>
        </p:txBody>
      </p:sp>
      <p:sp>
        <p:nvSpPr>
          <p:cNvPr id="2451" name="Google Shape;2451;p95"/>
          <p:cNvSpPr txBox="1"/>
          <p:nvPr/>
        </p:nvSpPr>
        <p:spPr>
          <a:xfrm>
            <a:off x="7105525" y="2821338"/>
            <a:ext cx="891900" cy="430800"/>
          </a:xfrm>
          <a:prstGeom prst="rect">
            <a:avLst/>
          </a:prstGeom>
          <a:gradFill>
            <a:gsLst>
              <a:gs pos="0">
                <a:srgbClr val="424242"/>
              </a:gs>
              <a:gs pos="100000">
                <a:srgbClr val="010101"/>
              </a:gs>
            </a:gsLst>
            <a:lin ang="5400012" scaled="0"/>
          </a:gra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200">
                <a:solidFill>
                  <a:srgbClr val="FFFFFF"/>
                </a:solidFill>
              </a:rPr>
              <a:t>M. Solid</a:t>
            </a:r>
            <a:endParaRPr b="1" sz="1200">
              <a:solidFill>
                <a:srgbClr val="FFFFFF"/>
              </a:solidFill>
            </a:endParaRPr>
          </a:p>
        </p:txBody>
      </p:sp>
      <p:sp>
        <p:nvSpPr>
          <p:cNvPr id="2452" name="Google Shape;2452;p95"/>
          <p:cNvSpPr/>
          <p:nvPr/>
        </p:nvSpPr>
        <p:spPr>
          <a:xfrm>
            <a:off x="11535627"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6</a:t>
            </a:r>
            <a:endParaRPr b="1" sz="2100">
              <a:solidFill>
                <a:schemeClr val="dk2"/>
              </a:solidFill>
              <a:latin typeface="Outfit"/>
              <a:ea typeface="Outfit"/>
              <a:cs typeface="Outfit"/>
              <a:sym typeface="Outfi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7" name="Shape 2457"/>
        <p:cNvGrpSpPr/>
        <p:nvPr/>
      </p:nvGrpSpPr>
      <p:grpSpPr>
        <a:xfrm>
          <a:off x="0" y="0"/>
          <a:ext cx="0" cy="0"/>
          <a:chOff x="0" y="0"/>
          <a:chExt cx="0" cy="0"/>
        </a:xfrm>
      </p:grpSpPr>
      <p:sp>
        <p:nvSpPr>
          <p:cNvPr id="2458" name="Google Shape;2458;p96"/>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
        <p:nvSpPr>
          <p:cNvPr id="2459" name="Google Shape;2459;p96"/>
          <p:cNvSpPr txBox="1"/>
          <p:nvPr/>
        </p:nvSpPr>
        <p:spPr>
          <a:xfrm>
            <a:off x="415501" y="372394"/>
            <a:ext cx="4152600" cy="546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b="1" lang="en-US" sz="3200">
                <a:solidFill>
                  <a:srgbClr val="1A1A1A"/>
                </a:solidFill>
                <a:latin typeface="Work Sans"/>
                <a:ea typeface="Work Sans"/>
                <a:cs typeface="Work Sans"/>
                <a:sym typeface="Work Sans"/>
              </a:rPr>
              <a:t>Talent assessment</a:t>
            </a:r>
            <a:endParaRPr b="1" sz="3200">
              <a:solidFill>
                <a:srgbClr val="1A1A1A"/>
              </a:solidFill>
              <a:latin typeface="Work Sans"/>
              <a:ea typeface="Work Sans"/>
              <a:cs typeface="Work Sans"/>
              <a:sym typeface="Work Sans"/>
            </a:endParaRPr>
          </a:p>
        </p:txBody>
      </p:sp>
      <p:graphicFrame>
        <p:nvGraphicFramePr>
          <p:cNvPr id="2460" name="Google Shape;2460;p96"/>
          <p:cNvGraphicFramePr/>
          <p:nvPr/>
        </p:nvGraphicFramePr>
        <p:xfrm>
          <a:off x="415492" y="1281510"/>
          <a:ext cx="3000000" cy="3000000"/>
        </p:xfrm>
        <a:graphic>
          <a:graphicData uri="http://schemas.openxmlformats.org/drawingml/2006/table">
            <a:tbl>
              <a:tblPr>
                <a:noFill/>
                <a:tableStyleId>{4219CAD4-DF7F-4D20-B4D6-E0003D9C6DFD}</a:tableStyleId>
              </a:tblPr>
              <a:tblGrid>
                <a:gridCol w="2162425"/>
                <a:gridCol w="510200"/>
                <a:gridCol w="568775"/>
                <a:gridCol w="1743275"/>
                <a:gridCol w="5004575"/>
                <a:gridCol w="1438625"/>
              </a:tblGrid>
              <a:tr h="508000">
                <a:tc>
                  <a:txBody>
                    <a:bodyPr/>
                    <a:lstStyle/>
                    <a:p>
                      <a:pPr indent="0" lvl="0" marL="0" rtl="0" algn="l">
                        <a:spcBef>
                          <a:spcPts val="0"/>
                        </a:spcBef>
                        <a:spcAft>
                          <a:spcPts val="0"/>
                        </a:spcAft>
                        <a:buNone/>
                      </a:pPr>
                      <a:r>
                        <a:rPr b="1" lang="en-US">
                          <a:solidFill>
                            <a:schemeClr val="lt1"/>
                          </a:solidFill>
                          <a:latin typeface="Outfit"/>
                          <a:ea typeface="Outfit"/>
                          <a:cs typeface="Outfit"/>
                          <a:sym typeface="Outfit"/>
                        </a:rPr>
                        <a:t>Individual</a:t>
                      </a:r>
                      <a:endParaRPr b="1">
                        <a:solidFill>
                          <a:schemeClr val="lt1"/>
                        </a:solidFill>
                        <a:latin typeface="Outfit"/>
                        <a:ea typeface="Outfit"/>
                        <a:cs typeface="Outfit"/>
                        <a:sym typeface="Outfit"/>
                      </a:endParaRPr>
                    </a:p>
                  </a:txBody>
                  <a:tcPr marT="121900" marB="121900" marR="121900" marL="121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24F41"/>
                    </a:solidFill>
                  </a:tcPr>
                </a:tc>
                <a:tc>
                  <a:txBody>
                    <a:bodyPr/>
                    <a:lstStyle/>
                    <a:p>
                      <a:pPr indent="0" lvl="0" marL="0" rtl="0" algn="l">
                        <a:spcBef>
                          <a:spcPts val="0"/>
                        </a:spcBef>
                        <a:spcAft>
                          <a:spcPts val="0"/>
                        </a:spcAft>
                        <a:buNone/>
                      </a:pPr>
                      <a:r>
                        <a:t/>
                      </a:r>
                      <a:endParaRPr b="1">
                        <a:solidFill>
                          <a:schemeClr val="lt1"/>
                        </a:solidFill>
                        <a:latin typeface="Outfit"/>
                        <a:ea typeface="Outfit"/>
                        <a:cs typeface="Outfit"/>
                        <a:sym typeface="Outfit"/>
                      </a:endParaRPr>
                    </a:p>
                  </a:txBody>
                  <a:tcPr marT="121900" marB="121900" marR="121900" marL="121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24F41"/>
                    </a:solidFill>
                  </a:tcPr>
                </a:tc>
                <a:tc>
                  <a:txBody>
                    <a:bodyPr/>
                    <a:lstStyle/>
                    <a:p>
                      <a:pPr indent="0" lvl="0" marL="0" rtl="0" algn="l">
                        <a:spcBef>
                          <a:spcPts val="0"/>
                        </a:spcBef>
                        <a:spcAft>
                          <a:spcPts val="0"/>
                        </a:spcAft>
                        <a:buNone/>
                      </a:pPr>
                      <a:r>
                        <a:rPr b="1" lang="en-US">
                          <a:solidFill>
                            <a:schemeClr val="lt1"/>
                          </a:solidFill>
                          <a:latin typeface="Outfit"/>
                          <a:ea typeface="Outfit"/>
                          <a:cs typeface="Outfit"/>
                          <a:sym typeface="Outfit"/>
                        </a:rPr>
                        <a:t>L</a:t>
                      </a:r>
                      <a:endParaRPr b="1">
                        <a:solidFill>
                          <a:schemeClr val="lt1"/>
                        </a:solidFill>
                        <a:latin typeface="Outfit"/>
                        <a:ea typeface="Outfit"/>
                        <a:cs typeface="Outfit"/>
                        <a:sym typeface="Outfit"/>
                      </a:endParaRPr>
                    </a:p>
                  </a:txBody>
                  <a:tcPr marT="121900" marB="121900" marR="121900" marL="121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24F41"/>
                    </a:solidFill>
                  </a:tcPr>
                </a:tc>
                <a:tc>
                  <a:txBody>
                    <a:bodyPr/>
                    <a:lstStyle/>
                    <a:p>
                      <a:pPr indent="0" lvl="0" marL="0" rtl="0" algn="l">
                        <a:spcBef>
                          <a:spcPts val="0"/>
                        </a:spcBef>
                        <a:spcAft>
                          <a:spcPts val="0"/>
                        </a:spcAft>
                        <a:buNone/>
                      </a:pPr>
                      <a:r>
                        <a:rPr b="1" lang="en-US">
                          <a:solidFill>
                            <a:schemeClr val="lt1"/>
                          </a:solidFill>
                          <a:latin typeface="Outfit"/>
                          <a:ea typeface="Outfit"/>
                          <a:cs typeface="Outfit"/>
                          <a:sym typeface="Outfit"/>
                        </a:rPr>
                        <a:t>Current </a:t>
                      </a:r>
                      <a:r>
                        <a:rPr b="1" lang="en-US">
                          <a:solidFill>
                            <a:schemeClr val="lt1"/>
                          </a:solidFill>
                          <a:latin typeface="Outfit"/>
                          <a:ea typeface="Outfit"/>
                          <a:cs typeface="Outfit"/>
                          <a:sym typeface="Outfit"/>
                        </a:rPr>
                        <a:t>Title</a:t>
                      </a:r>
                      <a:endParaRPr b="1">
                        <a:solidFill>
                          <a:schemeClr val="lt1"/>
                        </a:solidFill>
                        <a:latin typeface="Outfit"/>
                        <a:ea typeface="Outfit"/>
                        <a:cs typeface="Outfit"/>
                        <a:sym typeface="Outfit"/>
                      </a:endParaRPr>
                    </a:p>
                  </a:txBody>
                  <a:tcPr marT="121900" marB="121900" marR="121900" marL="121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24F41"/>
                    </a:solidFill>
                  </a:tcPr>
                </a:tc>
                <a:tc>
                  <a:txBody>
                    <a:bodyPr/>
                    <a:lstStyle/>
                    <a:p>
                      <a:pPr indent="0" lvl="0" marL="0" rtl="0" algn="l">
                        <a:spcBef>
                          <a:spcPts val="0"/>
                        </a:spcBef>
                        <a:spcAft>
                          <a:spcPts val="0"/>
                        </a:spcAft>
                        <a:buNone/>
                      </a:pPr>
                      <a:r>
                        <a:rPr b="1" lang="en-US">
                          <a:solidFill>
                            <a:schemeClr val="lt1"/>
                          </a:solidFill>
                          <a:latin typeface="Outfit"/>
                          <a:ea typeface="Outfit"/>
                          <a:cs typeface="Outfit"/>
                          <a:sym typeface="Outfit"/>
                        </a:rPr>
                        <a:t>Assessment with areas of coaching</a:t>
                      </a:r>
                      <a:endParaRPr b="1">
                        <a:solidFill>
                          <a:schemeClr val="lt1"/>
                        </a:solidFill>
                        <a:latin typeface="Outfit"/>
                        <a:ea typeface="Outfit"/>
                        <a:cs typeface="Outfit"/>
                        <a:sym typeface="Outfit"/>
                      </a:endParaRPr>
                    </a:p>
                  </a:txBody>
                  <a:tcPr marT="121900" marB="121900" marR="121900" marL="121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24F41"/>
                    </a:solidFill>
                  </a:tcPr>
                </a:tc>
                <a:tc>
                  <a:txBody>
                    <a:bodyPr/>
                    <a:lstStyle/>
                    <a:p>
                      <a:pPr indent="0" lvl="0" marL="0" rtl="0" algn="l">
                        <a:spcBef>
                          <a:spcPts val="0"/>
                        </a:spcBef>
                        <a:spcAft>
                          <a:spcPts val="0"/>
                        </a:spcAft>
                        <a:buNone/>
                      </a:pPr>
                      <a:r>
                        <a:rPr b="1" lang="en-US">
                          <a:solidFill>
                            <a:schemeClr val="lt1"/>
                          </a:solidFill>
                          <a:latin typeface="Outfit"/>
                          <a:ea typeface="Outfit"/>
                          <a:cs typeface="Outfit"/>
                          <a:sym typeface="Outfit"/>
                        </a:rPr>
                        <a:t>PDP (linked)</a:t>
                      </a:r>
                      <a:endParaRPr b="1">
                        <a:solidFill>
                          <a:schemeClr val="lt1"/>
                        </a:solidFill>
                        <a:latin typeface="Outfit"/>
                        <a:ea typeface="Outfit"/>
                        <a:cs typeface="Outfit"/>
                        <a:sym typeface="Outfit"/>
                      </a:endParaRPr>
                    </a:p>
                  </a:txBody>
                  <a:tcPr marT="121900" marB="121900" marR="121900" marL="1219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224F41"/>
                    </a:solidFill>
                  </a:tcPr>
                </a:tc>
              </a:tr>
              <a:tr h="508000">
                <a:tc>
                  <a:txBody>
                    <a:bodyPr/>
                    <a:lstStyle/>
                    <a:p>
                      <a:pPr indent="0" lvl="0" marL="0" rtl="0" algn="l">
                        <a:spcBef>
                          <a:spcPts val="0"/>
                        </a:spcBef>
                        <a:spcAft>
                          <a:spcPts val="0"/>
                        </a:spcAft>
                        <a:buNone/>
                      </a:pPr>
                      <a:r>
                        <a:rPr lang="en-US">
                          <a:latin typeface="Outfit"/>
                          <a:ea typeface="Outfit"/>
                          <a:cs typeface="Outfit"/>
                          <a:sym typeface="Outfit"/>
                        </a:rPr>
                        <a:t>xx</a:t>
                      </a:r>
                      <a:endParaRPr>
                        <a:latin typeface="Outfit"/>
                        <a:ea typeface="Outfit"/>
                        <a:cs typeface="Outfit"/>
                        <a:sym typeface="Outfit"/>
                      </a:endParaRPr>
                    </a:p>
                  </a:txBody>
                  <a:tcPr marT="121900" marB="121900" marR="121900" marL="121900">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lnT cap="flat" cmpd="sng" w="9525">
                      <a:solidFill>
                        <a:schemeClr val="lt1"/>
                      </a:solidFill>
                      <a:prstDash val="solid"/>
                      <a:round/>
                      <a:headEnd len="sm" w="sm" type="none"/>
                      <a:tailEnd len="sm" w="sm" type="none"/>
                    </a:lnT>
                    <a:solidFill>
                      <a:srgbClr val="FED838"/>
                    </a:solidFill>
                  </a:tcPr>
                </a:tc>
                <a:tc>
                  <a:txBody>
                    <a:bodyPr/>
                    <a:lstStyle/>
                    <a:p>
                      <a:pPr indent="0" lvl="0" marL="0" rtl="0" algn="l">
                        <a:spcBef>
                          <a:spcPts val="0"/>
                        </a:spcBef>
                        <a:spcAft>
                          <a:spcPts val="0"/>
                        </a:spcAft>
                        <a:buNone/>
                      </a:pPr>
                      <a:r>
                        <a:rPr lang="en-US">
                          <a:latin typeface="Outfit"/>
                          <a:ea typeface="Outfit"/>
                          <a:cs typeface="Outfit"/>
                          <a:sym typeface="Outfit"/>
                        </a:rPr>
                        <a:t>M7</a:t>
                      </a:r>
                      <a:endParaRPr>
                        <a:latin typeface="Outfit"/>
                        <a:ea typeface="Outfit"/>
                        <a:cs typeface="Outfit"/>
                        <a:sym typeface="Outfit"/>
                      </a:endParaRPr>
                    </a:p>
                  </a:txBody>
                  <a:tcPr marT="121900" marB="121900" marR="121900" marL="121900">
                    <a:lnT cap="flat" cmpd="sng" w="9525">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rPr lang="en-US">
                          <a:solidFill>
                            <a:srgbClr val="000000"/>
                          </a:solidFill>
                          <a:latin typeface="Outfit"/>
                          <a:ea typeface="Outfit"/>
                          <a:cs typeface="Outfit"/>
                          <a:sym typeface="Outfit"/>
                        </a:rPr>
                        <a:t>xx</a:t>
                      </a:r>
                      <a:endParaRPr>
                        <a:solidFill>
                          <a:srgbClr val="000000"/>
                        </a:solidFill>
                        <a:latin typeface="Outfit"/>
                        <a:ea typeface="Outfit"/>
                        <a:cs typeface="Outfit"/>
                        <a:sym typeface="Outfit"/>
                      </a:endParaRPr>
                    </a:p>
                  </a:txBody>
                  <a:tcPr marT="121900" marB="121900" marR="121900" marL="121900">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Clr>
                          <a:srgbClr val="000000"/>
                        </a:buClr>
                        <a:buSzPts val="1500"/>
                        <a:buFont typeface="Arial"/>
                        <a:buNone/>
                      </a:pPr>
                      <a:r>
                        <a:rPr lang="en-US">
                          <a:solidFill>
                            <a:srgbClr val="000000"/>
                          </a:solidFill>
                          <a:latin typeface="Outfit"/>
                          <a:ea typeface="Outfit"/>
                          <a:cs typeface="Outfit"/>
                          <a:sym typeface="Outfit"/>
                        </a:rPr>
                        <a:t>xx</a:t>
                      </a:r>
                      <a:endParaRPr>
                        <a:solidFill>
                          <a:srgbClr val="000000"/>
                        </a:solidFill>
                        <a:latin typeface="Outfit"/>
                        <a:ea typeface="Outfit"/>
                        <a:cs typeface="Outfit"/>
                        <a:sym typeface="Outfit"/>
                      </a:endParaRPr>
                    </a:p>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lnT cap="flat" cmpd="sng" w="9525">
                      <a:solidFill>
                        <a:schemeClr val="lt1"/>
                      </a:solidFill>
                      <a:prstDash val="solid"/>
                      <a:round/>
                      <a:headEnd len="sm" w="sm" type="none"/>
                      <a:tailEnd len="sm" w="sm" type="none"/>
                    </a:lnT>
                  </a:tcPr>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lnT cap="flat" cmpd="sng" w="9525">
                      <a:solidFill>
                        <a:schemeClr val="lt1"/>
                      </a:solidFill>
                      <a:prstDash val="solid"/>
                      <a:round/>
                      <a:headEnd len="sm" w="sm" type="none"/>
                      <a:tailEnd len="sm" w="sm" type="none"/>
                    </a:lnT>
                  </a:tcPr>
                </a:tc>
              </a:tr>
              <a:tr h="508000">
                <a:tc>
                  <a:txBody>
                    <a:bodyPr/>
                    <a:lstStyle/>
                    <a:p>
                      <a:pPr indent="0" lvl="0" marL="0" rtl="0" algn="l">
                        <a:spcBef>
                          <a:spcPts val="0"/>
                        </a:spcBef>
                        <a:spcAft>
                          <a:spcPts val="0"/>
                        </a:spcAft>
                        <a:buNone/>
                      </a:pPr>
                      <a:r>
                        <a:rPr lang="en-US">
                          <a:latin typeface="Outfit"/>
                          <a:ea typeface="Outfit"/>
                          <a:cs typeface="Outfit"/>
                          <a:sym typeface="Outfit"/>
                        </a:rPr>
                        <a:t>xx</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solidFill>
                      <a:srgbClr val="FD9800"/>
                    </a:solidFill>
                  </a:tcPr>
                </a:tc>
                <a:tc>
                  <a:txBody>
                    <a:bodyPr/>
                    <a:lstStyle/>
                    <a:p>
                      <a:pPr indent="0" lvl="0" marL="0" rtl="0" algn="l">
                        <a:spcBef>
                          <a:spcPts val="0"/>
                        </a:spcBef>
                        <a:spcAft>
                          <a:spcPts val="0"/>
                        </a:spcAft>
                        <a:buNone/>
                      </a:pPr>
                      <a:r>
                        <a:rPr lang="en-US">
                          <a:latin typeface="Outfit"/>
                          <a:ea typeface="Outfit"/>
                          <a:cs typeface="Outfit"/>
                          <a:sym typeface="Outfit"/>
                        </a:rPr>
                        <a:t>P6</a:t>
                      </a:r>
                      <a:endParaRPr>
                        <a:latin typeface="Outfit"/>
                        <a:ea typeface="Outfit"/>
                        <a:cs typeface="Outfit"/>
                        <a:sym typeface="Outfit"/>
                      </a:endParaRPr>
                    </a:p>
                  </a:txBody>
                  <a:tcPr marT="121900" marB="121900" marR="121900" marL="121900"/>
                </a:tc>
                <a:tc>
                  <a:txBody>
                    <a:bodyPr/>
                    <a:lstStyle/>
                    <a:p>
                      <a:pPr indent="0" lvl="0" marL="0" marR="0" rtl="0" algn="l">
                        <a:lnSpc>
                          <a:spcPct val="100000"/>
                        </a:lnSpc>
                        <a:spcBef>
                          <a:spcPts val="0"/>
                        </a:spcBef>
                        <a:spcAft>
                          <a:spcPts val="0"/>
                        </a:spcAft>
                        <a:buNone/>
                      </a:pPr>
                      <a:r>
                        <a:rPr lang="en-US">
                          <a:solidFill>
                            <a:srgbClr val="000000"/>
                          </a:solidFill>
                          <a:latin typeface="Outfit"/>
                          <a:ea typeface="Outfit"/>
                          <a:cs typeface="Outfit"/>
                          <a:sym typeface="Outfit"/>
                        </a:rPr>
                        <a:t>xx</a:t>
                      </a:r>
                      <a:endParaRPr>
                        <a:solidFill>
                          <a:srgbClr val="000000"/>
                        </a:solidFill>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rPr lang="en-US">
                          <a:solidFill>
                            <a:srgbClr val="000000"/>
                          </a:solidFill>
                          <a:latin typeface="Outfit"/>
                          <a:ea typeface="Outfit"/>
                          <a:cs typeface="Outfit"/>
                          <a:sym typeface="Outfit"/>
                        </a:rPr>
                        <a:t>xx</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tc>
              </a:tr>
              <a:tr h="508000">
                <a:tc>
                  <a:txBody>
                    <a:bodyPr/>
                    <a:lstStyle/>
                    <a:p>
                      <a:pPr indent="0" lvl="0" marL="0" rtl="0" algn="l">
                        <a:spcBef>
                          <a:spcPts val="0"/>
                        </a:spcBef>
                        <a:spcAft>
                          <a:spcPts val="0"/>
                        </a:spcAft>
                        <a:buNone/>
                      </a:pPr>
                      <a:r>
                        <a:rPr lang="en-US">
                          <a:latin typeface="Outfit"/>
                          <a:ea typeface="Outfit"/>
                          <a:cs typeface="Outfit"/>
                          <a:sym typeface="Outfit"/>
                        </a:rPr>
                        <a:t>xx</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solidFill>
                      <a:srgbClr val="FED838"/>
                    </a:solidFill>
                  </a:tcPr>
                </a:tc>
                <a:tc>
                  <a:txBody>
                    <a:bodyPr/>
                    <a:lstStyle/>
                    <a:p>
                      <a:pPr indent="0" lvl="0" marL="0" rtl="0" algn="l">
                        <a:spcBef>
                          <a:spcPts val="0"/>
                        </a:spcBef>
                        <a:spcAft>
                          <a:spcPts val="0"/>
                        </a:spcAft>
                        <a:buNone/>
                      </a:pPr>
                      <a:r>
                        <a:rPr lang="en-US">
                          <a:latin typeface="Outfit"/>
                          <a:ea typeface="Outfit"/>
                          <a:cs typeface="Outfit"/>
                          <a:sym typeface="Outfit"/>
                        </a:rPr>
                        <a:t>M6</a:t>
                      </a:r>
                      <a:endParaRPr>
                        <a:latin typeface="Outfit"/>
                        <a:ea typeface="Outfit"/>
                        <a:cs typeface="Outfit"/>
                        <a:sym typeface="Outfit"/>
                      </a:endParaRPr>
                    </a:p>
                  </a:txBody>
                  <a:tcPr marT="121900" marB="121900" marR="121900" marL="121900"/>
                </a:tc>
                <a:tc>
                  <a:txBody>
                    <a:bodyPr/>
                    <a:lstStyle/>
                    <a:p>
                      <a:pPr indent="0" lvl="0" marL="0" marR="0" rtl="0" algn="l">
                        <a:lnSpc>
                          <a:spcPct val="100000"/>
                        </a:lnSpc>
                        <a:spcBef>
                          <a:spcPts val="0"/>
                        </a:spcBef>
                        <a:spcAft>
                          <a:spcPts val="0"/>
                        </a:spcAft>
                        <a:buNone/>
                      </a:pPr>
                      <a:r>
                        <a:rPr lang="en-US">
                          <a:solidFill>
                            <a:srgbClr val="000000"/>
                          </a:solidFill>
                          <a:latin typeface="Outfit"/>
                          <a:ea typeface="Outfit"/>
                          <a:cs typeface="Outfit"/>
                          <a:sym typeface="Outfit"/>
                        </a:rPr>
                        <a:t>xx</a:t>
                      </a:r>
                      <a:endParaRPr>
                        <a:solidFill>
                          <a:srgbClr val="000000"/>
                        </a:solidFill>
                        <a:latin typeface="Outfit"/>
                        <a:ea typeface="Outfit"/>
                        <a:cs typeface="Outfit"/>
                        <a:sym typeface="Outfit"/>
                      </a:endParaRPr>
                    </a:p>
                  </a:txBody>
                  <a:tcPr marT="121900" marB="121900" marR="121900" marL="121900"/>
                </a:tc>
                <a:tc>
                  <a:txBody>
                    <a:bodyPr/>
                    <a:lstStyle/>
                    <a:p>
                      <a:pPr indent="0" lvl="0" marL="0" marR="0" rtl="0" algn="l">
                        <a:lnSpc>
                          <a:spcPct val="100000"/>
                        </a:lnSpc>
                        <a:spcBef>
                          <a:spcPts val="0"/>
                        </a:spcBef>
                        <a:spcAft>
                          <a:spcPts val="0"/>
                        </a:spcAft>
                        <a:buNone/>
                      </a:pPr>
                      <a:r>
                        <a:rPr lang="en-US">
                          <a:solidFill>
                            <a:srgbClr val="000000"/>
                          </a:solidFill>
                          <a:latin typeface="Outfit"/>
                          <a:ea typeface="Outfit"/>
                          <a:cs typeface="Outfit"/>
                          <a:sym typeface="Outfit"/>
                        </a:rPr>
                        <a:t>xx</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tc>
              </a:tr>
              <a:tr h="508000">
                <a:tc>
                  <a:txBody>
                    <a:bodyPr/>
                    <a:lstStyle/>
                    <a:p>
                      <a:pPr indent="0" lvl="0" marL="0" rtl="0" algn="l">
                        <a:spcBef>
                          <a:spcPts val="0"/>
                        </a:spcBef>
                        <a:spcAft>
                          <a:spcPts val="0"/>
                        </a:spcAft>
                        <a:buNone/>
                      </a:pPr>
                      <a:r>
                        <a:rPr lang="en-US">
                          <a:latin typeface="Outfit"/>
                          <a:ea typeface="Outfit"/>
                          <a:cs typeface="Outfit"/>
                          <a:sym typeface="Outfit"/>
                        </a:rPr>
                        <a:t>xx</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rPr lang="en-US">
                          <a:latin typeface="Outfit"/>
                          <a:ea typeface="Outfit"/>
                          <a:cs typeface="Outfit"/>
                          <a:sym typeface="Outfit"/>
                        </a:rPr>
                        <a:t>P4</a:t>
                      </a:r>
                      <a:endParaRPr>
                        <a:latin typeface="Outfit"/>
                        <a:ea typeface="Outfit"/>
                        <a:cs typeface="Outfit"/>
                        <a:sym typeface="Outfit"/>
                      </a:endParaRPr>
                    </a:p>
                  </a:txBody>
                  <a:tcPr marT="121900" marB="121900" marR="121900" marL="121900"/>
                </a:tc>
                <a:tc>
                  <a:txBody>
                    <a:bodyPr/>
                    <a:lstStyle/>
                    <a:p>
                      <a:pPr indent="0" lvl="0" marL="0" marR="0" rtl="0" algn="l">
                        <a:lnSpc>
                          <a:spcPct val="100000"/>
                        </a:lnSpc>
                        <a:spcBef>
                          <a:spcPts val="0"/>
                        </a:spcBef>
                        <a:spcAft>
                          <a:spcPts val="0"/>
                        </a:spcAft>
                        <a:buNone/>
                      </a:pPr>
                      <a:r>
                        <a:rPr lang="en-US">
                          <a:solidFill>
                            <a:srgbClr val="000000"/>
                          </a:solidFill>
                          <a:latin typeface="Outfit"/>
                          <a:ea typeface="Outfit"/>
                          <a:cs typeface="Outfit"/>
                          <a:sym typeface="Outfit"/>
                        </a:rPr>
                        <a:t>xx</a:t>
                      </a:r>
                      <a:endParaRPr>
                        <a:solidFill>
                          <a:srgbClr val="000000"/>
                        </a:solidFill>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rPr lang="en-US">
                          <a:solidFill>
                            <a:srgbClr val="000000"/>
                          </a:solidFill>
                          <a:latin typeface="Outfit"/>
                          <a:ea typeface="Outfit"/>
                          <a:cs typeface="Outfit"/>
                          <a:sym typeface="Outfit"/>
                        </a:rPr>
                        <a:t>xx</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Clr>
                          <a:srgbClr val="000000"/>
                        </a:buClr>
                        <a:buSzPts val="1500"/>
                        <a:buFont typeface="Arial"/>
                        <a:buNone/>
                      </a:pPr>
                      <a:r>
                        <a:t/>
                      </a:r>
                      <a:endParaRPr>
                        <a:latin typeface="Outfit"/>
                        <a:ea typeface="Outfit"/>
                        <a:cs typeface="Outfit"/>
                        <a:sym typeface="Outfit"/>
                      </a:endParaRPr>
                    </a:p>
                  </a:txBody>
                  <a:tcPr marT="121900" marB="121900" marR="121900" marL="121900"/>
                </a:tc>
              </a:tr>
              <a:tr h="508000">
                <a:tc>
                  <a:txBody>
                    <a:bodyPr/>
                    <a:lstStyle/>
                    <a:p>
                      <a:pPr indent="0" lvl="0" marL="0" rtl="0" algn="l">
                        <a:spcBef>
                          <a:spcPts val="0"/>
                        </a:spcBef>
                        <a:spcAft>
                          <a:spcPts val="0"/>
                        </a:spcAft>
                        <a:buNone/>
                      </a:pPr>
                      <a:r>
                        <a:rPr lang="en-US">
                          <a:latin typeface="Outfit"/>
                          <a:ea typeface="Outfit"/>
                          <a:cs typeface="Outfit"/>
                          <a:sym typeface="Outfit"/>
                        </a:rPr>
                        <a:t>xx</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rPr lang="en-US">
                          <a:latin typeface="Outfit"/>
                          <a:ea typeface="Outfit"/>
                          <a:cs typeface="Outfit"/>
                          <a:sym typeface="Outfit"/>
                        </a:rPr>
                        <a:t>M7</a:t>
                      </a:r>
                      <a:endParaRPr>
                        <a:latin typeface="Outfit"/>
                        <a:ea typeface="Outfit"/>
                        <a:cs typeface="Outfit"/>
                        <a:sym typeface="Outfit"/>
                      </a:endParaRPr>
                    </a:p>
                  </a:txBody>
                  <a:tcPr marT="121900" marB="121900" marR="121900" marL="121900"/>
                </a:tc>
                <a:tc>
                  <a:txBody>
                    <a:bodyPr/>
                    <a:lstStyle/>
                    <a:p>
                      <a:pPr indent="0" lvl="0" marL="0" marR="0" rtl="0" algn="l">
                        <a:lnSpc>
                          <a:spcPct val="100000"/>
                        </a:lnSpc>
                        <a:spcBef>
                          <a:spcPts val="0"/>
                        </a:spcBef>
                        <a:spcAft>
                          <a:spcPts val="0"/>
                        </a:spcAft>
                        <a:buNone/>
                      </a:pPr>
                      <a:r>
                        <a:rPr lang="en-US">
                          <a:solidFill>
                            <a:srgbClr val="000000"/>
                          </a:solidFill>
                          <a:latin typeface="Outfit"/>
                          <a:ea typeface="Outfit"/>
                          <a:cs typeface="Outfit"/>
                          <a:sym typeface="Outfit"/>
                        </a:rPr>
                        <a:t>xx</a:t>
                      </a:r>
                      <a:endParaRPr>
                        <a:solidFill>
                          <a:srgbClr val="000000"/>
                        </a:solidFill>
                        <a:latin typeface="Outfit"/>
                        <a:ea typeface="Outfit"/>
                        <a:cs typeface="Outfit"/>
                        <a:sym typeface="Outfit"/>
                      </a:endParaRPr>
                    </a:p>
                  </a:txBody>
                  <a:tcPr marT="121900" marB="121900" marR="121900" marL="121900"/>
                </a:tc>
                <a:tc>
                  <a:txBody>
                    <a:bodyPr/>
                    <a:lstStyle/>
                    <a:p>
                      <a:pPr indent="0" lvl="0" marL="0" marR="0" rtl="0" algn="l">
                        <a:lnSpc>
                          <a:spcPct val="100000"/>
                        </a:lnSpc>
                        <a:spcBef>
                          <a:spcPts val="0"/>
                        </a:spcBef>
                        <a:spcAft>
                          <a:spcPts val="0"/>
                        </a:spcAft>
                        <a:buNone/>
                      </a:pPr>
                      <a:r>
                        <a:rPr lang="en-US">
                          <a:solidFill>
                            <a:srgbClr val="000000"/>
                          </a:solidFill>
                          <a:latin typeface="Outfit"/>
                          <a:ea typeface="Outfit"/>
                          <a:cs typeface="Outfit"/>
                          <a:sym typeface="Outfit"/>
                        </a:rPr>
                        <a:t>xx</a:t>
                      </a:r>
                      <a:endParaRPr>
                        <a:solidFill>
                          <a:srgbClr val="000000"/>
                        </a:solidFill>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tc>
              </a:tr>
              <a:tr h="508000">
                <a:tc>
                  <a:txBody>
                    <a:bodyPr/>
                    <a:lstStyle/>
                    <a:p>
                      <a:pPr indent="0" lvl="0" marL="0" rtl="0" algn="l">
                        <a:spcBef>
                          <a:spcPts val="0"/>
                        </a:spcBef>
                        <a:spcAft>
                          <a:spcPts val="0"/>
                        </a:spcAft>
                        <a:buNone/>
                      </a:pPr>
                      <a:r>
                        <a:rPr lang="en-US">
                          <a:latin typeface="Outfit"/>
                          <a:ea typeface="Outfit"/>
                          <a:cs typeface="Outfit"/>
                          <a:sym typeface="Outfit"/>
                        </a:rPr>
                        <a:t>xx</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solidFill>
                      <a:srgbClr val="8CD000"/>
                    </a:solidFill>
                  </a:tcPr>
                </a:tc>
                <a:tc>
                  <a:txBody>
                    <a:bodyPr/>
                    <a:lstStyle/>
                    <a:p>
                      <a:pPr indent="0" lvl="0" marL="0" rtl="0" algn="l">
                        <a:spcBef>
                          <a:spcPts val="0"/>
                        </a:spcBef>
                        <a:spcAft>
                          <a:spcPts val="0"/>
                        </a:spcAft>
                        <a:buNone/>
                      </a:pPr>
                      <a:r>
                        <a:rPr lang="en-US">
                          <a:latin typeface="Outfit"/>
                          <a:ea typeface="Outfit"/>
                          <a:cs typeface="Outfit"/>
                          <a:sym typeface="Outfit"/>
                        </a:rPr>
                        <a:t>P4</a:t>
                      </a:r>
                      <a:endParaRPr>
                        <a:latin typeface="Outfit"/>
                        <a:ea typeface="Outfit"/>
                        <a:cs typeface="Outfit"/>
                        <a:sym typeface="Outfit"/>
                      </a:endParaRPr>
                    </a:p>
                  </a:txBody>
                  <a:tcPr marT="121900" marB="121900" marR="121900" marL="121900"/>
                </a:tc>
                <a:tc>
                  <a:txBody>
                    <a:bodyPr/>
                    <a:lstStyle/>
                    <a:p>
                      <a:pPr indent="0" lvl="0" marL="0" marR="0" rtl="0" algn="l">
                        <a:lnSpc>
                          <a:spcPct val="100000"/>
                        </a:lnSpc>
                        <a:spcBef>
                          <a:spcPts val="0"/>
                        </a:spcBef>
                        <a:spcAft>
                          <a:spcPts val="0"/>
                        </a:spcAft>
                        <a:buNone/>
                      </a:pPr>
                      <a:r>
                        <a:rPr lang="en-US">
                          <a:solidFill>
                            <a:srgbClr val="000000"/>
                          </a:solidFill>
                          <a:latin typeface="Outfit"/>
                          <a:ea typeface="Outfit"/>
                          <a:cs typeface="Outfit"/>
                          <a:sym typeface="Outfit"/>
                        </a:rPr>
                        <a:t>xx</a:t>
                      </a:r>
                      <a:endParaRPr>
                        <a:solidFill>
                          <a:srgbClr val="000000"/>
                        </a:solidFill>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rPr lang="en-US">
                          <a:solidFill>
                            <a:srgbClr val="000000"/>
                          </a:solidFill>
                          <a:latin typeface="Outfit"/>
                          <a:ea typeface="Outfit"/>
                          <a:cs typeface="Outfit"/>
                          <a:sym typeface="Outfit"/>
                        </a:rPr>
                        <a:t>xx</a:t>
                      </a:r>
                      <a:endParaRPr>
                        <a:latin typeface="Outfit"/>
                        <a:ea typeface="Outfit"/>
                        <a:cs typeface="Outfit"/>
                        <a:sym typeface="Outfit"/>
                      </a:endParaRPr>
                    </a:p>
                  </a:txBody>
                  <a:tcPr marT="121900" marB="121900" marR="121900" marL="121900"/>
                </a:tc>
                <a:tc>
                  <a:txBody>
                    <a:bodyPr/>
                    <a:lstStyle/>
                    <a:p>
                      <a:pPr indent="0" lvl="0" marL="0" rtl="0" algn="l">
                        <a:spcBef>
                          <a:spcPts val="0"/>
                        </a:spcBef>
                        <a:spcAft>
                          <a:spcPts val="0"/>
                        </a:spcAft>
                        <a:buNone/>
                      </a:pPr>
                      <a:r>
                        <a:t/>
                      </a:r>
                      <a:endParaRPr>
                        <a:latin typeface="Outfit"/>
                        <a:ea typeface="Outfit"/>
                        <a:cs typeface="Outfit"/>
                        <a:sym typeface="Outfit"/>
                      </a:endParaRPr>
                    </a:p>
                  </a:txBody>
                  <a:tcPr marT="121900" marB="121900" marR="121900" marL="121900"/>
                </a:tc>
              </a:tr>
            </a:tbl>
          </a:graphicData>
        </a:graphic>
      </p:graphicFrame>
      <p:sp>
        <p:nvSpPr>
          <p:cNvPr id="2461" name="Google Shape;2461;p96"/>
          <p:cNvSpPr/>
          <p:nvPr/>
        </p:nvSpPr>
        <p:spPr>
          <a:xfrm>
            <a:off x="2579175" y="3483768"/>
            <a:ext cx="262800" cy="493500"/>
          </a:xfrm>
          <a:prstGeom prst="rect">
            <a:avLst/>
          </a:prstGeom>
          <a:solidFill>
            <a:srgbClr val="8CD0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Inter"/>
              <a:ea typeface="Inter"/>
              <a:cs typeface="Inter"/>
              <a:sym typeface="Inter"/>
            </a:endParaRPr>
          </a:p>
        </p:txBody>
      </p:sp>
      <p:sp>
        <p:nvSpPr>
          <p:cNvPr id="2462" name="Google Shape;2462;p96"/>
          <p:cNvSpPr/>
          <p:nvPr/>
        </p:nvSpPr>
        <p:spPr>
          <a:xfrm>
            <a:off x="2841975" y="3483768"/>
            <a:ext cx="243900" cy="493500"/>
          </a:xfrm>
          <a:prstGeom prst="rect">
            <a:avLst/>
          </a:prstGeom>
          <a:solidFill>
            <a:srgbClr val="FED83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Inter"/>
              <a:ea typeface="Inter"/>
              <a:cs typeface="Inter"/>
              <a:sym typeface="Inter"/>
            </a:endParaRPr>
          </a:p>
        </p:txBody>
      </p:sp>
      <p:sp>
        <p:nvSpPr>
          <p:cNvPr id="2463" name="Google Shape;2463;p96"/>
          <p:cNvSpPr/>
          <p:nvPr/>
        </p:nvSpPr>
        <p:spPr>
          <a:xfrm>
            <a:off x="2579175" y="3990803"/>
            <a:ext cx="262800" cy="493500"/>
          </a:xfrm>
          <a:prstGeom prst="rect">
            <a:avLst/>
          </a:prstGeom>
          <a:solidFill>
            <a:srgbClr val="8CD0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Inter"/>
              <a:ea typeface="Inter"/>
              <a:cs typeface="Inter"/>
              <a:sym typeface="Inter"/>
            </a:endParaRPr>
          </a:p>
        </p:txBody>
      </p:sp>
      <p:sp>
        <p:nvSpPr>
          <p:cNvPr id="2464" name="Google Shape;2464;p96"/>
          <p:cNvSpPr/>
          <p:nvPr/>
        </p:nvSpPr>
        <p:spPr>
          <a:xfrm>
            <a:off x="2841975" y="3990803"/>
            <a:ext cx="243900" cy="493500"/>
          </a:xfrm>
          <a:prstGeom prst="rect">
            <a:avLst/>
          </a:prstGeom>
          <a:solidFill>
            <a:srgbClr val="FED83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Inter"/>
              <a:ea typeface="Inter"/>
              <a:cs typeface="Inter"/>
              <a:sym typeface="Inter"/>
            </a:endParaRPr>
          </a:p>
        </p:txBody>
      </p:sp>
      <p:sp>
        <p:nvSpPr>
          <p:cNvPr id="2465" name="Google Shape;2465;p96"/>
          <p:cNvSpPr/>
          <p:nvPr/>
        </p:nvSpPr>
        <p:spPr>
          <a:xfrm>
            <a:off x="11535627" y="102921"/>
            <a:ext cx="476400" cy="462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chemeClr val="dk2"/>
                </a:solidFill>
                <a:latin typeface="Outfit"/>
                <a:ea typeface="Outfit"/>
                <a:cs typeface="Outfit"/>
                <a:sym typeface="Outfit"/>
              </a:rPr>
              <a:t>6</a:t>
            </a:r>
            <a:endParaRPr b="1" sz="2100">
              <a:solidFill>
                <a:schemeClr val="dk2"/>
              </a:solidFill>
              <a:latin typeface="Outfit"/>
              <a:ea typeface="Outfit"/>
              <a:cs typeface="Outfit"/>
              <a:sym typeface="Outfi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0" name="Shape 2470"/>
        <p:cNvGrpSpPr/>
        <p:nvPr/>
      </p:nvGrpSpPr>
      <p:grpSpPr>
        <a:xfrm>
          <a:off x="0" y="0"/>
          <a:ext cx="0" cy="0"/>
          <a:chOff x="0" y="0"/>
          <a:chExt cx="0" cy="0"/>
        </a:xfrm>
      </p:grpSpPr>
      <p:sp>
        <p:nvSpPr>
          <p:cNvPr id="2471" name="Google Shape;2471;p97"/>
          <p:cNvSpPr txBox="1"/>
          <p:nvPr>
            <p:ph type="title"/>
          </p:nvPr>
        </p:nvSpPr>
        <p:spPr>
          <a:xfrm>
            <a:off x="1442800" y="1877917"/>
            <a:ext cx="7241700" cy="3060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US">
                <a:latin typeface="Work Sans"/>
                <a:ea typeface="Work Sans"/>
                <a:cs typeface="Work Sans"/>
                <a:sym typeface="Work Sans"/>
              </a:rPr>
              <a:t>Budget</a:t>
            </a:r>
            <a:endParaRPr i="1"/>
          </a:p>
        </p:txBody>
      </p:sp>
      <p:sp>
        <p:nvSpPr>
          <p:cNvPr id="2472" name="Google Shape;2472;p97"/>
          <p:cNvSpPr txBox="1"/>
          <p:nvPr>
            <p:ph idx="12" type="sldNum"/>
          </p:nvPr>
        </p:nvSpPr>
        <p:spPr>
          <a:xfrm>
            <a:off x="11409045" y="6333134"/>
            <a:ext cx="731700" cy="52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7" name="Shape 2477"/>
        <p:cNvGrpSpPr/>
        <p:nvPr/>
      </p:nvGrpSpPr>
      <p:grpSpPr>
        <a:xfrm>
          <a:off x="0" y="0"/>
          <a:ext cx="0" cy="0"/>
          <a:chOff x="0" y="0"/>
          <a:chExt cx="0" cy="0"/>
        </a:xfrm>
      </p:grpSpPr>
      <p:sp>
        <p:nvSpPr>
          <p:cNvPr id="2478" name="Google Shape;2478;p98"/>
          <p:cNvSpPr txBox="1"/>
          <p:nvPr>
            <p:ph idx="12" type="sldNum"/>
          </p:nvPr>
        </p:nvSpPr>
        <p:spPr>
          <a:xfrm>
            <a:off x="304800" y="6472530"/>
            <a:ext cx="731700" cy="37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fld id="{00000000-1234-1234-1234-123412341234}" type="slidenum">
              <a:rPr lang="en-US"/>
              <a:t>‹#›</a:t>
            </a:fld>
            <a:endParaRPr/>
          </a:p>
        </p:txBody>
      </p:sp>
      <p:sp>
        <p:nvSpPr>
          <p:cNvPr id="2479" name="Google Shape;2479;p98"/>
          <p:cNvSpPr txBox="1"/>
          <p:nvPr/>
        </p:nvSpPr>
        <p:spPr>
          <a:xfrm>
            <a:off x="415500" y="221210"/>
            <a:ext cx="6224100" cy="546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b="1" lang="en-US" sz="3200">
                <a:solidFill>
                  <a:srgbClr val="1A1A1A"/>
                </a:solidFill>
                <a:latin typeface="Work Sans"/>
                <a:ea typeface="Work Sans"/>
                <a:cs typeface="Work Sans"/>
                <a:sym typeface="Work Sans"/>
              </a:rPr>
              <a:t>Budget template (</a:t>
            </a:r>
            <a:r>
              <a:rPr b="1" lang="en-US" sz="3200" u="sng">
                <a:solidFill>
                  <a:schemeClr val="hlink"/>
                </a:solidFill>
                <a:latin typeface="Work Sans"/>
                <a:ea typeface="Work Sans"/>
                <a:cs typeface="Work Sans"/>
                <a:sym typeface="Work Sans"/>
                <a:hlinkClick r:id="rId3"/>
              </a:rPr>
              <a:t>here</a:t>
            </a:r>
            <a:r>
              <a:rPr b="1" lang="en-US" sz="3200">
                <a:solidFill>
                  <a:srgbClr val="1A1A1A"/>
                </a:solidFill>
                <a:latin typeface="Work Sans"/>
                <a:ea typeface="Work Sans"/>
                <a:cs typeface="Work Sans"/>
                <a:sym typeface="Work Sans"/>
              </a:rPr>
              <a:t>)</a:t>
            </a:r>
            <a:endParaRPr b="1" sz="3200">
              <a:solidFill>
                <a:srgbClr val="1A1A1A"/>
              </a:solidFill>
              <a:latin typeface="Work Sans"/>
              <a:ea typeface="Work Sans"/>
              <a:cs typeface="Work Sans"/>
              <a:sym typeface="Work Sans"/>
            </a:endParaRPr>
          </a:p>
        </p:txBody>
      </p:sp>
      <p:pic>
        <p:nvPicPr>
          <p:cNvPr id="2480" name="Google Shape;2480;p98">
            <a:hlinkClick r:id="rId4"/>
          </p:cNvPr>
          <p:cNvPicPr preferRelativeResize="0"/>
          <p:nvPr/>
        </p:nvPicPr>
        <p:blipFill>
          <a:blip r:embed="rId5">
            <a:alphaModFix/>
          </a:blip>
          <a:stretch>
            <a:fillRect/>
          </a:stretch>
        </p:blipFill>
        <p:spPr>
          <a:xfrm>
            <a:off x="2284025" y="992925"/>
            <a:ext cx="7623949" cy="5290101"/>
          </a:xfrm>
          <a:prstGeom prst="rect">
            <a:avLst/>
          </a:prstGeom>
          <a:noFill/>
          <a:ln cap="flat" cmpd="sng" w="12700">
            <a:solidFill>
              <a:schemeClr val="dk1"/>
            </a:solidFill>
            <a:prstDash val="solid"/>
            <a:round/>
            <a:headEnd len="sm" w="sm" type="none"/>
            <a:tailEnd len="sm" w="sm" type="none"/>
          </a:ln>
        </p:spPr>
      </p:pic>
      <p:sp>
        <p:nvSpPr>
          <p:cNvPr id="2481" name="Google Shape;2481;p98"/>
          <p:cNvSpPr/>
          <p:nvPr/>
        </p:nvSpPr>
        <p:spPr>
          <a:xfrm>
            <a:off x="11591835" y="102921"/>
            <a:ext cx="476400" cy="462300"/>
          </a:xfrm>
          <a:prstGeom prst="ellipse">
            <a:avLst/>
          </a:prstGeom>
          <a:solidFill>
            <a:schemeClr val="lt1"/>
          </a:solidFill>
          <a:ln cap="flat" cmpd="sng" w="9525">
            <a:solidFill>
              <a:srgbClr val="224F4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2100">
                <a:solidFill>
                  <a:srgbClr val="224F41"/>
                </a:solidFill>
                <a:latin typeface="Outfit"/>
                <a:ea typeface="Outfit"/>
                <a:cs typeface="Outfit"/>
                <a:sym typeface="Outfit"/>
              </a:rPr>
              <a:t>7</a:t>
            </a:r>
            <a:endParaRPr b="1" sz="2100">
              <a:solidFill>
                <a:srgbClr val="224F41"/>
              </a:solidFill>
              <a:latin typeface="Outfit"/>
              <a:ea typeface="Outfit"/>
              <a:cs typeface="Outfit"/>
              <a:sym typeface="Outfi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2" name="Shape 1892"/>
        <p:cNvGrpSpPr/>
        <p:nvPr/>
      </p:nvGrpSpPr>
      <p:grpSpPr>
        <a:xfrm>
          <a:off x="0" y="0"/>
          <a:ext cx="0" cy="0"/>
          <a:chOff x="0" y="0"/>
          <a:chExt cx="0" cy="0"/>
        </a:xfrm>
      </p:grpSpPr>
      <p:sp>
        <p:nvSpPr>
          <p:cNvPr id="1893" name="Google Shape;1893;p68"/>
          <p:cNvSpPr txBox="1"/>
          <p:nvPr>
            <p:ph type="title"/>
          </p:nvPr>
        </p:nvSpPr>
        <p:spPr>
          <a:xfrm>
            <a:off x="1442800" y="1877917"/>
            <a:ext cx="7241700" cy="3060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US">
                <a:latin typeface="Work Sans"/>
                <a:ea typeface="Work Sans"/>
                <a:cs typeface="Work Sans"/>
                <a:sym typeface="Work Sans"/>
              </a:rPr>
              <a:t>Principles &amp; Process</a:t>
            </a:r>
            <a:endParaRPr i="1"/>
          </a:p>
        </p:txBody>
      </p:sp>
      <p:sp>
        <p:nvSpPr>
          <p:cNvPr id="1894" name="Google Shape;1894;p68"/>
          <p:cNvSpPr txBox="1"/>
          <p:nvPr>
            <p:ph idx="12" type="sldNum"/>
          </p:nvPr>
        </p:nvSpPr>
        <p:spPr>
          <a:xfrm>
            <a:off x="11409045" y="6333134"/>
            <a:ext cx="731700" cy="52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8" name="Shape 1898"/>
        <p:cNvGrpSpPr/>
        <p:nvPr/>
      </p:nvGrpSpPr>
      <p:grpSpPr>
        <a:xfrm>
          <a:off x="0" y="0"/>
          <a:ext cx="0" cy="0"/>
          <a:chOff x="0" y="0"/>
          <a:chExt cx="0" cy="0"/>
        </a:xfrm>
      </p:grpSpPr>
      <p:sp>
        <p:nvSpPr>
          <p:cNvPr id="1899" name="Google Shape;1899;p69"/>
          <p:cNvSpPr txBox="1"/>
          <p:nvPr>
            <p:ph type="title"/>
          </p:nvPr>
        </p:nvSpPr>
        <p:spPr>
          <a:xfrm>
            <a:off x="415650" y="2032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3900">
                <a:latin typeface="Work Sans"/>
                <a:ea typeface="Work Sans"/>
                <a:cs typeface="Work Sans"/>
                <a:sym typeface="Work Sans"/>
              </a:rPr>
              <a:t>5 characteristics of a great plan</a:t>
            </a:r>
            <a:endParaRPr b="1" sz="3900">
              <a:latin typeface="Work Sans"/>
              <a:ea typeface="Work Sans"/>
              <a:cs typeface="Work Sans"/>
              <a:sym typeface="Work Sans"/>
            </a:endParaRPr>
          </a:p>
        </p:txBody>
      </p:sp>
      <p:sp>
        <p:nvSpPr>
          <p:cNvPr id="1900" name="Google Shape;1900;p69"/>
          <p:cNvSpPr txBox="1"/>
          <p:nvPr/>
        </p:nvSpPr>
        <p:spPr>
          <a:xfrm>
            <a:off x="1434000" y="1254069"/>
            <a:ext cx="105228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 </a:t>
            </a:r>
            <a:r>
              <a:rPr b="1" lang="en-US" sz="3100">
                <a:solidFill>
                  <a:schemeClr val="accent1"/>
                </a:solidFill>
                <a:latin typeface="Outfit"/>
                <a:ea typeface="Outfit"/>
                <a:cs typeface="Outfit"/>
                <a:sym typeface="Outfit"/>
              </a:rPr>
              <a:t>contributes to the company plan</a:t>
            </a:r>
            <a:r>
              <a:rPr lang="en-US" sz="3100">
                <a:solidFill>
                  <a:schemeClr val="dk1"/>
                </a:solidFill>
                <a:latin typeface="Outfit"/>
                <a:ea typeface="Outfit"/>
                <a:cs typeface="Outfit"/>
                <a:sym typeface="Outfit"/>
              </a:rPr>
              <a:t> </a:t>
            </a:r>
            <a:r>
              <a:rPr lang="en-US" sz="3100">
                <a:solidFill>
                  <a:schemeClr val="dk1"/>
                </a:solidFill>
                <a:latin typeface="Outfit"/>
                <a:ea typeface="Outfit"/>
                <a:cs typeface="Outfit"/>
                <a:sym typeface="Outfit"/>
              </a:rPr>
              <a:t>(aligned w/ CEO)</a:t>
            </a:r>
            <a:endParaRPr sz="2100"/>
          </a:p>
        </p:txBody>
      </p:sp>
      <p:sp>
        <p:nvSpPr>
          <p:cNvPr id="1901" name="Google Shape;1901;p69"/>
          <p:cNvSpPr txBox="1"/>
          <p:nvPr/>
        </p:nvSpPr>
        <p:spPr>
          <a:xfrm>
            <a:off x="294000" y="1050234"/>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1</a:t>
            </a:r>
            <a:endParaRPr b="1" sz="5700">
              <a:solidFill>
                <a:schemeClr val="accent1"/>
              </a:solidFill>
              <a:latin typeface="Outfit"/>
              <a:ea typeface="Outfit"/>
              <a:cs typeface="Outfit"/>
              <a:sym typeface="Outfi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5" name="Shape 1905"/>
        <p:cNvGrpSpPr/>
        <p:nvPr/>
      </p:nvGrpSpPr>
      <p:grpSpPr>
        <a:xfrm>
          <a:off x="0" y="0"/>
          <a:ext cx="0" cy="0"/>
          <a:chOff x="0" y="0"/>
          <a:chExt cx="0" cy="0"/>
        </a:xfrm>
      </p:grpSpPr>
      <p:sp>
        <p:nvSpPr>
          <p:cNvPr id="1906" name="Google Shape;1906;p70"/>
          <p:cNvSpPr txBox="1"/>
          <p:nvPr>
            <p:ph type="title"/>
          </p:nvPr>
        </p:nvSpPr>
        <p:spPr>
          <a:xfrm>
            <a:off x="415650" y="2032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3900">
                <a:latin typeface="Work Sans"/>
                <a:ea typeface="Work Sans"/>
                <a:cs typeface="Work Sans"/>
                <a:sym typeface="Work Sans"/>
              </a:rPr>
              <a:t>5 characteristics of a great plan</a:t>
            </a:r>
            <a:endParaRPr b="1" sz="3900">
              <a:latin typeface="Work Sans"/>
              <a:ea typeface="Work Sans"/>
              <a:cs typeface="Work Sans"/>
              <a:sym typeface="Work Sans"/>
            </a:endParaRPr>
          </a:p>
        </p:txBody>
      </p:sp>
      <p:sp>
        <p:nvSpPr>
          <p:cNvPr id="1907" name="Google Shape;1907;p70"/>
          <p:cNvSpPr txBox="1"/>
          <p:nvPr/>
        </p:nvSpPr>
        <p:spPr>
          <a:xfrm>
            <a:off x="1434000" y="1254069"/>
            <a:ext cx="105228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 </a:t>
            </a:r>
            <a:r>
              <a:rPr b="1" lang="en-US" sz="3100">
                <a:solidFill>
                  <a:schemeClr val="accent1"/>
                </a:solidFill>
                <a:latin typeface="Outfit"/>
                <a:ea typeface="Outfit"/>
                <a:cs typeface="Outfit"/>
                <a:sym typeface="Outfit"/>
              </a:rPr>
              <a:t>contributes to the company plan</a:t>
            </a:r>
            <a:r>
              <a:rPr lang="en-US" sz="3100">
                <a:solidFill>
                  <a:schemeClr val="dk1"/>
                </a:solidFill>
                <a:latin typeface="Outfit"/>
                <a:ea typeface="Outfit"/>
                <a:cs typeface="Outfit"/>
                <a:sym typeface="Outfit"/>
              </a:rPr>
              <a:t> (aligned w/ CEO)</a:t>
            </a:r>
            <a:endParaRPr sz="2100"/>
          </a:p>
        </p:txBody>
      </p:sp>
      <p:sp>
        <p:nvSpPr>
          <p:cNvPr id="1908" name="Google Shape;1908;p70"/>
          <p:cNvSpPr txBox="1"/>
          <p:nvPr/>
        </p:nvSpPr>
        <p:spPr>
          <a:xfrm>
            <a:off x="294000" y="1050234"/>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1</a:t>
            </a:r>
            <a:endParaRPr b="1" sz="5700">
              <a:solidFill>
                <a:schemeClr val="accent1"/>
              </a:solidFill>
              <a:latin typeface="Outfit"/>
              <a:ea typeface="Outfit"/>
              <a:cs typeface="Outfit"/>
              <a:sym typeface="Outfit"/>
            </a:endParaRPr>
          </a:p>
        </p:txBody>
      </p:sp>
      <p:sp>
        <p:nvSpPr>
          <p:cNvPr id="1909" name="Google Shape;1909;p70"/>
          <p:cNvSpPr txBox="1"/>
          <p:nvPr/>
        </p:nvSpPr>
        <p:spPr>
          <a:xfrm>
            <a:off x="1434004" y="2390902"/>
            <a:ext cx="102207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It’s </a:t>
            </a:r>
            <a:r>
              <a:rPr b="1" lang="en-US" sz="3100">
                <a:solidFill>
                  <a:schemeClr val="accent1"/>
                </a:solidFill>
                <a:latin typeface="Outfit"/>
                <a:ea typeface="Outfit"/>
                <a:cs typeface="Outfit"/>
                <a:sym typeface="Outfit"/>
              </a:rPr>
              <a:t>metric-driven</a:t>
            </a:r>
            <a:r>
              <a:rPr b="1" lang="en-US" sz="3100">
                <a:solidFill>
                  <a:schemeClr val="dk1"/>
                </a:solidFill>
                <a:latin typeface="Outfit"/>
                <a:ea typeface="Outfit"/>
                <a:cs typeface="Outfit"/>
                <a:sym typeface="Outfit"/>
              </a:rPr>
              <a:t> </a:t>
            </a:r>
            <a:r>
              <a:rPr lang="en-US" sz="3100">
                <a:solidFill>
                  <a:schemeClr val="dk1"/>
                </a:solidFill>
                <a:latin typeface="Outfit"/>
                <a:ea typeface="Outfit"/>
                <a:cs typeface="Outfit"/>
                <a:sym typeface="Outfit"/>
              </a:rPr>
              <a:t>(aligned w/ finance)</a:t>
            </a:r>
            <a:endParaRPr sz="2100">
              <a:latin typeface="Outfit"/>
              <a:ea typeface="Outfit"/>
              <a:cs typeface="Outfit"/>
              <a:sym typeface="Outfit"/>
            </a:endParaRPr>
          </a:p>
        </p:txBody>
      </p:sp>
      <p:sp>
        <p:nvSpPr>
          <p:cNvPr id="1910" name="Google Shape;1910;p70"/>
          <p:cNvSpPr txBox="1"/>
          <p:nvPr/>
        </p:nvSpPr>
        <p:spPr>
          <a:xfrm>
            <a:off x="294000" y="2189822"/>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2</a:t>
            </a:r>
            <a:endParaRPr b="1" sz="5700">
              <a:solidFill>
                <a:schemeClr val="accent1"/>
              </a:solidFill>
              <a:latin typeface="Outfit"/>
              <a:ea typeface="Outfit"/>
              <a:cs typeface="Outfit"/>
              <a:sym typeface="Outfi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4" name="Shape 1914"/>
        <p:cNvGrpSpPr/>
        <p:nvPr/>
      </p:nvGrpSpPr>
      <p:grpSpPr>
        <a:xfrm>
          <a:off x="0" y="0"/>
          <a:ext cx="0" cy="0"/>
          <a:chOff x="0" y="0"/>
          <a:chExt cx="0" cy="0"/>
        </a:xfrm>
      </p:grpSpPr>
      <p:sp>
        <p:nvSpPr>
          <p:cNvPr id="1915" name="Google Shape;1915;p71"/>
          <p:cNvSpPr txBox="1"/>
          <p:nvPr>
            <p:ph type="title"/>
          </p:nvPr>
        </p:nvSpPr>
        <p:spPr>
          <a:xfrm>
            <a:off x="415650" y="2032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3900">
                <a:latin typeface="Work Sans"/>
                <a:ea typeface="Work Sans"/>
                <a:cs typeface="Work Sans"/>
                <a:sym typeface="Work Sans"/>
              </a:rPr>
              <a:t>5 characteristics of a great plan</a:t>
            </a:r>
            <a:endParaRPr b="1" sz="3900">
              <a:latin typeface="Work Sans"/>
              <a:ea typeface="Work Sans"/>
              <a:cs typeface="Work Sans"/>
              <a:sym typeface="Work Sans"/>
            </a:endParaRPr>
          </a:p>
        </p:txBody>
      </p:sp>
      <p:sp>
        <p:nvSpPr>
          <p:cNvPr id="1916" name="Google Shape;1916;p71"/>
          <p:cNvSpPr txBox="1"/>
          <p:nvPr/>
        </p:nvSpPr>
        <p:spPr>
          <a:xfrm>
            <a:off x="1434000" y="1254069"/>
            <a:ext cx="105228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 </a:t>
            </a:r>
            <a:r>
              <a:rPr b="1" lang="en-US" sz="3100">
                <a:solidFill>
                  <a:schemeClr val="accent1"/>
                </a:solidFill>
                <a:latin typeface="Outfit"/>
                <a:ea typeface="Outfit"/>
                <a:cs typeface="Outfit"/>
                <a:sym typeface="Outfit"/>
              </a:rPr>
              <a:t>contributes to the company plan</a:t>
            </a:r>
            <a:r>
              <a:rPr lang="en-US" sz="3100">
                <a:solidFill>
                  <a:schemeClr val="dk1"/>
                </a:solidFill>
                <a:latin typeface="Outfit"/>
                <a:ea typeface="Outfit"/>
                <a:cs typeface="Outfit"/>
                <a:sym typeface="Outfit"/>
              </a:rPr>
              <a:t> (aligned w/ CEO)</a:t>
            </a:r>
            <a:endParaRPr sz="2100"/>
          </a:p>
        </p:txBody>
      </p:sp>
      <p:sp>
        <p:nvSpPr>
          <p:cNvPr id="1917" name="Google Shape;1917;p71"/>
          <p:cNvSpPr txBox="1"/>
          <p:nvPr/>
        </p:nvSpPr>
        <p:spPr>
          <a:xfrm>
            <a:off x="294000" y="1050234"/>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1</a:t>
            </a:r>
            <a:endParaRPr b="1" sz="5700">
              <a:solidFill>
                <a:schemeClr val="accent1"/>
              </a:solidFill>
              <a:latin typeface="Outfit"/>
              <a:ea typeface="Outfit"/>
              <a:cs typeface="Outfit"/>
              <a:sym typeface="Outfit"/>
            </a:endParaRPr>
          </a:p>
        </p:txBody>
      </p:sp>
      <p:sp>
        <p:nvSpPr>
          <p:cNvPr id="1918" name="Google Shape;1918;p71"/>
          <p:cNvSpPr txBox="1"/>
          <p:nvPr/>
        </p:nvSpPr>
        <p:spPr>
          <a:xfrm>
            <a:off x="1434004" y="2390902"/>
            <a:ext cx="102207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It’s </a:t>
            </a:r>
            <a:r>
              <a:rPr b="1" lang="en-US" sz="3100">
                <a:solidFill>
                  <a:schemeClr val="accent1"/>
                </a:solidFill>
                <a:latin typeface="Outfit"/>
                <a:ea typeface="Outfit"/>
                <a:cs typeface="Outfit"/>
                <a:sym typeface="Outfit"/>
              </a:rPr>
              <a:t>metric-driven</a:t>
            </a:r>
            <a:r>
              <a:rPr b="1" lang="en-US" sz="3100">
                <a:solidFill>
                  <a:schemeClr val="dk1"/>
                </a:solidFill>
                <a:latin typeface="Outfit"/>
                <a:ea typeface="Outfit"/>
                <a:cs typeface="Outfit"/>
                <a:sym typeface="Outfit"/>
              </a:rPr>
              <a:t> </a:t>
            </a:r>
            <a:r>
              <a:rPr lang="en-US" sz="3100">
                <a:solidFill>
                  <a:schemeClr val="dk1"/>
                </a:solidFill>
                <a:latin typeface="Outfit"/>
                <a:ea typeface="Outfit"/>
                <a:cs typeface="Outfit"/>
                <a:sym typeface="Outfit"/>
              </a:rPr>
              <a:t>(aligned w/ finance)</a:t>
            </a:r>
            <a:endParaRPr sz="2100">
              <a:latin typeface="Outfit"/>
              <a:ea typeface="Outfit"/>
              <a:cs typeface="Outfit"/>
              <a:sym typeface="Outfit"/>
            </a:endParaRPr>
          </a:p>
        </p:txBody>
      </p:sp>
      <p:sp>
        <p:nvSpPr>
          <p:cNvPr id="1919" name="Google Shape;1919;p71"/>
          <p:cNvSpPr txBox="1"/>
          <p:nvPr/>
        </p:nvSpPr>
        <p:spPr>
          <a:xfrm>
            <a:off x="294000" y="2189822"/>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2</a:t>
            </a:r>
            <a:endParaRPr b="1" sz="5700">
              <a:solidFill>
                <a:schemeClr val="accent1"/>
              </a:solidFill>
              <a:latin typeface="Outfit"/>
              <a:ea typeface="Outfit"/>
              <a:cs typeface="Outfit"/>
              <a:sym typeface="Outfit"/>
            </a:endParaRPr>
          </a:p>
        </p:txBody>
      </p:sp>
      <p:sp>
        <p:nvSpPr>
          <p:cNvPr id="1920" name="Google Shape;1920;p71"/>
          <p:cNvSpPr txBox="1"/>
          <p:nvPr/>
        </p:nvSpPr>
        <p:spPr>
          <a:xfrm>
            <a:off x="1434004" y="3527735"/>
            <a:ext cx="102207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It’s </a:t>
            </a:r>
            <a:r>
              <a:rPr b="1" lang="en-US" sz="3100">
                <a:solidFill>
                  <a:schemeClr val="accent1"/>
                </a:solidFill>
                <a:latin typeface="Outfit"/>
                <a:ea typeface="Outfit"/>
                <a:cs typeface="Outfit"/>
                <a:sym typeface="Outfit"/>
              </a:rPr>
              <a:t>GTM-oriented</a:t>
            </a:r>
            <a:r>
              <a:rPr b="1" lang="en-US" sz="3100">
                <a:solidFill>
                  <a:schemeClr val="dk1"/>
                </a:solidFill>
                <a:latin typeface="Outfit"/>
                <a:ea typeface="Outfit"/>
                <a:cs typeface="Outfit"/>
                <a:sym typeface="Outfit"/>
              </a:rPr>
              <a:t> </a:t>
            </a:r>
            <a:r>
              <a:rPr lang="en-US" sz="3100">
                <a:solidFill>
                  <a:schemeClr val="dk1"/>
                </a:solidFill>
                <a:latin typeface="Outfit"/>
                <a:ea typeface="Outfit"/>
                <a:cs typeface="Outfit"/>
                <a:sym typeface="Outfit"/>
              </a:rPr>
              <a:t>(aligned w/ sales &amp; product)</a:t>
            </a:r>
            <a:endParaRPr sz="2100">
              <a:latin typeface="Outfit"/>
              <a:ea typeface="Outfit"/>
              <a:cs typeface="Outfit"/>
              <a:sym typeface="Outfit"/>
            </a:endParaRPr>
          </a:p>
        </p:txBody>
      </p:sp>
      <p:sp>
        <p:nvSpPr>
          <p:cNvPr id="1921" name="Google Shape;1921;p71"/>
          <p:cNvSpPr txBox="1"/>
          <p:nvPr/>
        </p:nvSpPr>
        <p:spPr>
          <a:xfrm>
            <a:off x="294000" y="3329409"/>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3</a:t>
            </a:r>
            <a:endParaRPr b="1" sz="5700">
              <a:solidFill>
                <a:schemeClr val="accent1"/>
              </a:solidFill>
              <a:latin typeface="Outfit"/>
              <a:ea typeface="Outfit"/>
              <a:cs typeface="Outfit"/>
              <a:sym typeface="Outfi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72"/>
          <p:cNvSpPr txBox="1"/>
          <p:nvPr>
            <p:ph type="title"/>
          </p:nvPr>
        </p:nvSpPr>
        <p:spPr>
          <a:xfrm>
            <a:off x="415650" y="2032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3900">
                <a:latin typeface="Work Sans"/>
                <a:ea typeface="Work Sans"/>
                <a:cs typeface="Work Sans"/>
                <a:sym typeface="Work Sans"/>
              </a:rPr>
              <a:t>5 characteristics of a great plan</a:t>
            </a:r>
            <a:endParaRPr b="1" sz="3900">
              <a:latin typeface="Work Sans"/>
              <a:ea typeface="Work Sans"/>
              <a:cs typeface="Work Sans"/>
              <a:sym typeface="Work Sans"/>
            </a:endParaRPr>
          </a:p>
        </p:txBody>
      </p:sp>
      <p:sp>
        <p:nvSpPr>
          <p:cNvPr id="1927" name="Google Shape;1927;p72"/>
          <p:cNvSpPr txBox="1"/>
          <p:nvPr/>
        </p:nvSpPr>
        <p:spPr>
          <a:xfrm>
            <a:off x="1434000" y="1254069"/>
            <a:ext cx="105228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 </a:t>
            </a:r>
            <a:r>
              <a:rPr b="1" lang="en-US" sz="3100">
                <a:solidFill>
                  <a:schemeClr val="accent1"/>
                </a:solidFill>
                <a:latin typeface="Outfit"/>
                <a:ea typeface="Outfit"/>
                <a:cs typeface="Outfit"/>
                <a:sym typeface="Outfit"/>
              </a:rPr>
              <a:t>contributes to the company plan</a:t>
            </a:r>
            <a:r>
              <a:rPr lang="en-US" sz="3100">
                <a:solidFill>
                  <a:schemeClr val="dk1"/>
                </a:solidFill>
                <a:latin typeface="Outfit"/>
                <a:ea typeface="Outfit"/>
                <a:cs typeface="Outfit"/>
                <a:sym typeface="Outfit"/>
              </a:rPr>
              <a:t> (aligned w/ CEO)</a:t>
            </a:r>
            <a:endParaRPr sz="2100"/>
          </a:p>
        </p:txBody>
      </p:sp>
      <p:sp>
        <p:nvSpPr>
          <p:cNvPr id="1928" name="Google Shape;1928;p72"/>
          <p:cNvSpPr txBox="1"/>
          <p:nvPr/>
        </p:nvSpPr>
        <p:spPr>
          <a:xfrm>
            <a:off x="294000" y="1050234"/>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1</a:t>
            </a:r>
            <a:endParaRPr b="1" sz="5700">
              <a:solidFill>
                <a:schemeClr val="accent1"/>
              </a:solidFill>
              <a:latin typeface="Outfit"/>
              <a:ea typeface="Outfit"/>
              <a:cs typeface="Outfit"/>
              <a:sym typeface="Outfit"/>
            </a:endParaRPr>
          </a:p>
        </p:txBody>
      </p:sp>
      <p:sp>
        <p:nvSpPr>
          <p:cNvPr id="1929" name="Google Shape;1929;p72"/>
          <p:cNvSpPr txBox="1"/>
          <p:nvPr/>
        </p:nvSpPr>
        <p:spPr>
          <a:xfrm>
            <a:off x="1434004" y="2390902"/>
            <a:ext cx="102207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It’s </a:t>
            </a:r>
            <a:r>
              <a:rPr b="1" lang="en-US" sz="3100">
                <a:solidFill>
                  <a:schemeClr val="accent1"/>
                </a:solidFill>
                <a:latin typeface="Outfit"/>
                <a:ea typeface="Outfit"/>
                <a:cs typeface="Outfit"/>
                <a:sym typeface="Outfit"/>
              </a:rPr>
              <a:t>metric-driven</a:t>
            </a:r>
            <a:r>
              <a:rPr b="1" lang="en-US" sz="3100">
                <a:solidFill>
                  <a:schemeClr val="dk1"/>
                </a:solidFill>
                <a:latin typeface="Outfit"/>
                <a:ea typeface="Outfit"/>
                <a:cs typeface="Outfit"/>
                <a:sym typeface="Outfit"/>
              </a:rPr>
              <a:t> </a:t>
            </a:r>
            <a:r>
              <a:rPr lang="en-US" sz="3100">
                <a:solidFill>
                  <a:schemeClr val="dk1"/>
                </a:solidFill>
                <a:latin typeface="Outfit"/>
                <a:ea typeface="Outfit"/>
                <a:cs typeface="Outfit"/>
                <a:sym typeface="Outfit"/>
              </a:rPr>
              <a:t>(aligned w/ finance)</a:t>
            </a:r>
            <a:endParaRPr sz="2100">
              <a:latin typeface="Outfit"/>
              <a:ea typeface="Outfit"/>
              <a:cs typeface="Outfit"/>
              <a:sym typeface="Outfit"/>
            </a:endParaRPr>
          </a:p>
        </p:txBody>
      </p:sp>
      <p:sp>
        <p:nvSpPr>
          <p:cNvPr id="1930" name="Google Shape;1930;p72"/>
          <p:cNvSpPr txBox="1"/>
          <p:nvPr/>
        </p:nvSpPr>
        <p:spPr>
          <a:xfrm>
            <a:off x="294000" y="2189822"/>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2</a:t>
            </a:r>
            <a:endParaRPr b="1" sz="5700">
              <a:solidFill>
                <a:schemeClr val="accent1"/>
              </a:solidFill>
              <a:latin typeface="Outfit"/>
              <a:ea typeface="Outfit"/>
              <a:cs typeface="Outfit"/>
              <a:sym typeface="Outfit"/>
            </a:endParaRPr>
          </a:p>
        </p:txBody>
      </p:sp>
      <p:sp>
        <p:nvSpPr>
          <p:cNvPr id="1931" name="Google Shape;1931;p72"/>
          <p:cNvSpPr txBox="1"/>
          <p:nvPr/>
        </p:nvSpPr>
        <p:spPr>
          <a:xfrm>
            <a:off x="1434004" y="3527735"/>
            <a:ext cx="102207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It’s </a:t>
            </a:r>
            <a:r>
              <a:rPr b="1" lang="en-US" sz="3100">
                <a:solidFill>
                  <a:schemeClr val="accent1"/>
                </a:solidFill>
                <a:latin typeface="Outfit"/>
                <a:ea typeface="Outfit"/>
                <a:cs typeface="Outfit"/>
                <a:sym typeface="Outfit"/>
              </a:rPr>
              <a:t>GTM-oriented</a:t>
            </a:r>
            <a:r>
              <a:rPr b="1" lang="en-US" sz="3100">
                <a:solidFill>
                  <a:schemeClr val="dk1"/>
                </a:solidFill>
                <a:latin typeface="Outfit"/>
                <a:ea typeface="Outfit"/>
                <a:cs typeface="Outfit"/>
                <a:sym typeface="Outfit"/>
              </a:rPr>
              <a:t> </a:t>
            </a:r>
            <a:r>
              <a:rPr lang="en-US" sz="3100">
                <a:solidFill>
                  <a:schemeClr val="dk1"/>
                </a:solidFill>
                <a:latin typeface="Outfit"/>
                <a:ea typeface="Outfit"/>
                <a:cs typeface="Outfit"/>
                <a:sym typeface="Outfit"/>
              </a:rPr>
              <a:t>(aligned w/ sales &amp; product)</a:t>
            </a:r>
            <a:endParaRPr sz="2100">
              <a:latin typeface="Outfit"/>
              <a:ea typeface="Outfit"/>
              <a:cs typeface="Outfit"/>
              <a:sym typeface="Outfit"/>
            </a:endParaRPr>
          </a:p>
        </p:txBody>
      </p:sp>
      <p:sp>
        <p:nvSpPr>
          <p:cNvPr id="1932" name="Google Shape;1932;p72"/>
          <p:cNvSpPr txBox="1"/>
          <p:nvPr/>
        </p:nvSpPr>
        <p:spPr>
          <a:xfrm>
            <a:off x="294000" y="3329409"/>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3</a:t>
            </a:r>
            <a:endParaRPr b="1" sz="5700">
              <a:solidFill>
                <a:schemeClr val="accent1"/>
              </a:solidFill>
              <a:latin typeface="Outfit"/>
              <a:ea typeface="Outfit"/>
              <a:cs typeface="Outfit"/>
              <a:sym typeface="Outfit"/>
            </a:endParaRPr>
          </a:p>
        </p:txBody>
      </p:sp>
      <p:sp>
        <p:nvSpPr>
          <p:cNvPr id="1933" name="Google Shape;1933;p72"/>
          <p:cNvSpPr txBox="1"/>
          <p:nvPr/>
        </p:nvSpPr>
        <p:spPr>
          <a:xfrm>
            <a:off x="294000" y="4468997"/>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4</a:t>
            </a:r>
            <a:endParaRPr b="1" sz="5700">
              <a:solidFill>
                <a:schemeClr val="accent1"/>
              </a:solidFill>
              <a:latin typeface="Outfit"/>
              <a:ea typeface="Outfit"/>
              <a:cs typeface="Outfit"/>
              <a:sym typeface="Outfit"/>
            </a:endParaRPr>
          </a:p>
        </p:txBody>
      </p:sp>
      <p:sp>
        <p:nvSpPr>
          <p:cNvPr id="1934" name="Google Shape;1934;p72"/>
          <p:cNvSpPr txBox="1"/>
          <p:nvPr/>
        </p:nvSpPr>
        <p:spPr>
          <a:xfrm>
            <a:off x="1434004" y="4664569"/>
            <a:ext cx="102207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Your leaders can </a:t>
            </a:r>
            <a:r>
              <a:rPr b="1" lang="en-US" sz="3100">
                <a:solidFill>
                  <a:schemeClr val="accent1"/>
                </a:solidFill>
                <a:latin typeface="Outfit"/>
                <a:ea typeface="Outfit"/>
                <a:cs typeface="Outfit"/>
                <a:sym typeface="Outfit"/>
              </a:rPr>
              <a:t>execute it </a:t>
            </a:r>
            <a:endParaRPr b="1" sz="2100">
              <a:solidFill>
                <a:schemeClr val="accent1"/>
              </a:solidFill>
              <a:latin typeface="Outfit"/>
              <a:ea typeface="Outfit"/>
              <a:cs typeface="Outfit"/>
              <a:sym typeface="Outfi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8" name="Shape 1938"/>
        <p:cNvGrpSpPr/>
        <p:nvPr/>
      </p:nvGrpSpPr>
      <p:grpSpPr>
        <a:xfrm>
          <a:off x="0" y="0"/>
          <a:ext cx="0" cy="0"/>
          <a:chOff x="0" y="0"/>
          <a:chExt cx="0" cy="0"/>
        </a:xfrm>
      </p:grpSpPr>
      <p:sp>
        <p:nvSpPr>
          <p:cNvPr id="1939" name="Google Shape;1939;p73"/>
          <p:cNvSpPr txBox="1"/>
          <p:nvPr>
            <p:ph type="title"/>
          </p:nvPr>
        </p:nvSpPr>
        <p:spPr>
          <a:xfrm>
            <a:off x="415650" y="2032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3900">
                <a:latin typeface="Work Sans"/>
                <a:ea typeface="Work Sans"/>
                <a:cs typeface="Work Sans"/>
                <a:sym typeface="Work Sans"/>
              </a:rPr>
              <a:t>5 characteristics of a great plan</a:t>
            </a:r>
            <a:endParaRPr b="1" sz="3900">
              <a:latin typeface="Work Sans"/>
              <a:ea typeface="Work Sans"/>
              <a:cs typeface="Work Sans"/>
              <a:sym typeface="Work Sans"/>
            </a:endParaRPr>
          </a:p>
        </p:txBody>
      </p:sp>
      <p:sp>
        <p:nvSpPr>
          <p:cNvPr id="1940" name="Google Shape;1940;p73"/>
          <p:cNvSpPr txBox="1"/>
          <p:nvPr/>
        </p:nvSpPr>
        <p:spPr>
          <a:xfrm>
            <a:off x="1434000" y="1254069"/>
            <a:ext cx="105228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 </a:t>
            </a:r>
            <a:r>
              <a:rPr b="1" lang="en-US" sz="3100">
                <a:solidFill>
                  <a:schemeClr val="accent1"/>
                </a:solidFill>
                <a:latin typeface="Outfit"/>
                <a:ea typeface="Outfit"/>
                <a:cs typeface="Outfit"/>
                <a:sym typeface="Outfit"/>
              </a:rPr>
              <a:t>contributes to the company plan</a:t>
            </a:r>
            <a:r>
              <a:rPr lang="en-US" sz="3100">
                <a:solidFill>
                  <a:schemeClr val="dk1"/>
                </a:solidFill>
                <a:latin typeface="Outfit"/>
                <a:ea typeface="Outfit"/>
                <a:cs typeface="Outfit"/>
                <a:sym typeface="Outfit"/>
              </a:rPr>
              <a:t> (aligned w/ CEO)</a:t>
            </a:r>
            <a:endParaRPr sz="2100"/>
          </a:p>
        </p:txBody>
      </p:sp>
      <p:sp>
        <p:nvSpPr>
          <p:cNvPr id="1941" name="Google Shape;1941;p73"/>
          <p:cNvSpPr txBox="1"/>
          <p:nvPr/>
        </p:nvSpPr>
        <p:spPr>
          <a:xfrm>
            <a:off x="294000" y="1050234"/>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1</a:t>
            </a:r>
            <a:endParaRPr b="1" sz="5700">
              <a:solidFill>
                <a:schemeClr val="accent1"/>
              </a:solidFill>
              <a:latin typeface="Outfit"/>
              <a:ea typeface="Outfit"/>
              <a:cs typeface="Outfit"/>
              <a:sym typeface="Outfit"/>
            </a:endParaRPr>
          </a:p>
        </p:txBody>
      </p:sp>
      <p:sp>
        <p:nvSpPr>
          <p:cNvPr id="1942" name="Google Shape;1942;p73"/>
          <p:cNvSpPr txBox="1"/>
          <p:nvPr/>
        </p:nvSpPr>
        <p:spPr>
          <a:xfrm>
            <a:off x="1434004" y="2390902"/>
            <a:ext cx="102207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It’s </a:t>
            </a:r>
            <a:r>
              <a:rPr b="1" lang="en-US" sz="3100">
                <a:solidFill>
                  <a:schemeClr val="accent1"/>
                </a:solidFill>
                <a:latin typeface="Outfit"/>
                <a:ea typeface="Outfit"/>
                <a:cs typeface="Outfit"/>
                <a:sym typeface="Outfit"/>
              </a:rPr>
              <a:t>metric-driven</a:t>
            </a:r>
            <a:r>
              <a:rPr b="1" lang="en-US" sz="3100">
                <a:solidFill>
                  <a:schemeClr val="dk1"/>
                </a:solidFill>
                <a:latin typeface="Outfit"/>
                <a:ea typeface="Outfit"/>
                <a:cs typeface="Outfit"/>
                <a:sym typeface="Outfit"/>
              </a:rPr>
              <a:t> </a:t>
            </a:r>
            <a:r>
              <a:rPr lang="en-US" sz="3100">
                <a:solidFill>
                  <a:schemeClr val="dk1"/>
                </a:solidFill>
                <a:latin typeface="Outfit"/>
                <a:ea typeface="Outfit"/>
                <a:cs typeface="Outfit"/>
                <a:sym typeface="Outfit"/>
              </a:rPr>
              <a:t>(aligned w/ finance)</a:t>
            </a:r>
            <a:endParaRPr sz="2100">
              <a:latin typeface="Outfit"/>
              <a:ea typeface="Outfit"/>
              <a:cs typeface="Outfit"/>
              <a:sym typeface="Outfit"/>
            </a:endParaRPr>
          </a:p>
        </p:txBody>
      </p:sp>
      <p:sp>
        <p:nvSpPr>
          <p:cNvPr id="1943" name="Google Shape;1943;p73"/>
          <p:cNvSpPr txBox="1"/>
          <p:nvPr/>
        </p:nvSpPr>
        <p:spPr>
          <a:xfrm>
            <a:off x="294000" y="2189822"/>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2</a:t>
            </a:r>
            <a:endParaRPr b="1" sz="5700">
              <a:solidFill>
                <a:schemeClr val="accent1"/>
              </a:solidFill>
              <a:latin typeface="Outfit"/>
              <a:ea typeface="Outfit"/>
              <a:cs typeface="Outfit"/>
              <a:sym typeface="Outfit"/>
            </a:endParaRPr>
          </a:p>
        </p:txBody>
      </p:sp>
      <p:sp>
        <p:nvSpPr>
          <p:cNvPr id="1944" name="Google Shape;1944;p73"/>
          <p:cNvSpPr txBox="1"/>
          <p:nvPr/>
        </p:nvSpPr>
        <p:spPr>
          <a:xfrm>
            <a:off x="1434004" y="3527735"/>
            <a:ext cx="102207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It’s </a:t>
            </a:r>
            <a:r>
              <a:rPr b="1" lang="en-US" sz="3100">
                <a:solidFill>
                  <a:schemeClr val="accent1"/>
                </a:solidFill>
                <a:latin typeface="Outfit"/>
                <a:ea typeface="Outfit"/>
                <a:cs typeface="Outfit"/>
                <a:sym typeface="Outfit"/>
              </a:rPr>
              <a:t>GTM-oriented</a:t>
            </a:r>
            <a:r>
              <a:rPr b="1" lang="en-US" sz="3100">
                <a:solidFill>
                  <a:schemeClr val="dk1"/>
                </a:solidFill>
                <a:latin typeface="Outfit"/>
                <a:ea typeface="Outfit"/>
                <a:cs typeface="Outfit"/>
                <a:sym typeface="Outfit"/>
              </a:rPr>
              <a:t> </a:t>
            </a:r>
            <a:r>
              <a:rPr lang="en-US" sz="3100">
                <a:solidFill>
                  <a:schemeClr val="dk1"/>
                </a:solidFill>
                <a:latin typeface="Outfit"/>
                <a:ea typeface="Outfit"/>
                <a:cs typeface="Outfit"/>
                <a:sym typeface="Outfit"/>
              </a:rPr>
              <a:t>(aligned w/ sales &amp; product)</a:t>
            </a:r>
            <a:endParaRPr sz="2100">
              <a:latin typeface="Outfit"/>
              <a:ea typeface="Outfit"/>
              <a:cs typeface="Outfit"/>
              <a:sym typeface="Outfit"/>
            </a:endParaRPr>
          </a:p>
        </p:txBody>
      </p:sp>
      <p:sp>
        <p:nvSpPr>
          <p:cNvPr id="1945" name="Google Shape;1945;p73"/>
          <p:cNvSpPr txBox="1"/>
          <p:nvPr/>
        </p:nvSpPr>
        <p:spPr>
          <a:xfrm>
            <a:off x="294000" y="3329409"/>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3</a:t>
            </a:r>
            <a:endParaRPr b="1" sz="5700">
              <a:solidFill>
                <a:schemeClr val="accent1"/>
              </a:solidFill>
              <a:latin typeface="Outfit"/>
              <a:ea typeface="Outfit"/>
              <a:cs typeface="Outfit"/>
              <a:sym typeface="Outfit"/>
            </a:endParaRPr>
          </a:p>
        </p:txBody>
      </p:sp>
      <p:sp>
        <p:nvSpPr>
          <p:cNvPr id="1946" name="Google Shape;1946;p73"/>
          <p:cNvSpPr txBox="1"/>
          <p:nvPr/>
        </p:nvSpPr>
        <p:spPr>
          <a:xfrm>
            <a:off x="294000" y="4468997"/>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4</a:t>
            </a:r>
            <a:endParaRPr b="1" sz="5700">
              <a:solidFill>
                <a:schemeClr val="accent1"/>
              </a:solidFill>
              <a:latin typeface="Outfit"/>
              <a:ea typeface="Outfit"/>
              <a:cs typeface="Outfit"/>
              <a:sym typeface="Outfit"/>
            </a:endParaRPr>
          </a:p>
        </p:txBody>
      </p:sp>
      <p:sp>
        <p:nvSpPr>
          <p:cNvPr id="1947" name="Google Shape;1947;p73"/>
          <p:cNvSpPr txBox="1"/>
          <p:nvPr/>
        </p:nvSpPr>
        <p:spPr>
          <a:xfrm>
            <a:off x="294000" y="5608585"/>
            <a:ext cx="1186500" cy="13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700">
                <a:solidFill>
                  <a:schemeClr val="accent1"/>
                </a:solidFill>
                <a:latin typeface="Outfit"/>
                <a:ea typeface="Outfit"/>
                <a:cs typeface="Outfit"/>
                <a:sym typeface="Outfit"/>
              </a:rPr>
              <a:t>5</a:t>
            </a:r>
            <a:endParaRPr b="1" sz="5700">
              <a:solidFill>
                <a:schemeClr val="accent1"/>
              </a:solidFill>
              <a:latin typeface="Outfit"/>
              <a:ea typeface="Outfit"/>
              <a:cs typeface="Outfit"/>
              <a:sym typeface="Outfit"/>
            </a:endParaRPr>
          </a:p>
        </p:txBody>
      </p:sp>
      <p:sp>
        <p:nvSpPr>
          <p:cNvPr id="1948" name="Google Shape;1948;p73"/>
          <p:cNvSpPr txBox="1"/>
          <p:nvPr/>
        </p:nvSpPr>
        <p:spPr>
          <a:xfrm>
            <a:off x="1434004" y="4664569"/>
            <a:ext cx="102207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3100">
                <a:solidFill>
                  <a:schemeClr val="dk1"/>
                </a:solidFill>
                <a:latin typeface="Outfit"/>
                <a:ea typeface="Outfit"/>
                <a:cs typeface="Outfit"/>
                <a:sym typeface="Outfit"/>
              </a:rPr>
              <a:t>Your leaders can </a:t>
            </a:r>
            <a:r>
              <a:rPr b="1" lang="en-US" sz="3100">
                <a:solidFill>
                  <a:schemeClr val="accent1"/>
                </a:solidFill>
                <a:latin typeface="Outfit"/>
                <a:ea typeface="Outfit"/>
                <a:cs typeface="Outfit"/>
                <a:sym typeface="Outfit"/>
              </a:rPr>
              <a:t>execute it </a:t>
            </a:r>
            <a:endParaRPr b="1" sz="2100">
              <a:solidFill>
                <a:schemeClr val="accent1"/>
              </a:solidFill>
              <a:latin typeface="Outfit"/>
              <a:ea typeface="Outfit"/>
              <a:cs typeface="Outfit"/>
              <a:sym typeface="Outfit"/>
            </a:endParaRPr>
          </a:p>
        </p:txBody>
      </p:sp>
      <p:sp>
        <p:nvSpPr>
          <p:cNvPr id="1949" name="Google Shape;1949;p73"/>
          <p:cNvSpPr txBox="1"/>
          <p:nvPr/>
        </p:nvSpPr>
        <p:spPr>
          <a:xfrm>
            <a:off x="1434004" y="5801402"/>
            <a:ext cx="10220700" cy="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US" sz="3100">
                <a:solidFill>
                  <a:schemeClr val="accent1"/>
                </a:solidFill>
                <a:latin typeface="Outfit"/>
                <a:ea typeface="Outfit"/>
                <a:cs typeface="Outfit"/>
                <a:sym typeface="Outfit"/>
              </a:rPr>
              <a:t>ICs understand</a:t>
            </a:r>
            <a:r>
              <a:rPr lang="en-US" sz="3100">
                <a:solidFill>
                  <a:schemeClr val="dk1"/>
                </a:solidFill>
                <a:latin typeface="Outfit"/>
                <a:ea typeface="Outfit"/>
                <a:cs typeface="Outfit"/>
                <a:sym typeface="Outfit"/>
              </a:rPr>
              <a:t> how what they do supports the plan</a:t>
            </a:r>
            <a:endParaRPr b="1" sz="2100">
              <a:latin typeface="Outfit"/>
              <a:ea typeface="Outfit"/>
              <a:cs typeface="Outfit"/>
              <a:sym typeface="Outfi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ale VP Slide Template">
  <a:themeElements>
    <a:clrScheme name="Custom 1">
      <a:dk1>
        <a:srgbClr val="050019"/>
      </a:dk1>
      <a:lt1>
        <a:srgbClr val="FFFFFF"/>
      </a:lt1>
      <a:dk2>
        <a:srgbClr val="214F40"/>
      </a:dk2>
      <a:lt2>
        <a:srgbClr val="E9E9E9"/>
      </a:lt2>
      <a:accent1>
        <a:srgbClr val="528575"/>
      </a:accent1>
      <a:accent2>
        <a:srgbClr val="E5ECE9"/>
      </a:accent2>
      <a:accent3>
        <a:srgbClr val="E5A61A"/>
      </a:accent3>
      <a:accent4>
        <a:srgbClr val="0A71A8"/>
      </a:accent4>
      <a:accent5>
        <a:srgbClr val="6EAAC9"/>
      </a:accent5>
      <a:accent6>
        <a:srgbClr val="E1ECF4"/>
      </a:accent6>
      <a:hlink>
        <a:srgbClr val="E5A719"/>
      </a:hlink>
      <a:folHlink>
        <a:srgbClr val="E5A7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cale Venture Partners Deck Theme">
  <a:themeElements>
    <a:clrScheme name="Simple Light">
      <a:dk1>
        <a:srgbClr val="060119"/>
      </a:dk1>
      <a:lt1>
        <a:srgbClr val="FFFFFF"/>
      </a:lt1>
      <a:dk2>
        <a:srgbClr val="224F41"/>
      </a:dk2>
      <a:lt2>
        <a:srgbClr val="F6F6F6"/>
      </a:lt2>
      <a:accent1>
        <a:srgbClr val="528577"/>
      </a:accent1>
      <a:accent2>
        <a:srgbClr val="7DA399"/>
      </a:accent2>
      <a:accent3>
        <a:srgbClr val="E5ECEA"/>
      </a:accent3>
      <a:accent4>
        <a:srgbClr val="0D71A9"/>
      </a:accent4>
      <a:accent5>
        <a:srgbClr val="6EAACB"/>
      </a:accent5>
      <a:accent6>
        <a:srgbClr val="E2EEF5"/>
      </a:accent6>
      <a:hlink>
        <a:srgbClr val="E5A8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cale VP Slide Template">
  <a:themeElements>
    <a:clrScheme name="Custom 1">
      <a:dk1>
        <a:srgbClr val="050019"/>
      </a:dk1>
      <a:lt1>
        <a:srgbClr val="FFFFFF"/>
      </a:lt1>
      <a:dk2>
        <a:srgbClr val="214F40"/>
      </a:dk2>
      <a:lt2>
        <a:srgbClr val="E9E9E9"/>
      </a:lt2>
      <a:accent1>
        <a:srgbClr val="528575"/>
      </a:accent1>
      <a:accent2>
        <a:srgbClr val="E5ECE9"/>
      </a:accent2>
      <a:accent3>
        <a:srgbClr val="E5A61A"/>
      </a:accent3>
      <a:accent4>
        <a:srgbClr val="0A71A8"/>
      </a:accent4>
      <a:accent5>
        <a:srgbClr val="6EAAC9"/>
      </a:accent5>
      <a:accent6>
        <a:srgbClr val="E1ECF4"/>
      </a:accent6>
      <a:hlink>
        <a:srgbClr val="E5A719"/>
      </a:hlink>
      <a:folHlink>
        <a:srgbClr val="E5A7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