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8" r:id="rId4"/>
    <p:sldMasterId id="2147483709" r:id="rId5"/>
    <p:sldMasterId id="2147483710" r:id="rId6"/>
    <p:sldMasterId id="214748371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6858000" cx="12192000"/>
  <p:notesSz cx="6858000" cy="9144000"/>
  <p:embeddedFontLst>
    <p:embeddedFont>
      <p:font typeface="Raleway SemiBold"/>
      <p:regular r:id="rId29"/>
      <p:bold r:id="rId30"/>
      <p:italic r:id="rId31"/>
      <p:boldItalic r:id="rId32"/>
    </p:embeddedFont>
    <p:embeddedFont>
      <p:font typeface="Raleway ExtraBold"/>
      <p:bold r:id="rId33"/>
      <p:boldItalic r:id="rId34"/>
    </p:embeddedFont>
    <p:embeddedFont>
      <p:font typeface="Raleway Thin"/>
      <p:regular r:id="rId35"/>
      <p:bold r:id="rId36"/>
      <p:italic r:id="rId37"/>
      <p:boldItalic r:id="rId38"/>
    </p:embeddedFont>
    <p:embeddedFont>
      <p:font typeface="Outfit"/>
      <p:regular r:id="rId39"/>
      <p:bold r:id="rId40"/>
    </p:embeddedFont>
    <p:embeddedFont>
      <p:font typeface="Work Sans SemiBold"/>
      <p:regular r:id="rId41"/>
      <p:bold r:id="rId42"/>
      <p:italic r:id="rId43"/>
      <p:boldItalic r:id="rId44"/>
    </p:embeddedFont>
    <p:embeddedFont>
      <p:font typeface="Work Sans"/>
      <p:regular r:id="rId45"/>
      <p:bold r:id="rId46"/>
      <p:italic r:id="rId47"/>
      <p:boldItalic r:id="rId48"/>
    </p:embeddedFont>
    <p:embeddedFont>
      <p:font typeface="Work Sans Light"/>
      <p:regular r:id="rId49"/>
      <p:bold r:id="rId50"/>
      <p:italic r:id="rId51"/>
      <p:boldItalic r:id="rId52"/>
    </p:embeddedFont>
    <p:embeddedFont>
      <p:font typeface="Outfit Medium"/>
      <p:regular r:id="rId53"/>
      <p:bold r:id="rId54"/>
    </p:embeddedFont>
    <p:embeddedFont>
      <p:font typeface="Century Gothic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34">
          <p15:clr>
            <a:srgbClr val="747775"/>
          </p15:clr>
        </p15:guide>
        <p15:guide id="2" pos="262">
          <p15:clr>
            <a:srgbClr val="747775"/>
          </p15:clr>
        </p15:guide>
        <p15:guide id="3" orient="horz" pos="9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34"/>
        <p:guide pos="262"/>
        <p:guide pos="968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utfit-bold.fntdata"/><Relationship Id="rId42" Type="http://schemas.openxmlformats.org/officeDocument/2006/relationships/font" Target="fonts/WorkSansSemiBold-bold.fntdata"/><Relationship Id="rId41" Type="http://schemas.openxmlformats.org/officeDocument/2006/relationships/font" Target="fonts/WorkSansSemiBold-regular.fntdata"/><Relationship Id="rId44" Type="http://schemas.openxmlformats.org/officeDocument/2006/relationships/font" Target="fonts/WorkSansSemiBold-boldItalic.fntdata"/><Relationship Id="rId43" Type="http://schemas.openxmlformats.org/officeDocument/2006/relationships/font" Target="fonts/WorkSansSemiBold-italic.fntdata"/><Relationship Id="rId46" Type="http://schemas.openxmlformats.org/officeDocument/2006/relationships/font" Target="fonts/WorkSans-bold.fntdata"/><Relationship Id="rId45" Type="http://schemas.openxmlformats.org/officeDocument/2006/relationships/font" Target="fonts/WorkSans-regular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WorkSans-boldItalic.fntdata"/><Relationship Id="rId47" Type="http://schemas.openxmlformats.org/officeDocument/2006/relationships/font" Target="fonts/WorkSans-italic.fntdata"/><Relationship Id="rId49" Type="http://schemas.openxmlformats.org/officeDocument/2006/relationships/font" Target="fonts/WorkSansLight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RalewaySemiBold-italic.fntdata"/><Relationship Id="rId30" Type="http://schemas.openxmlformats.org/officeDocument/2006/relationships/font" Target="fonts/RalewaySemiBold-bold.fntdata"/><Relationship Id="rId33" Type="http://schemas.openxmlformats.org/officeDocument/2006/relationships/font" Target="fonts/RalewayExtraBold-bold.fntdata"/><Relationship Id="rId32" Type="http://schemas.openxmlformats.org/officeDocument/2006/relationships/font" Target="fonts/RalewaySemiBold-boldItalic.fntdata"/><Relationship Id="rId35" Type="http://schemas.openxmlformats.org/officeDocument/2006/relationships/font" Target="fonts/RalewayThin-regular.fntdata"/><Relationship Id="rId34" Type="http://schemas.openxmlformats.org/officeDocument/2006/relationships/font" Target="fonts/RalewayExtraBold-boldItalic.fntdata"/><Relationship Id="rId37" Type="http://schemas.openxmlformats.org/officeDocument/2006/relationships/font" Target="fonts/RalewayThin-italic.fntdata"/><Relationship Id="rId36" Type="http://schemas.openxmlformats.org/officeDocument/2006/relationships/font" Target="fonts/RalewayThin-bold.fntdata"/><Relationship Id="rId39" Type="http://schemas.openxmlformats.org/officeDocument/2006/relationships/font" Target="fonts/Outfit-regular.fntdata"/><Relationship Id="rId38" Type="http://schemas.openxmlformats.org/officeDocument/2006/relationships/font" Target="fonts/RalewayThin-boldItalic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font" Target="fonts/RalewaySemiBold-regular.fntdata"/><Relationship Id="rId51" Type="http://schemas.openxmlformats.org/officeDocument/2006/relationships/font" Target="fonts/WorkSansLight-italic.fntdata"/><Relationship Id="rId50" Type="http://schemas.openxmlformats.org/officeDocument/2006/relationships/font" Target="fonts/WorkSansLight-bold.fntdata"/><Relationship Id="rId53" Type="http://schemas.openxmlformats.org/officeDocument/2006/relationships/font" Target="fonts/OutfitMedium-regular.fntdata"/><Relationship Id="rId52" Type="http://schemas.openxmlformats.org/officeDocument/2006/relationships/font" Target="fonts/WorkSansLight-boldItalic.fntdata"/><Relationship Id="rId11" Type="http://schemas.openxmlformats.org/officeDocument/2006/relationships/slide" Target="slides/slide3.xml"/><Relationship Id="rId55" Type="http://schemas.openxmlformats.org/officeDocument/2006/relationships/font" Target="fonts/CenturyGothic-regular.fntdata"/><Relationship Id="rId10" Type="http://schemas.openxmlformats.org/officeDocument/2006/relationships/slide" Target="slides/slide2.xml"/><Relationship Id="rId54" Type="http://schemas.openxmlformats.org/officeDocument/2006/relationships/font" Target="fonts/OutfitMedium-bold.fntdata"/><Relationship Id="rId13" Type="http://schemas.openxmlformats.org/officeDocument/2006/relationships/slide" Target="slides/slide5.xml"/><Relationship Id="rId57" Type="http://schemas.openxmlformats.org/officeDocument/2006/relationships/font" Target="fonts/CenturyGothic-italic.fntdata"/><Relationship Id="rId12" Type="http://schemas.openxmlformats.org/officeDocument/2006/relationships/slide" Target="slides/slide4.xml"/><Relationship Id="rId56" Type="http://schemas.openxmlformats.org/officeDocument/2006/relationships/font" Target="fonts/CenturyGothic-bold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58" Type="http://schemas.openxmlformats.org/officeDocument/2006/relationships/font" Target="fonts/CenturyGothic-bold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alevp.com/gtm-resources/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iscord.gg/87ngQWqY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36a26e920aa_0_6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7" name="Google Shape;2437;g36a26e920aa_0_6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3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62861256c8_0_7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62861256c8_0_7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6" name="Google Shape;2606;g362861256c8_0_7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3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g362861256c8_0_7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5" name="Google Shape;2615;g362861256c8_0_7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6" name="Google Shape;2616;g362861256c8_0_7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3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g362861256c8_0_7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5" name="Google Shape;2625;g362861256c8_0_7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6" name="Google Shape;2626;g362861256c8_0_7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3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g362861256c8_0_8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5" name="Google Shape;2635;g362861256c8_0_8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6" name="Google Shape;2636;g362861256c8_0_8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2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362861256c8_0_8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362861256c8_0_8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5" name="Google Shape;2645;g362861256c8_0_8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2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36b1ce4b887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36b1ce4b887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5" name="Google Shape;2655;g36b1ce4b887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2" name="Shape 2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2663;g362861256c8_0_8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" name="Google Shape;2664;g362861256c8_0_8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5" name="Google Shape;2665;g362861256c8_0_8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2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362861256c8_0_8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362861256c8_0_8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5" name="Google Shape;2675;g362861256c8_0_8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362861256c8_0_8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362861256c8_0_8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4" name="Google Shape;2684;g362861256c8_0_8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0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g36b1ce4b887_1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2" name="Google Shape;2692;g36b1ce4b887_1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3" name="Google Shape;2693;g36b1ce4b887_1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36a26e920aa_0_5025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3" name="Google Shape;2443;g36a26e920aa_0_50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https://www.scalevp.com/gtm-resources/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4" name="Google Shape;2444;g36a26e920aa_0_5025:notes"/>
          <p:cNvSpPr txBox="1"/>
          <p:nvPr>
            <p:ph idx="12" type="sldNum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9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362861256c8_0_8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362861256c8_0_8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2" name="Google Shape;2702;g362861256c8_0_8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g36a26e920aa_0_12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6" name="Google Shape;2516;g36a26e920aa_0_12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7" name="Google Shape;2517;g36a26e920aa_0_12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8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g36954c38ce9_1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0" name="Google Shape;2540;g36954c38ce9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1" name="Google Shape;2541;g36954c38ce9_1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8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g3672e2e822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0" name="Google Shape;2550;g3672e2e822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Join our Discord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https://discord.gg/87ngQWqY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Please do not share this link </a:t>
            </a:r>
            <a:r>
              <a:rPr lang="en-US"/>
              <a:t>beyond</a:t>
            </a:r>
            <a:r>
              <a:rPr lang="en-US"/>
              <a:t> your company-–we want this to be a space for the portfolio, at least at first</a:t>
            </a:r>
            <a:endParaRPr/>
          </a:p>
        </p:txBody>
      </p:sp>
      <p:sp>
        <p:nvSpPr>
          <p:cNvPr id="2551" name="Google Shape;2551;g3672e2e822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9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g36a26e920aa_0_19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1" name="Google Shape;2571;g36a26e920aa_0_1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6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362861256c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362861256c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9" name="Google Shape;2579;g362861256c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3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g362861256c8_0_7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5" name="Google Shape;2585;g362861256c8_0_7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6" name="Google Shape;2586;g362861256c8_0_7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3" name="Shape 2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594;g362861256c8_0_7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5" name="Google Shape;2595;g362861256c8_0_7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6" name="Google Shape;2596;g362861256c8_0_7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Full Lockup" type="title">
  <p:cSld name="TITLE">
    <p:bg>
      <p:bgPr>
        <a:solidFill>
          <a:schemeClr val="dk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2"/>
          <p:cNvCxnSpPr/>
          <p:nvPr/>
        </p:nvCxnSpPr>
        <p:spPr>
          <a:xfrm>
            <a:off x="9867" y="5939000"/>
            <a:ext cx="121839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" name="Google Shape;14;p2"/>
          <p:cNvGrpSpPr/>
          <p:nvPr/>
        </p:nvGrpSpPr>
        <p:grpSpPr>
          <a:xfrm>
            <a:off x="3409957" y="2192070"/>
            <a:ext cx="5372100" cy="1696474"/>
            <a:chOff x="238125" y="1729525"/>
            <a:chExt cx="7143750" cy="2255950"/>
          </a:xfrm>
        </p:grpSpPr>
        <p:sp>
          <p:nvSpPr>
            <p:cNvPr id="15" name="Google Shape;15;p2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89500" y="3488525"/>
              <a:ext cx="485700" cy="489925"/>
            </a:xfrm>
            <a:custGeom>
              <a:rect b="b" l="l" r="r" t="t"/>
              <a:pathLst>
                <a:path extrusionOk="0" h="19597" w="19428">
                  <a:moveTo>
                    <a:pt x="0" y="0"/>
                  </a:moveTo>
                  <a:lnTo>
                    <a:pt x="8109" y="19596"/>
                  </a:lnTo>
                  <a:lnTo>
                    <a:pt x="11263" y="19596"/>
                  </a:lnTo>
                  <a:lnTo>
                    <a:pt x="19428" y="0"/>
                  </a:lnTo>
                  <a:lnTo>
                    <a:pt x="15204" y="0"/>
                  </a:lnTo>
                  <a:lnTo>
                    <a:pt x="9714" y="13768"/>
                  </a:lnTo>
                  <a:lnTo>
                    <a:pt x="4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2200" y="3488525"/>
              <a:ext cx="357600" cy="489925"/>
            </a:xfrm>
            <a:custGeom>
              <a:rect b="b" l="l" r="r" t="t"/>
              <a:pathLst>
                <a:path extrusionOk="0" h="19597" w="14304">
                  <a:moveTo>
                    <a:pt x="0" y="0"/>
                  </a:moveTo>
                  <a:lnTo>
                    <a:pt x="0" y="19596"/>
                  </a:lnTo>
                  <a:lnTo>
                    <a:pt x="14303" y="19596"/>
                  </a:lnTo>
                  <a:lnTo>
                    <a:pt x="14303" y="16246"/>
                  </a:lnTo>
                  <a:lnTo>
                    <a:pt x="3970" y="16246"/>
                  </a:lnTo>
                  <a:lnTo>
                    <a:pt x="3970" y="11206"/>
                  </a:lnTo>
                  <a:lnTo>
                    <a:pt x="13261" y="11206"/>
                  </a:lnTo>
                  <a:lnTo>
                    <a:pt x="13261" y="7968"/>
                  </a:lnTo>
                  <a:lnTo>
                    <a:pt x="3970" y="7968"/>
                  </a:lnTo>
                  <a:lnTo>
                    <a:pt x="3970" y="3351"/>
                  </a:lnTo>
                  <a:lnTo>
                    <a:pt x="14162" y="3351"/>
                  </a:lnTo>
                  <a:lnTo>
                    <a:pt x="14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275650" y="3488525"/>
              <a:ext cx="426575" cy="489925"/>
            </a:xfrm>
            <a:custGeom>
              <a:rect b="b" l="l" r="r" t="t"/>
              <a:pathLst>
                <a:path extrusionOk="0" h="19597" w="17063">
                  <a:moveTo>
                    <a:pt x="0" y="0"/>
                  </a:moveTo>
                  <a:lnTo>
                    <a:pt x="0" y="19596"/>
                  </a:lnTo>
                  <a:lnTo>
                    <a:pt x="3998" y="19596"/>
                  </a:lnTo>
                  <a:lnTo>
                    <a:pt x="3998" y="6955"/>
                  </a:lnTo>
                  <a:lnTo>
                    <a:pt x="14219" y="19596"/>
                  </a:lnTo>
                  <a:lnTo>
                    <a:pt x="17062" y="19596"/>
                  </a:lnTo>
                  <a:lnTo>
                    <a:pt x="17062" y="0"/>
                  </a:lnTo>
                  <a:lnTo>
                    <a:pt x="13064" y="0"/>
                  </a:lnTo>
                  <a:lnTo>
                    <a:pt x="13064" y="12698"/>
                  </a:lnTo>
                  <a:lnTo>
                    <a:pt x="27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59925" y="3488525"/>
              <a:ext cx="427275" cy="489925"/>
            </a:xfrm>
            <a:custGeom>
              <a:rect b="b" l="l" r="r" t="t"/>
              <a:pathLst>
                <a:path extrusionOk="0" h="19597" w="17091">
                  <a:moveTo>
                    <a:pt x="0" y="0"/>
                  </a:moveTo>
                  <a:lnTo>
                    <a:pt x="0" y="3379"/>
                  </a:lnTo>
                  <a:lnTo>
                    <a:pt x="6532" y="3379"/>
                  </a:lnTo>
                  <a:lnTo>
                    <a:pt x="6532" y="19596"/>
                  </a:lnTo>
                  <a:lnTo>
                    <a:pt x="10530" y="19596"/>
                  </a:lnTo>
                  <a:lnTo>
                    <a:pt x="10530" y="3379"/>
                  </a:lnTo>
                  <a:lnTo>
                    <a:pt x="17091" y="3379"/>
                  </a:lnTo>
                  <a:lnTo>
                    <a:pt x="17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241375" y="3488525"/>
              <a:ext cx="416725" cy="496950"/>
            </a:xfrm>
            <a:custGeom>
              <a:rect b="b" l="l" r="r" t="t"/>
              <a:pathLst>
                <a:path extrusionOk="0" h="19878" w="16669">
                  <a:moveTo>
                    <a:pt x="1" y="0"/>
                  </a:moveTo>
                  <a:lnTo>
                    <a:pt x="1" y="12023"/>
                  </a:lnTo>
                  <a:lnTo>
                    <a:pt x="29" y="12586"/>
                  </a:lnTo>
                  <a:lnTo>
                    <a:pt x="57" y="13121"/>
                  </a:lnTo>
                  <a:lnTo>
                    <a:pt x="141" y="13656"/>
                  </a:lnTo>
                  <a:lnTo>
                    <a:pt x="282" y="14162"/>
                  </a:lnTo>
                  <a:lnTo>
                    <a:pt x="423" y="14669"/>
                  </a:lnTo>
                  <a:lnTo>
                    <a:pt x="620" y="15148"/>
                  </a:lnTo>
                  <a:lnTo>
                    <a:pt x="817" y="15598"/>
                  </a:lnTo>
                  <a:lnTo>
                    <a:pt x="1070" y="16049"/>
                  </a:lnTo>
                  <a:lnTo>
                    <a:pt x="1352" y="16499"/>
                  </a:lnTo>
                  <a:lnTo>
                    <a:pt x="1662" y="16894"/>
                  </a:lnTo>
                  <a:lnTo>
                    <a:pt x="2000" y="17288"/>
                  </a:lnTo>
                  <a:lnTo>
                    <a:pt x="2366" y="17654"/>
                  </a:lnTo>
                  <a:lnTo>
                    <a:pt x="2760" y="17992"/>
                  </a:lnTo>
                  <a:lnTo>
                    <a:pt x="3154" y="18301"/>
                  </a:lnTo>
                  <a:lnTo>
                    <a:pt x="3576" y="18583"/>
                  </a:lnTo>
                  <a:lnTo>
                    <a:pt x="4055" y="18864"/>
                  </a:lnTo>
                  <a:lnTo>
                    <a:pt x="4534" y="19090"/>
                  </a:lnTo>
                  <a:lnTo>
                    <a:pt x="5012" y="19315"/>
                  </a:lnTo>
                  <a:lnTo>
                    <a:pt x="5547" y="19484"/>
                  </a:lnTo>
                  <a:lnTo>
                    <a:pt x="6054" y="19625"/>
                  </a:lnTo>
                  <a:lnTo>
                    <a:pt x="6617" y="19737"/>
                  </a:lnTo>
                  <a:lnTo>
                    <a:pt x="7180" y="19822"/>
                  </a:lnTo>
                  <a:lnTo>
                    <a:pt x="7771" y="19850"/>
                  </a:lnTo>
                  <a:lnTo>
                    <a:pt x="8363" y="19878"/>
                  </a:lnTo>
                  <a:lnTo>
                    <a:pt x="8954" y="19850"/>
                  </a:lnTo>
                  <a:lnTo>
                    <a:pt x="9545" y="19822"/>
                  </a:lnTo>
                  <a:lnTo>
                    <a:pt x="10108" y="19737"/>
                  </a:lnTo>
                  <a:lnTo>
                    <a:pt x="10671" y="19625"/>
                  </a:lnTo>
                  <a:lnTo>
                    <a:pt x="11178" y="19484"/>
                  </a:lnTo>
                  <a:lnTo>
                    <a:pt x="11685" y="19315"/>
                  </a:lnTo>
                  <a:lnTo>
                    <a:pt x="12192" y="19090"/>
                  </a:lnTo>
                  <a:lnTo>
                    <a:pt x="12670" y="18864"/>
                  </a:lnTo>
                  <a:lnTo>
                    <a:pt x="13121" y="18583"/>
                  </a:lnTo>
                  <a:lnTo>
                    <a:pt x="13543" y="18301"/>
                  </a:lnTo>
                  <a:lnTo>
                    <a:pt x="13937" y="17992"/>
                  </a:lnTo>
                  <a:lnTo>
                    <a:pt x="14332" y="17654"/>
                  </a:lnTo>
                  <a:lnTo>
                    <a:pt x="14670" y="17288"/>
                  </a:lnTo>
                  <a:lnTo>
                    <a:pt x="15007" y="16922"/>
                  </a:lnTo>
                  <a:lnTo>
                    <a:pt x="15317" y="16499"/>
                  </a:lnTo>
                  <a:lnTo>
                    <a:pt x="15599" y="16077"/>
                  </a:lnTo>
                  <a:lnTo>
                    <a:pt x="15852" y="15627"/>
                  </a:lnTo>
                  <a:lnTo>
                    <a:pt x="16077" y="15148"/>
                  </a:lnTo>
                  <a:lnTo>
                    <a:pt x="16246" y="14669"/>
                  </a:lnTo>
                  <a:lnTo>
                    <a:pt x="16415" y="14191"/>
                  </a:lnTo>
                  <a:lnTo>
                    <a:pt x="16528" y="13684"/>
                  </a:lnTo>
                  <a:lnTo>
                    <a:pt x="16612" y="13149"/>
                  </a:lnTo>
                  <a:lnTo>
                    <a:pt x="16669" y="12614"/>
                  </a:lnTo>
                  <a:lnTo>
                    <a:pt x="16669" y="12051"/>
                  </a:lnTo>
                  <a:lnTo>
                    <a:pt x="16669" y="0"/>
                  </a:lnTo>
                  <a:lnTo>
                    <a:pt x="12670" y="0"/>
                  </a:lnTo>
                  <a:lnTo>
                    <a:pt x="12670" y="12163"/>
                  </a:lnTo>
                  <a:lnTo>
                    <a:pt x="12670" y="12473"/>
                  </a:lnTo>
                  <a:lnTo>
                    <a:pt x="12642" y="12783"/>
                  </a:lnTo>
                  <a:lnTo>
                    <a:pt x="12586" y="13064"/>
                  </a:lnTo>
                  <a:lnTo>
                    <a:pt x="12530" y="13346"/>
                  </a:lnTo>
                  <a:lnTo>
                    <a:pt x="12445" y="13628"/>
                  </a:lnTo>
                  <a:lnTo>
                    <a:pt x="12361" y="13881"/>
                  </a:lnTo>
                  <a:lnTo>
                    <a:pt x="12248" y="14134"/>
                  </a:lnTo>
                  <a:lnTo>
                    <a:pt x="12107" y="14388"/>
                  </a:lnTo>
                  <a:lnTo>
                    <a:pt x="11967" y="14613"/>
                  </a:lnTo>
                  <a:lnTo>
                    <a:pt x="11798" y="14838"/>
                  </a:lnTo>
                  <a:lnTo>
                    <a:pt x="11629" y="15035"/>
                  </a:lnTo>
                  <a:lnTo>
                    <a:pt x="11432" y="15232"/>
                  </a:lnTo>
                  <a:lnTo>
                    <a:pt x="11235" y="15401"/>
                  </a:lnTo>
                  <a:lnTo>
                    <a:pt x="11037" y="15570"/>
                  </a:lnTo>
                  <a:lnTo>
                    <a:pt x="10812" y="15711"/>
                  </a:lnTo>
                  <a:lnTo>
                    <a:pt x="10587" y="15852"/>
                  </a:lnTo>
                  <a:lnTo>
                    <a:pt x="10334" y="15964"/>
                  </a:lnTo>
                  <a:lnTo>
                    <a:pt x="10080" y="16077"/>
                  </a:lnTo>
                  <a:lnTo>
                    <a:pt x="9799" y="16161"/>
                  </a:lnTo>
                  <a:lnTo>
                    <a:pt x="9545" y="16246"/>
                  </a:lnTo>
                  <a:lnTo>
                    <a:pt x="9264" y="16302"/>
                  </a:lnTo>
                  <a:lnTo>
                    <a:pt x="8954" y="16330"/>
                  </a:lnTo>
                  <a:lnTo>
                    <a:pt x="8363" y="16359"/>
                  </a:lnTo>
                  <a:lnTo>
                    <a:pt x="7743" y="16330"/>
                  </a:lnTo>
                  <a:lnTo>
                    <a:pt x="7462" y="16302"/>
                  </a:lnTo>
                  <a:lnTo>
                    <a:pt x="7180" y="16246"/>
                  </a:lnTo>
                  <a:lnTo>
                    <a:pt x="6899" y="16161"/>
                  </a:lnTo>
                  <a:lnTo>
                    <a:pt x="6645" y="16077"/>
                  </a:lnTo>
                  <a:lnTo>
                    <a:pt x="6364" y="15964"/>
                  </a:lnTo>
                  <a:lnTo>
                    <a:pt x="6110" y="15852"/>
                  </a:lnTo>
                  <a:lnTo>
                    <a:pt x="5885" y="15711"/>
                  </a:lnTo>
                  <a:lnTo>
                    <a:pt x="5632" y="15570"/>
                  </a:lnTo>
                  <a:lnTo>
                    <a:pt x="5435" y="15401"/>
                  </a:lnTo>
                  <a:lnTo>
                    <a:pt x="5209" y="15232"/>
                  </a:lnTo>
                  <a:lnTo>
                    <a:pt x="5040" y="15035"/>
                  </a:lnTo>
                  <a:lnTo>
                    <a:pt x="4843" y="14838"/>
                  </a:lnTo>
                  <a:lnTo>
                    <a:pt x="4702" y="14613"/>
                  </a:lnTo>
                  <a:lnTo>
                    <a:pt x="4534" y="14388"/>
                  </a:lnTo>
                  <a:lnTo>
                    <a:pt x="4421" y="14134"/>
                  </a:lnTo>
                  <a:lnTo>
                    <a:pt x="4280" y="13881"/>
                  </a:lnTo>
                  <a:lnTo>
                    <a:pt x="4196" y="13628"/>
                  </a:lnTo>
                  <a:lnTo>
                    <a:pt x="4111" y="13346"/>
                  </a:lnTo>
                  <a:lnTo>
                    <a:pt x="4055" y="13064"/>
                  </a:lnTo>
                  <a:lnTo>
                    <a:pt x="3999" y="12755"/>
                  </a:lnTo>
                  <a:lnTo>
                    <a:pt x="3970" y="12445"/>
                  </a:lnTo>
                  <a:lnTo>
                    <a:pt x="3970" y="12135"/>
                  </a:lnTo>
                  <a:lnTo>
                    <a:pt x="39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59425" y="3488525"/>
              <a:ext cx="401250" cy="489925"/>
            </a:xfrm>
            <a:custGeom>
              <a:rect b="b" l="l" r="r" t="t"/>
              <a:pathLst>
                <a:path extrusionOk="0" h="19597" w="16050">
                  <a:moveTo>
                    <a:pt x="7687" y="3097"/>
                  </a:moveTo>
                  <a:lnTo>
                    <a:pt x="8053" y="3126"/>
                  </a:lnTo>
                  <a:lnTo>
                    <a:pt x="8391" y="3154"/>
                  </a:lnTo>
                  <a:lnTo>
                    <a:pt x="8701" y="3210"/>
                  </a:lnTo>
                  <a:lnTo>
                    <a:pt x="8983" y="3294"/>
                  </a:lnTo>
                  <a:lnTo>
                    <a:pt x="9264" y="3407"/>
                  </a:lnTo>
                  <a:lnTo>
                    <a:pt x="9517" y="3520"/>
                  </a:lnTo>
                  <a:lnTo>
                    <a:pt x="9743" y="3689"/>
                  </a:lnTo>
                  <a:lnTo>
                    <a:pt x="9968" y="3858"/>
                  </a:lnTo>
                  <a:lnTo>
                    <a:pt x="10137" y="4055"/>
                  </a:lnTo>
                  <a:lnTo>
                    <a:pt x="10306" y="4280"/>
                  </a:lnTo>
                  <a:lnTo>
                    <a:pt x="10447" y="4505"/>
                  </a:lnTo>
                  <a:lnTo>
                    <a:pt x="10559" y="4730"/>
                  </a:lnTo>
                  <a:lnTo>
                    <a:pt x="10644" y="4984"/>
                  </a:lnTo>
                  <a:lnTo>
                    <a:pt x="10728" y="5237"/>
                  </a:lnTo>
                  <a:lnTo>
                    <a:pt x="10756" y="5491"/>
                  </a:lnTo>
                  <a:lnTo>
                    <a:pt x="10756" y="5772"/>
                  </a:lnTo>
                  <a:lnTo>
                    <a:pt x="10756" y="6082"/>
                  </a:lnTo>
                  <a:lnTo>
                    <a:pt x="10728" y="6363"/>
                  </a:lnTo>
                  <a:lnTo>
                    <a:pt x="10644" y="6645"/>
                  </a:lnTo>
                  <a:lnTo>
                    <a:pt x="10559" y="6898"/>
                  </a:lnTo>
                  <a:lnTo>
                    <a:pt x="10447" y="7124"/>
                  </a:lnTo>
                  <a:lnTo>
                    <a:pt x="10306" y="7349"/>
                  </a:lnTo>
                  <a:lnTo>
                    <a:pt x="10137" y="7546"/>
                  </a:lnTo>
                  <a:lnTo>
                    <a:pt x="9968" y="7743"/>
                  </a:lnTo>
                  <a:lnTo>
                    <a:pt x="9743" y="7912"/>
                  </a:lnTo>
                  <a:lnTo>
                    <a:pt x="9517" y="8053"/>
                  </a:lnTo>
                  <a:lnTo>
                    <a:pt x="9264" y="8165"/>
                  </a:lnTo>
                  <a:lnTo>
                    <a:pt x="8983" y="8278"/>
                  </a:lnTo>
                  <a:lnTo>
                    <a:pt x="8701" y="8362"/>
                  </a:lnTo>
                  <a:lnTo>
                    <a:pt x="8391" y="8419"/>
                  </a:lnTo>
                  <a:lnTo>
                    <a:pt x="8053" y="8447"/>
                  </a:lnTo>
                  <a:lnTo>
                    <a:pt x="3999" y="8447"/>
                  </a:lnTo>
                  <a:lnTo>
                    <a:pt x="3999" y="3097"/>
                  </a:lnTo>
                  <a:close/>
                  <a:moveTo>
                    <a:pt x="1" y="0"/>
                  </a:moveTo>
                  <a:lnTo>
                    <a:pt x="1" y="19596"/>
                  </a:lnTo>
                  <a:lnTo>
                    <a:pt x="3999" y="19596"/>
                  </a:lnTo>
                  <a:lnTo>
                    <a:pt x="3999" y="11403"/>
                  </a:lnTo>
                  <a:lnTo>
                    <a:pt x="4675" y="11403"/>
                  </a:lnTo>
                  <a:lnTo>
                    <a:pt x="11235" y="19596"/>
                  </a:lnTo>
                  <a:lnTo>
                    <a:pt x="16050" y="19596"/>
                  </a:lnTo>
                  <a:lnTo>
                    <a:pt x="9180" y="11347"/>
                  </a:lnTo>
                  <a:lnTo>
                    <a:pt x="9827" y="11234"/>
                  </a:lnTo>
                  <a:lnTo>
                    <a:pt x="10418" y="11094"/>
                  </a:lnTo>
                  <a:lnTo>
                    <a:pt x="10982" y="10925"/>
                  </a:lnTo>
                  <a:lnTo>
                    <a:pt x="11517" y="10699"/>
                  </a:lnTo>
                  <a:lnTo>
                    <a:pt x="11883" y="10502"/>
                  </a:lnTo>
                  <a:lnTo>
                    <a:pt x="12249" y="10305"/>
                  </a:lnTo>
                  <a:lnTo>
                    <a:pt x="12558" y="10080"/>
                  </a:lnTo>
                  <a:lnTo>
                    <a:pt x="12868" y="9855"/>
                  </a:lnTo>
                  <a:lnTo>
                    <a:pt x="13150" y="9601"/>
                  </a:lnTo>
                  <a:lnTo>
                    <a:pt x="13403" y="9320"/>
                  </a:lnTo>
                  <a:lnTo>
                    <a:pt x="13656" y="9038"/>
                  </a:lnTo>
                  <a:lnTo>
                    <a:pt x="13882" y="8728"/>
                  </a:lnTo>
                  <a:lnTo>
                    <a:pt x="14079" y="8391"/>
                  </a:lnTo>
                  <a:lnTo>
                    <a:pt x="14248" y="8053"/>
                  </a:lnTo>
                  <a:lnTo>
                    <a:pt x="14388" y="7715"/>
                  </a:lnTo>
                  <a:lnTo>
                    <a:pt x="14501" y="7349"/>
                  </a:lnTo>
                  <a:lnTo>
                    <a:pt x="14585" y="6955"/>
                  </a:lnTo>
                  <a:lnTo>
                    <a:pt x="14670" y="6561"/>
                  </a:lnTo>
                  <a:lnTo>
                    <a:pt x="14698" y="6138"/>
                  </a:lnTo>
                  <a:lnTo>
                    <a:pt x="14698" y="5716"/>
                  </a:lnTo>
                  <a:lnTo>
                    <a:pt x="14698" y="5322"/>
                  </a:lnTo>
                  <a:lnTo>
                    <a:pt x="14670" y="4899"/>
                  </a:lnTo>
                  <a:lnTo>
                    <a:pt x="14585" y="4533"/>
                  </a:lnTo>
                  <a:lnTo>
                    <a:pt x="14501" y="4139"/>
                  </a:lnTo>
                  <a:lnTo>
                    <a:pt x="14388" y="3773"/>
                  </a:lnTo>
                  <a:lnTo>
                    <a:pt x="14248" y="3435"/>
                  </a:lnTo>
                  <a:lnTo>
                    <a:pt x="14079" y="3097"/>
                  </a:lnTo>
                  <a:lnTo>
                    <a:pt x="13882" y="2760"/>
                  </a:lnTo>
                  <a:lnTo>
                    <a:pt x="13656" y="2450"/>
                  </a:lnTo>
                  <a:lnTo>
                    <a:pt x="13431" y="2168"/>
                  </a:lnTo>
                  <a:lnTo>
                    <a:pt x="13150" y="1887"/>
                  </a:lnTo>
                  <a:lnTo>
                    <a:pt x="12868" y="1633"/>
                  </a:lnTo>
                  <a:lnTo>
                    <a:pt x="12586" y="1380"/>
                  </a:lnTo>
                  <a:lnTo>
                    <a:pt x="12249" y="1155"/>
                  </a:lnTo>
                  <a:lnTo>
                    <a:pt x="11911" y="929"/>
                  </a:lnTo>
                  <a:lnTo>
                    <a:pt x="11545" y="761"/>
                  </a:lnTo>
                  <a:lnTo>
                    <a:pt x="11151" y="563"/>
                  </a:lnTo>
                  <a:lnTo>
                    <a:pt x="10756" y="423"/>
                  </a:lnTo>
                  <a:lnTo>
                    <a:pt x="10334" y="310"/>
                  </a:lnTo>
                  <a:lnTo>
                    <a:pt x="9912" y="197"/>
                  </a:lnTo>
                  <a:lnTo>
                    <a:pt x="9461" y="113"/>
                  </a:lnTo>
                  <a:lnTo>
                    <a:pt x="9011" y="57"/>
                  </a:lnTo>
                  <a:lnTo>
                    <a:pt x="8532" y="28"/>
                  </a:lnTo>
                  <a:lnTo>
                    <a:pt x="8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19775" y="3488525"/>
              <a:ext cx="356900" cy="489925"/>
            </a:xfrm>
            <a:custGeom>
              <a:rect b="b" l="l" r="r" t="t"/>
              <a:pathLst>
                <a:path extrusionOk="0" h="19597" w="14276">
                  <a:moveTo>
                    <a:pt x="1" y="0"/>
                  </a:moveTo>
                  <a:lnTo>
                    <a:pt x="1" y="19596"/>
                  </a:lnTo>
                  <a:lnTo>
                    <a:pt x="14275" y="19596"/>
                  </a:lnTo>
                  <a:lnTo>
                    <a:pt x="14275" y="16246"/>
                  </a:lnTo>
                  <a:lnTo>
                    <a:pt x="3971" y="16246"/>
                  </a:lnTo>
                  <a:lnTo>
                    <a:pt x="3971" y="11206"/>
                  </a:lnTo>
                  <a:lnTo>
                    <a:pt x="13262" y="11206"/>
                  </a:lnTo>
                  <a:lnTo>
                    <a:pt x="13262" y="7968"/>
                  </a:lnTo>
                  <a:lnTo>
                    <a:pt x="3971" y="7968"/>
                  </a:lnTo>
                  <a:lnTo>
                    <a:pt x="3971" y="3351"/>
                  </a:lnTo>
                  <a:lnTo>
                    <a:pt x="14135" y="3351"/>
                  </a:lnTo>
                  <a:lnTo>
                    <a:pt x="14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01900" y="3488525"/>
              <a:ext cx="374475" cy="489925"/>
            </a:xfrm>
            <a:custGeom>
              <a:rect b="b" l="l" r="r" t="t"/>
              <a:pathLst>
                <a:path extrusionOk="0" h="19597" w="14979">
                  <a:moveTo>
                    <a:pt x="7687" y="3097"/>
                  </a:moveTo>
                  <a:lnTo>
                    <a:pt x="8137" y="3126"/>
                  </a:lnTo>
                  <a:lnTo>
                    <a:pt x="8559" y="3182"/>
                  </a:lnTo>
                  <a:lnTo>
                    <a:pt x="8982" y="3294"/>
                  </a:lnTo>
                  <a:lnTo>
                    <a:pt x="9376" y="3463"/>
                  </a:lnTo>
                  <a:lnTo>
                    <a:pt x="9742" y="3661"/>
                  </a:lnTo>
                  <a:lnTo>
                    <a:pt x="10052" y="3914"/>
                  </a:lnTo>
                  <a:lnTo>
                    <a:pt x="10333" y="4195"/>
                  </a:lnTo>
                  <a:lnTo>
                    <a:pt x="10559" y="4533"/>
                  </a:lnTo>
                  <a:lnTo>
                    <a:pt x="10756" y="4899"/>
                  </a:lnTo>
                  <a:lnTo>
                    <a:pt x="10896" y="5294"/>
                  </a:lnTo>
                  <a:lnTo>
                    <a:pt x="10981" y="5716"/>
                  </a:lnTo>
                  <a:lnTo>
                    <a:pt x="11009" y="6166"/>
                  </a:lnTo>
                  <a:lnTo>
                    <a:pt x="10981" y="6645"/>
                  </a:lnTo>
                  <a:lnTo>
                    <a:pt x="10896" y="7067"/>
                  </a:lnTo>
                  <a:lnTo>
                    <a:pt x="10756" y="7461"/>
                  </a:lnTo>
                  <a:lnTo>
                    <a:pt x="10559" y="7828"/>
                  </a:lnTo>
                  <a:lnTo>
                    <a:pt x="10333" y="8137"/>
                  </a:lnTo>
                  <a:lnTo>
                    <a:pt x="10052" y="8419"/>
                  </a:lnTo>
                  <a:lnTo>
                    <a:pt x="9742" y="8672"/>
                  </a:lnTo>
                  <a:lnTo>
                    <a:pt x="9376" y="8869"/>
                  </a:lnTo>
                  <a:lnTo>
                    <a:pt x="8982" y="9038"/>
                  </a:lnTo>
                  <a:lnTo>
                    <a:pt x="8559" y="9151"/>
                  </a:lnTo>
                  <a:lnTo>
                    <a:pt x="8137" y="9207"/>
                  </a:lnTo>
                  <a:lnTo>
                    <a:pt x="7687" y="9235"/>
                  </a:lnTo>
                  <a:lnTo>
                    <a:pt x="3970" y="9235"/>
                  </a:lnTo>
                  <a:lnTo>
                    <a:pt x="3970" y="3097"/>
                  </a:lnTo>
                  <a:close/>
                  <a:moveTo>
                    <a:pt x="0" y="0"/>
                  </a:moveTo>
                  <a:lnTo>
                    <a:pt x="0" y="19596"/>
                  </a:lnTo>
                  <a:lnTo>
                    <a:pt x="3970" y="19596"/>
                  </a:lnTo>
                  <a:lnTo>
                    <a:pt x="3970" y="12332"/>
                  </a:lnTo>
                  <a:lnTo>
                    <a:pt x="8081" y="12332"/>
                  </a:lnTo>
                  <a:lnTo>
                    <a:pt x="8559" y="12304"/>
                  </a:lnTo>
                  <a:lnTo>
                    <a:pt x="9038" y="12276"/>
                  </a:lnTo>
                  <a:lnTo>
                    <a:pt x="9489" y="12220"/>
                  </a:lnTo>
                  <a:lnTo>
                    <a:pt x="9939" y="12135"/>
                  </a:lnTo>
                  <a:lnTo>
                    <a:pt x="10361" y="12023"/>
                  </a:lnTo>
                  <a:lnTo>
                    <a:pt x="10784" y="11910"/>
                  </a:lnTo>
                  <a:lnTo>
                    <a:pt x="11206" y="11741"/>
                  </a:lnTo>
                  <a:lnTo>
                    <a:pt x="11600" y="11572"/>
                  </a:lnTo>
                  <a:lnTo>
                    <a:pt x="11994" y="11375"/>
                  </a:lnTo>
                  <a:lnTo>
                    <a:pt x="12332" y="11150"/>
                  </a:lnTo>
                  <a:lnTo>
                    <a:pt x="12670" y="10925"/>
                  </a:lnTo>
                  <a:lnTo>
                    <a:pt x="13008" y="10671"/>
                  </a:lnTo>
                  <a:lnTo>
                    <a:pt x="13290" y="10390"/>
                  </a:lnTo>
                  <a:lnTo>
                    <a:pt x="13571" y="10080"/>
                  </a:lnTo>
                  <a:lnTo>
                    <a:pt x="13825" y="9770"/>
                  </a:lnTo>
                  <a:lnTo>
                    <a:pt x="14078" y="9432"/>
                  </a:lnTo>
                  <a:lnTo>
                    <a:pt x="14275" y="9094"/>
                  </a:lnTo>
                  <a:lnTo>
                    <a:pt x="14472" y="8728"/>
                  </a:lnTo>
                  <a:lnTo>
                    <a:pt x="14613" y="8334"/>
                  </a:lnTo>
                  <a:lnTo>
                    <a:pt x="14754" y="7940"/>
                  </a:lnTo>
                  <a:lnTo>
                    <a:pt x="14838" y="7518"/>
                  </a:lnTo>
                  <a:lnTo>
                    <a:pt x="14923" y="7095"/>
                  </a:lnTo>
                  <a:lnTo>
                    <a:pt x="14951" y="6645"/>
                  </a:lnTo>
                  <a:lnTo>
                    <a:pt x="14979" y="6166"/>
                  </a:lnTo>
                  <a:lnTo>
                    <a:pt x="14951" y="5688"/>
                  </a:lnTo>
                  <a:lnTo>
                    <a:pt x="14923" y="5265"/>
                  </a:lnTo>
                  <a:lnTo>
                    <a:pt x="14838" y="4815"/>
                  </a:lnTo>
                  <a:lnTo>
                    <a:pt x="14754" y="4393"/>
                  </a:lnTo>
                  <a:lnTo>
                    <a:pt x="14613" y="3998"/>
                  </a:lnTo>
                  <a:lnTo>
                    <a:pt x="14472" y="3604"/>
                  </a:lnTo>
                  <a:lnTo>
                    <a:pt x="14275" y="3238"/>
                  </a:lnTo>
                  <a:lnTo>
                    <a:pt x="14078" y="2900"/>
                  </a:lnTo>
                  <a:lnTo>
                    <a:pt x="13825" y="2562"/>
                  </a:lnTo>
                  <a:lnTo>
                    <a:pt x="13571" y="2253"/>
                  </a:lnTo>
                  <a:lnTo>
                    <a:pt x="13290" y="1943"/>
                  </a:lnTo>
                  <a:lnTo>
                    <a:pt x="13008" y="1661"/>
                  </a:lnTo>
                  <a:lnTo>
                    <a:pt x="12670" y="1408"/>
                  </a:lnTo>
                  <a:lnTo>
                    <a:pt x="12332" y="1183"/>
                  </a:lnTo>
                  <a:lnTo>
                    <a:pt x="11994" y="958"/>
                  </a:lnTo>
                  <a:lnTo>
                    <a:pt x="11600" y="761"/>
                  </a:lnTo>
                  <a:lnTo>
                    <a:pt x="11206" y="592"/>
                  </a:lnTo>
                  <a:lnTo>
                    <a:pt x="10784" y="423"/>
                  </a:lnTo>
                  <a:lnTo>
                    <a:pt x="10361" y="310"/>
                  </a:lnTo>
                  <a:lnTo>
                    <a:pt x="9939" y="197"/>
                  </a:lnTo>
                  <a:lnTo>
                    <a:pt x="9489" y="113"/>
                  </a:lnTo>
                  <a:lnTo>
                    <a:pt x="9038" y="57"/>
                  </a:lnTo>
                  <a:lnTo>
                    <a:pt x="8559" y="28"/>
                  </a:lnTo>
                  <a:lnTo>
                    <a:pt x="8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160875" y="3488525"/>
              <a:ext cx="493450" cy="489925"/>
            </a:xfrm>
            <a:custGeom>
              <a:rect b="b" l="l" r="r" t="t"/>
              <a:pathLst>
                <a:path extrusionOk="0" h="19597" w="19738">
                  <a:moveTo>
                    <a:pt x="9855" y="5350"/>
                  </a:moveTo>
                  <a:lnTo>
                    <a:pt x="12811" y="12783"/>
                  </a:lnTo>
                  <a:lnTo>
                    <a:pt x="6870" y="12783"/>
                  </a:lnTo>
                  <a:lnTo>
                    <a:pt x="9855" y="5350"/>
                  </a:lnTo>
                  <a:close/>
                  <a:moveTo>
                    <a:pt x="8250" y="0"/>
                  </a:moveTo>
                  <a:lnTo>
                    <a:pt x="1" y="19596"/>
                  </a:lnTo>
                  <a:lnTo>
                    <a:pt x="4139" y="19596"/>
                  </a:lnTo>
                  <a:lnTo>
                    <a:pt x="5603" y="15936"/>
                  </a:lnTo>
                  <a:lnTo>
                    <a:pt x="14050" y="15936"/>
                  </a:lnTo>
                  <a:lnTo>
                    <a:pt x="15514" y="19596"/>
                  </a:lnTo>
                  <a:lnTo>
                    <a:pt x="19738" y="19596"/>
                  </a:lnTo>
                  <a:lnTo>
                    <a:pt x="11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11325" y="3488525"/>
              <a:ext cx="400525" cy="489925"/>
            </a:xfrm>
            <a:custGeom>
              <a:rect b="b" l="l" r="r" t="t"/>
              <a:pathLst>
                <a:path extrusionOk="0" h="19597" w="16021">
                  <a:moveTo>
                    <a:pt x="7687" y="3097"/>
                  </a:moveTo>
                  <a:lnTo>
                    <a:pt x="8024" y="3126"/>
                  </a:lnTo>
                  <a:lnTo>
                    <a:pt x="8362" y="3154"/>
                  </a:lnTo>
                  <a:lnTo>
                    <a:pt x="8672" y="3210"/>
                  </a:lnTo>
                  <a:lnTo>
                    <a:pt x="8982" y="3294"/>
                  </a:lnTo>
                  <a:lnTo>
                    <a:pt x="9235" y="3407"/>
                  </a:lnTo>
                  <a:lnTo>
                    <a:pt x="9489" y="3520"/>
                  </a:lnTo>
                  <a:lnTo>
                    <a:pt x="9742" y="3689"/>
                  </a:lnTo>
                  <a:lnTo>
                    <a:pt x="9939" y="3858"/>
                  </a:lnTo>
                  <a:lnTo>
                    <a:pt x="10136" y="4055"/>
                  </a:lnTo>
                  <a:lnTo>
                    <a:pt x="10277" y="4280"/>
                  </a:lnTo>
                  <a:lnTo>
                    <a:pt x="10418" y="4505"/>
                  </a:lnTo>
                  <a:lnTo>
                    <a:pt x="10530" y="4730"/>
                  </a:lnTo>
                  <a:lnTo>
                    <a:pt x="10643" y="4984"/>
                  </a:lnTo>
                  <a:lnTo>
                    <a:pt x="10699" y="5237"/>
                  </a:lnTo>
                  <a:lnTo>
                    <a:pt x="10727" y="5491"/>
                  </a:lnTo>
                  <a:lnTo>
                    <a:pt x="10755" y="5772"/>
                  </a:lnTo>
                  <a:lnTo>
                    <a:pt x="10727" y="6082"/>
                  </a:lnTo>
                  <a:lnTo>
                    <a:pt x="10699" y="6363"/>
                  </a:lnTo>
                  <a:lnTo>
                    <a:pt x="10643" y="6645"/>
                  </a:lnTo>
                  <a:lnTo>
                    <a:pt x="10530" y="6898"/>
                  </a:lnTo>
                  <a:lnTo>
                    <a:pt x="10418" y="7124"/>
                  </a:lnTo>
                  <a:lnTo>
                    <a:pt x="10277" y="7349"/>
                  </a:lnTo>
                  <a:lnTo>
                    <a:pt x="10136" y="7546"/>
                  </a:lnTo>
                  <a:lnTo>
                    <a:pt x="9939" y="7743"/>
                  </a:lnTo>
                  <a:lnTo>
                    <a:pt x="9742" y="7912"/>
                  </a:lnTo>
                  <a:lnTo>
                    <a:pt x="9489" y="8053"/>
                  </a:lnTo>
                  <a:lnTo>
                    <a:pt x="9235" y="8165"/>
                  </a:lnTo>
                  <a:lnTo>
                    <a:pt x="8982" y="8278"/>
                  </a:lnTo>
                  <a:lnTo>
                    <a:pt x="8672" y="8362"/>
                  </a:lnTo>
                  <a:lnTo>
                    <a:pt x="8362" y="8419"/>
                  </a:lnTo>
                  <a:lnTo>
                    <a:pt x="8024" y="8447"/>
                  </a:lnTo>
                  <a:lnTo>
                    <a:pt x="3970" y="8447"/>
                  </a:lnTo>
                  <a:lnTo>
                    <a:pt x="3970" y="3097"/>
                  </a:lnTo>
                  <a:close/>
                  <a:moveTo>
                    <a:pt x="0" y="0"/>
                  </a:moveTo>
                  <a:lnTo>
                    <a:pt x="0" y="19596"/>
                  </a:lnTo>
                  <a:lnTo>
                    <a:pt x="3970" y="19596"/>
                  </a:lnTo>
                  <a:lnTo>
                    <a:pt x="3970" y="11403"/>
                  </a:lnTo>
                  <a:lnTo>
                    <a:pt x="4646" y="11403"/>
                  </a:lnTo>
                  <a:lnTo>
                    <a:pt x="11206" y="19596"/>
                  </a:lnTo>
                  <a:lnTo>
                    <a:pt x="16021" y="19596"/>
                  </a:lnTo>
                  <a:lnTo>
                    <a:pt x="9151" y="11347"/>
                  </a:lnTo>
                  <a:lnTo>
                    <a:pt x="9798" y="11234"/>
                  </a:lnTo>
                  <a:lnTo>
                    <a:pt x="10389" y="11094"/>
                  </a:lnTo>
                  <a:lnTo>
                    <a:pt x="10953" y="10925"/>
                  </a:lnTo>
                  <a:lnTo>
                    <a:pt x="11488" y="10699"/>
                  </a:lnTo>
                  <a:lnTo>
                    <a:pt x="11882" y="10502"/>
                  </a:lnTo>
                  <a:lnTo>
                    <a:pt x="12220" y="10305"/>
                  </a:lnTo>
                  <a:lnTo>
                    <a:pt x="12557" y="10080"/>
                  </a:lnTo>
                  <a:lnTo>
                    <a:pt x="12839" y="9855"/>
                  </a:lnTo>
                  <a:lnTo>
                    <a:pt x="13121" y="9601"/>
                  </a:lnTo>
                  <a:lnTo>
                    <a:pt x="13402" y="9320"/>
                  </a:lnTo>
                  <a:lnTo>
                    <a:pt x="13627" y="9038"/>
                  </a:lnTo>
                  <a:lnTo>
                    <a:pt x="13853" y="8728"/>
                  </a:lnTo>
                  <a:lnTo>
                    <a:pt x="14050" y="8391"/>
                  </a:lnTo>
                  <a:lnTo>
                    <a:pt x="14219" y="8053"/>
                  </a:lnTo>
                  <a:lnTo>
                    <a:pt x="14359" y="7715"/>
                  </a:lnTo>
                  <a:lnTo>
                    <a:pt x="14472" y="7349"/>
                  </a:lnTo>
                  <a:lnTo>
                    <a:pt x="14556" y="6955"/>
                  </a:lnTo>
                  <a:lnTo>
                    <a:pt x="14641" y="6561"/>
                  </a:lnTo>
                  <a:lnTo>
                    <a:pt x="14669" y="6138"/>
                  </a:lnTo>
                  <a:lnTo>
                    <a:pt x="14697" y="5716"/>
                  </a:lnTo>
                  <a:lnTo>
                    <a:pt x="14669" y="5322"/>
                  </a:lnTo>
                  <a:lnTo>
                    <a:pt x="14641" y="4899"/>
                  </a:lnTo>
                  <a:lnTo>
                    <a:pt x="14556" y="4533"/>
                  </a:lnTo>
                  <a:lnTo>
                    <a:pt x="14472" y="4139"/>
                  </a:lnTo>
                  <a:lnTo>
                    <a:pt x="14359" y="3773"/>
                  </a:lnTo>
                  <a:lnTo>
                    <a:pt x="14219" y="3435"/>
                  </a:lnTo>
                  <a:lnTo>
                    <a:pt x="14050" y="3097"/>
                  </a:lnTo>
                  <a:lnTo>
                    <a:pt x="13853" y="2760"/>
                  </a:lnTo>
                  <a:lnTo>
                    <a:pt x="13627" y="2450"/>
                  </a:lnTo>
                  <a:lnTo>
                    <a:pt x="13402" y="2168"/>
                  </a:lnTo>
                  <a:lnTo>
                    <a:pt x="13121" y="1887"/>
                  </a:lnTo>
                  <a:lnTo>
                    <a:pt x="12839" y="1633"/>
                  </a:lnTo>
                  <a:lnTo>
                    <a:pt x="12557" y="1380"/>
                  </a:lnTo>
                  <a:lnTo>
                    <a:pt x="12220" y="1155"/>
                  </a:lnTo>
                  <a:lnTo>
                    <a:pt x="11882" y="929"/>
                  </a:lnTo>
                  <a:lnTo>
                    <a:pt x="11516" y="761"/>
                  </a:lnTo>
                  <a:lnTo>
                    <a:pt x="11122" y="563"/>
                  </a:lnTo>
                  <a:lnTo>
                    <a:pt x="10727" y="423"/>
                  </a:lnTo>
                  <a:lnTo>
                    <a:pt x="10333" y="310"/>
                  </a:lnTo>
                  <a:lnTo>
                    <a:pt x="9883" y="197"/>
                  </a:lnTo>
                  <a:lnTo>
                    <a:pt x="9460" y="113"/>
                  </a:lnTo>
                  <a:lnTo>
                    <a:pt x="8982" y="57"/>
                  </a:lnTo>
                  <a:lnTo>
                    <a:pt x="8503" y="28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28725" y="3488525"/>
              <a:ext cx="427275" cy="489925"/>
            </a:xfrm>
            <a:custGeom>
              <a:rect b="b" l="l" r="r" t="t"/>
              <a:pathLst>
                <a:path extrusionOk="0" h="19597" w="17091">
                  <a:moveTo>
                    <a:pt x="0" y="0"/>
                  </a:moveTo>
                  <a:lnTo>
                    <a:pt x="0" y="3379"/>
                  </a:lnTo>
                  <a:lnTo>
                    <a:pt x="6561" y="3379"/>
                  </a:lnTo>
                  <a:lnTo>
                    <a:pt x="6561" y="19596"/>
                  </a:lnTo>
                  <a:lnTo>
                    <a:pt x="10559" y="19596"/>
                  </a:lnTo>
                  <a:lnTo>
                    <a:pt x="10559" y="3379"/>
                  </a:lnTo>
                  <a:lnTo>
                    <a:pt x="17091" y="3379"/>
                  </a:lnTo>
                  <a:lnTo>
                    <a:pt x="17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14400" y="3488525"/>
              <a:ext cx="426575" cy="489925"/>
            </a:xfrm>
            <a:custGeom>
              <a:rect b="b" l="l" r="r" t="t"/>
              <a:pathLst>
                <a:path extrusionOk="0" h="19597" w="17063">
                  <a:moveTo>
                    <a:pt x="1" y="0"/>
                  </a:moveTo>
                  <a:lnTo>
                    <a:pt x="1" y="19596"/>
                  </a:lnTo>
                  <a:lnTo>
                    <a:pt x="3971" y="19596"/>
                  </a:lnTo>
                  <a:lnTo>
                    <a:pt x="3971" y="6955"/>
                  </a:lnTo>
                  <a:lnTo>
                    <a:pt x="14191" y="19596"/>
                  </a:lnTo>
                  <a:lnTo>
                    <a:pt x="17063" y="19596"/>
                  </a:lnTo>
                  <a:lnTo>
                    <a:pt x="17063" y="0"/>
                  </a:lnTo>
                  <a:lnTo>
                    <a:pt x="13037" y="0"/>
                  </a:lnTo>
                  <a:lnTo>
                    <a:pt x="13037" y="12698"/>
                  </a:lnTo>
                  <a:lnTo>
                    <a:pt x="27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47250" y="3488525"/>
              <a:ext cx="356900" cy="489925"/>
            </a:xfrm>
            <a:custGeom>
              <a:rect b="b" l="l" r="r" t="t"/>
              <a:pathLst>
                <a:path extrusionOk="0" h="19597" w="14276">
                  <a:moveTo>
                    <a:pt x="0" y="0"/>
                  </a:moveTo>
                  <a:lnTo>
                    <a:pt x="0" y="19596"/>
                  </a:lnTo>
                  <a:lnTo>
                    <a:pt x="14275" y="19596"/>
                  </a:lnTo>
                  <a:lnTo>
                    <a:pt x="14275" y="16246"/>
                  </a:lnTo>
                  <a:lnTo>
                    <a:pt x="3970" y="16246"/>
                  </a:lnTo>
                  <a:lnTo>
                    <a:pt x="3970" y="11206"/>
                  </a:lnTo>
                  <a:lnTo>
                    <a:pt x="13262" y="11206"/>
                  </a:lnTo>
                  <a:lnTo>
                    <a:pt x="13262" y="7968"/>
                  </a:lnTo>
                  <a:lnTo>
                    <a:pt x="3970" y="7968"/>
                  </a:lnTo>
                  <a:lnTo>
                    <a:pt x="3970" y="3351"/>
                  </a:lnTo>
                  <a:lnTo>
                    <a:pt x="14134" y="3351"/>
                  </a:lnTo>
                  <a:lnTo>
                    <a:pt x="141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590700" y="3488525"/>
              <a:ext cx="400525" cy="489925"/>
            </a:xfrm>
            <a:custGeom>
              <a:rect b="b" l="l" r="r" t="t"/>
              <a:pathLst>
                <a:path extrusionOk="0" h="19597" w="16021">
                  <a:moveTo>
                    <a:pt x="7687" y="3097"/>
                  </a:moveTo>
                  <a:lnTo>
                    <a:pt x="8025" y="3126"/>
                  </a:lnTo>
                  <a:lnTo>
                    <a:pt x="8362" y="3154"/>
                  </a:lnTo>
                  <a:lnTo>
                    <a:pt x="8672" y="3210"/>
                  </a:lnTo>
                  <a:lnTo>
                    <a:pt x="8982" y="3294"/>
                  </a:lnTo>
                  <a:lnTo>
                    <a:pt x="9235" y="3407"/>
                  </a:lnTo>
                  <a:lnTo>
                    <a:pt x="9489" y="3520"/>
                  </a:lnTo>
                  <a:lnTo>
                    <a:pt x="9714" y="3689"/>
                  </a:lnTo>
                  <a:lnTo>
                    <a:pt x="9939" y="3858"/>
                  </a:lnTo>
                  <a:lnTo>
                    <a:pt x="10136" y="4055"/>
                  </a:lnTo>
                  <a:lnTo>
                    <a:pt x="10277" y="4280"/>
                  </a:lnTo>
                  <a:lnTo>
                    <a:pt x="10418" y="4505"/>
                  </a:lnTo>
                  <a:lnTo>
                    <a:pt x="10530" y="4730"/>
                  </a:lnTo>
                  <a:lnTo>
                    <a:pt x="10615" y="4984"/>
                  </a:lnTo>
                  <a:lnTo>
                    <a:pt x="10699" y="5237"/>
                  </a:lnTo>
                  <a:lnTo>
                    <a:pt x="10727" y="5491"/>
                  </a:lnTo>
                  <a:lnTo>
                    <a:pt x="10727" y="5772"/>
                  </a:lnTo>
                  <a:lnTo>
                    <a:pt x="10727" y="6082"/>
                  </a:lnTo>
                  <a:lnTo>
                    <a:pt x="10699" y="6363"/>
                  </a:lnTo>
                  <a:lnTo>
                    <a:pt x="10615" y="6645"/>
                  </a:lnTo>
                  <a:lnTo>
                    <a:pt x="10530" y="6898"/>
                  </a:lnTo>
                  <a:lnTo>
                    <a:pt x="10418" y="7124"/>
                  </a:lnTo>
                  <a:lnTo>
                    <a:pt x="10277" y="7349"/>
                  </a:lnTo>
                  <a:lnTo>
                    <a:pt x="10136" y="7546"/>
                  </a:lnTo>
                  <a:lnTo>
                    <a:pt x="9939" y="7743"/>
                  </a:lnTo>
                  <a:lnTo>
                    <a:pt x="9714" y="7912"/>
                  </a:lnTo>
                  <a:lnTo>
                    <a:pt x="9489" y="8053"/>
                  </a:lnTo>
                  <a:lnTo>
                    <a:pt x="9235" y="8165"/>
                  </a:lnTo>
                  <a:lnTo>
                    <a:pt x="8982" y="8278"/>
                  </a:lnTo>
                  <a:lnTo>
                    <a:pt x="8672" y="8362"/>
                  </a:lnTo>
                  <a:lnTo>
                    <a:pt x="8362" y="8419"/>
                  </a:lnTo>
                  <a:lnTo>
                    <a:pt x="8025" y="8447"/>
                  </a:lnTo>
                  <a:lnTo>
                    <a:pt x="3970" y="8447"/>
                  </a:lnTo>
                  <a:lnTo>
                    <a:pt x="3970" y="3097"/>
                  </a:lnTo>
                  <a:close/>
                  <a:moveTo>
                    <a:pt x="0" y="0"/>
                  </a:moveTo>
                  <a:lnTo>
                    <a:pt x="0" y="19596"/>
                  </a:lnTo>
                  <a:lnTo>
                    <a:pt x="3970" y="19596"/>
                  </a:lnTo>
                  <a:lnTo>
                    <a:pt x="3970" y="11403"/>
                  </a:lnTo>
                  <a:lnTo>
                    <a:pt x="4646" y="11403"/>
                  </a:lnTo>
                  <a:lnTo>
                    <a:pt x="11206" y="19596"/>
                  </a:lnTo>
                  <a:lnTo>
                    <a:pt x="16021" y="19596"/>
                  </a:lnTo>
                  <a:lnTo>
                    <a:pt x="9151" y="11347"/>
                  </a:lnTo>
                  <a:lnTo>
                    <a:pt x="9798" y="11234"/>
                  </a:lnTo>
                  <a:lnTo>
                    <a:pt x="10390" y="11094"/>
                  </a:lnTo>
                  <a:lnTo>
                    <a:pt x="10953" y="10925"/>
                  </a:lnTo>
                  <a:lnTo>
                    <a:pt x="11516" y="10699"/>
                  </a:lnTo>
                  <a:lnTo>
                    <a:pt x="11882" y="10502"/>
                  </a:lnTo>
                  <a:lnTo>
                    <a:pt x="12220" y="10305"/>
                  </a:lnTo>
                  <a:lnTo>
                    <a:pt x="12558" y="10080"/>
                  </a:lnTo>
                  <a:lnTo>
                    <a:pt x="12839" y="9855"/>
                  </a:lnTo>
                  <a:lnTo>
                    <a:pt x="13121" y="9601"/>
                  </a:lnTo>
                  <a:lnTo>
                    <a:pt x="13402" y="9320"/>
                  </a:lnTo>
                  <a:lnTo>
                    <a:pt x="13628" y="9038"/>
                  </a:lnTo>
                  <a:lnTo>
                    <a:pt x="13853" y="8728"/>
                  </a:lnTo>
                  <a:lnTo>
                    <a:pt x="14050" y="8391"/>
                  </a:lnTo>
                  <a:lnTo>
                    <a:pt x="14219" y="8053"/>
                  </a:lnTo>
                  <a:lnTo>
                    <a:pt x="14360" y="7715"/>
                  </a:lnTo>
                  <a:lnTo>
                    <a:pt x="14472" y="7349"/>
                  </a:lnTo>
                  <a:lnTo>
                    <a:pt x="14557" y="6955"/>
                  </a:lnTo>
                  <a:lnTo>
                    <a:pt x="14641" y="6561"/>
                  </a:lnTo>
                  <a:lnTo>
                    <a:pt x="14669" y="6138"/>
                  </a:lnTo>
                  <a:lnTo>
                    <a:pt x="14697" y="5716"/>
                  </a:lnTo>
                  <a:lnTo>
                    <a:pt x="14669" y="5322"/>
                  </a:lnTo>
                  <a:lnTo>
                    <a:pt x="14641" y="4899"/>
                  </a:lnTo>
                  <a:lnTo>
                    <a:pt x="14557" y="4533"/>
                  </a:lnTo>
                  <a:lnTo>
                    <a:pt x="14472" y="4139"/>
                  </a:lnTo>
                  <a:lnTo>
                    <a:pt x="14360" y="3773"/>
                  </a:lnTo>
                  <a:lnTo>
                    <a:pt x="14219" y="3435"/>
                  </a:lnTo>
                  <a:lnTo>
                    <a:pt x="14050" y="3097"/>
                  </a:lnTo>
                  <a:lnTo>
                    <a:pt x="13853" y="2760"/>
                  </a:lnTo>
                  <a:lnTo>
                    <a:pt x="13628" y="2450"/>
                  </a:lnTo>
                  <a:lnTo>
                    <a:pt x="13402" y="2168"/>
                  </a:lnTo>
                  <a:lnTo>
                    <a:pt x="13121" y="1887"/>
                  </a:lnTo>
                  <a:lnTo>
                    <a:pt x="12839" y="1633"/>
                  </a:lnTo>
                  <a:lnTo>
                    <a:pt x="12558" y="1380"/>
                  </a:lnTo>
                  <a:lnTo>
                    <a:pt x="12220" y="1155"/>
                  </a:lnTo>
                  <a:lnTo>
                    <a:pt x="11882" y="929"/>
                  </a:lnTo>
                  <a:lnTo>
                    <a:pt x="11516" y="761"/>
                  </a:lnTo>
                  <a:lnTo>
                    <a:pt x="11122" y="563"/>
                  </a:lnTo>
                  <a:lnTo>
                    <a:pt x="10727" y="423"/>
                  </a:lnTo>
                  <a:lnTo>
                    <a:pt x="10333" y="310"/>
                  </a:lnTo>
                  <a:lnTo>
                    <a:pt x="9883" y="197"/>
                  </a:lnTo>
                  <a:lnTo>
                    <a:pt x="9460" y="113"/>
                  </a:lnTo>
                  <a:lnTo>
                    <a:pt x="8982" y="57"/>
                  </a:lnTo>
                  <a:lnTo>
                    <a:pt x="8503" y="28"/>
                  </a:lnTo>
                  <a:lnTo>
                    <a:pt x="8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04575" y="3480775"/>
              <a:ext cx="374500" cy="504700"/>
            </a:xfrm>
            <a:custGeom>
              <a:rect b="b" l="l" r="r" t="t"/>
              <a:pathLst>
                <a:path extrusionOk="0" h="20188" w="14980">
                  <a:moveTo>
                    <a:pt x="8307" y="1"/>
                  </a:moveTo>
                  <a:lnTo>
                    <a:pt x="7800" y="29"/>
                  </a:lnTo>
                  <a:lnTo>
                    <a:pt x="7321" y="57"/>
                  </a:lnTo>
                  <a:lnTo>
                    <a:pt x="6871" y="113"/>
                  </a:lnTo>
                  <a:lnTo>
                    <a:pt x="6420" y="170"/>
                  </a:lnTo>
                  <a:lnTo>
                    <a:pt x="5970" y="282"/>
                  </a:lnTo>
                  <a:lnTo>
                    <a:pt x="5547" y="395"/>
                  </a:lnTo>
                  <a:lnTo>
                    <a:pt x="5125" y="507"/>
                  </a:lnTo>
                  <a:lnTo>
                    <a:pt x="4731" y="676"/>
                  </a:lnTo>
                  <a:lnTo>
                    <a:pt x="4337" y="845"/>
                  </a:lnTo>
                  <a:lnTo>
                    <a:pt x="3971" y="1042"/>
                  </a:lnTo>
                  <a:lnTo>
                    <a:pt x="3633" y="1268"/>
                  </a:lnTo>
                  <a:lnTo>
                    <a:pt x="3323" y="1493"/>
                  </a:lnTo>
                  <a:lnTo>
                    <a:pt x="3013" y="1746"/>
                  </a:lnTo>
                  <a:lnTo>
                    <a:pt x="2732" y="2000"/>
                  </a:lnTo>
                  <a:lnTo>
                    <a:pt x="2478" y="2309"/>
                  </a:lnTo>
                  <a:lnTo>
                    <a:pt x="2253" y="2591"/>
                  </a:lnTo>
                  <a:lnTo>
                    <a:pt x="2028" y="2929"/>
                  </a:lnTo>
                  <a:lnTo>
                    <a:pt x="1859" y="3267"/>
                  </a:lnTo>
                  <a:lnTo>
                    <a:pt x="1690" y="3604"/>
                  </a:lnTo>
                  <a:lnTo>
                    <a:pt x="1577" y="3999"/>
                  </a:lnTo>
                  <a:lnTo>
                    <a:pt x="1465" y="4365"/>
                  </a:lnTo>
                  <a:lnTo>
                    <a:pt x="1408" y="4787"/>
                  </a:lnTo>
                  <a:lnTo>
                    <a:pt x="1352" y="5209"/>
                  </a:lnTo>
                  <a:lnTo>
                    <a:pt x="1352" y="5632"/>
                  </a:lnTo>
                  <a:lnTo>
                    <a:pt x="1352" y="5998"/>
                  </a:lnTo>
                  <a:lnTo>
                    <a:pt x="1380" y="6364"/>
                  </a:lnTo>
                  <a:lnTo>
                    <a:pt x="1408" y="6702"/>
                  </a:lnTo>
                  <a:lnTo>
                    <a:pt x="1465" y="7011"/>
                  </a:lnTo>
                  <a:lnTo>
                    <a:pt x="1549" y="7321"/>
                  </a:lnTo>
                  <a:lnTo>
                    <a:pt x="1634" y="7603"/>
                  </a:lnTo>
                  <a:lnTo>
                    <a:pt x="1746" y="7884"/>
                  </a:lnTo>
                  <a:lnTo>
                    <a:pt x="1859" y="8138"/>
                  </a:lnTo>
                  <a:lnTo>
                    <a:pt x="2140" y="8616"/>
                  </a:lnTo>
                  <a:lnTo>
                    <a:pt x="2478" y="9038"/>
                  </a:lnTo>
                  <a:lnTo>
                    <a:pt x="2844" y="9404"/>
                  </a:lnTo>
                  <a:lnTo>
                    <a:pt x="3267" y="9742"/>
                  </a:lnTo>
                  <a:lnTo>
                    <a:pt x="3689" y="10052"/>
                  </a:lnTo>
                  <a:lnTo>
                    <a:pt x="4168" y="10334"/>
                  </a:lnTo>
                  <a:lnTo>
                    <a:pt x="4646" y="10559"/>
                  </a:lnTo>
                  <a:lnTo>
                    <a:pt x="5153" y="10784"/>
                  </a:lnTo>
                  <a:lnTo>
                    <a:pt x="6195" y="11178"/>
                  </a:lnTo>
                  <a:lnTo>
                    <a:pt x="7237" y="11544"/>
                  </a:lnTo>
                  <a:lnTo>
                    <a:pt x="8222" y="11882"/>
                  </a:lnTo>
                  <a:lnTo>
                    <a:pt x="9123" y="12248"/>
                  </a:lnTo>
                  <a:lnTo>
                    <a:pt x="9545" y="12445"/>
                  </a:lnTo>
                  <a:lnTo>
                    <a:pt x="9911" y="12671"/>
                  </a:lnTo>
                  <a:lnTo>
                    <a:pt x="10221" y="12924"/>
                  </a:lnTo>
                  <a:lnTo>
                    <a:pt x="10503" y="13205"/>
                  </a:lnTo>
                  <a:lnTo>
                    <a:pt x="10643" y="13346"/>
                  </a:lnTo>
                  <a:lnTo>
                    <a:pt x="10756" y="13487"/>
                  </a:lnTo>
                  <a:lnTo>
                    <a:pt x="10841" y="13656"/>
                  </a:lnTo>
                  <a:lnTo>
                    <a:pt x="10897" y="13825"/>
                  </a:lnTo>
                  <a:lnTo>
                    <a:pt x="10953" y="14022"/>
                  </a:lnTo>
                  <a:lnTo>
                    <a:pt x="11009" y="14219"/>
                  </a:lnTo>
                  <a:lnTo>
                    <a:pt x="11038" y="14416"/>
                  </a:lnTo>
                  <a:lnTo>
                    <a:pt x="11038" y="14641"/>
                  </a:lnTo>
                  <a:lnTo>
                    <a:pt x="11038" y="14895"/>
                  </a:lnTo>
                  <a:lnTo>
                    <a:pt x="10981" y="15120"/>
                  </a:lnTo>
                  <a:lnTo>
                    <a:pt x="10925" y="15345"/>
                  </a:lnTo>
                  <a:lnTo>
                    <a:pt x="10812" y="15571"/>
                  </a:lnTo>
                  <a:lnTo>
                    <a:pt x="10672" y="15768"/>
                  </a:lnTo>
                  <a:lnTo>
                    <a:pt x="10531" y="15937"/>
                  </a:lnTo>
                  <a:lnTo>
                    <a:pt x="10334" y="16105"/>
                  </a:lnTo>
                  <a:lnTo>
                    <a:pt x="10108" y="16246"/>
                  </a:lnTo>
                  <a:lnTo>
                    <a:pt x="9883" y="16387"/>
                  </a:lnTo>
                  <a:lnTo>
                    <a:pt x="9630" y="16528"/>
                  </a:lnTo>
                  <a:lnTo>
                    <a:pt x="9348" y="16612"/>
                  </a:lnTo>
                  <a:lnTo>
                    <a:pt x="9039" y="16697"/>
                  </a:lnTo>
                  <a:lnTo>
                    <a:pt x="8729" y="16753"/>
                  </a:lnTo>
                  <a:lnTo>
                    <a:pt x="8391" y="16809"/>
                  </a:lnTo>
                  <a:lnTo>
                    <a:pt x="8025" y="16838"/>
                  </a:lnTo>
                  <a:lnTo>
                    <a:pt x="7237" y="16838"/>
                  </a:lnTo>
                  <a:lnTo>
                    <a:pt x="6814" y="16809"/>
                  </a:lnTo>
                  <a:lnTo>
                    <a:pt x="6448" y="16753"/>
                  </a:lnTo>
                  <a:lnTo>
                    <a:pt x="6054" y="16697"/>
                  </a:lnTo>
                  <a:lnTo>
                    <a:pt x="5716" y="16612"/>
                  </a:lnTo>
                  <a:lnTo>
                    <a:pt x="5350" y="16500"/>
                  </a:lnTo>
                  <a:lnTo>
                    <a:pt x="5041" y="16359"/>
                  </a:lnTo>
                  <a:lnTo>
                    <a:pt x="4731" y="16218"/>
                  </a:lnTo>
                  <a:lnTo>
                    <a:pt x="4449" y="16049"/>
                  </a:lnTo>
                  <a:lnTo>
                    <a:pt x="4140" y="15880"/>
                  </a:lnTo>
                  <a:lnTo>
                    <a:pt x="3886" y="15683"/>
                  </a:lnTo>
                  <a:lnTo>
                    <a:pt x="3605" y="15458"/>
                  </a:lnTo>
                  <a:lnTo>
                    <a:pt x="3351" y="15233"/>
                  </a:lnTo>
                  <a:lnTo>
                    <a:pt x="3098" y="14979"/>
                  </a:lnTo>
                  <a:lnTo>
                    <a:pt x="2873" y="14726"/>
                  </a:lnTo>
                  <a:lnTo>
                    <a:pt x="2619" y="14444"/>
                  </a:lnTo>
                  <a:lnTo>
                    <a:pt x="1" y="16950"/>
                  </a:lnTo>
                  <a:lnTo>
                    <a:pt x="367" y="17344"/>
                  </a:lnTo>
                  <a:lnTo>
                    <a:pt x="733" y="17710"/>
                  </a:lnTo>
                  <a:lnTo>
                    <a:pt x="1127" y="18048"/>
                  </a:lnTo>
                  <a:lnTo>
                    <a:pt x="1521" y="18358"/>
                  </a:lnTo>
                  <a:lnTo>
                    <a:pt x="1915" y="18668"/>
                  </a:lnTo>
                  <a:lnTo>
                    <a:pt x="2338" y="18921"/>
                  </a:lnTo>
                  <a:lnTo>
                    <a:pt x="2760" y="19174"/>
                  </a:lnTo>
                  <a:lnTo>
                    <a:pt x="3210" y="19372"/>
                  </a:lnTo>
                  <a:lnTo>
                    <a:pt x="3661" y="19569"/>
                  </a:lnTo>
                  <a:lnTo>
                    <a:pt x="4140" y="19738"/>
                  </a:lnTo>
                  <a:lnTo>
                    <a:pt x="4618" y="19878"/>
                  </a:lnTo>
                  <a:lnTo>
                    <a:pt x="5153" y="19991"/>
                  </a:lnTo>
                  <a:lnTo>
                    <a:pt x="5688" y="20075"/>
                  </a:lnTo>
                  <a:lnTo>
                    <a:pt x="6251" y="20132"/>
                  </a:lnTo>
                  <a:lnTo>
                    <a:pt x="6842" y="20188"/>
                  </a:lnTo>
                  <a:lnTo>
                    <a:pt x="7434" y="20188"/>
                  </a:lnTo>
                  <a:lnTo>
                    <a:pt x="8307" y="20160"/>
                  </a:lnTo>
                  <a:lnTo>
                    <a:pt x="9095" y="20104"/>
                  </a:lnTo>
                  <a:lnTo>
                    <a:pt x="9855" y="19963"/>
                  </a:lnTo>
                  <a:lnTo>
                    <a:pt x="10587" y="19794"/>
                  </a:lnTo>
                  <a:lnTo>
                    <a:pt x="11235" y="19569"/>
                  </a:lnTo>
                  <a:lnTo>
                    <a:pt x="11854" y="19315"/>
                  </a:lnTo>
                  <a:lnTo>
                    <a:pt x="12445" y="19005"/>
                  </a:lnTo>
                  <a:lnTo>
                    <a:pt x="12980" y="18639"/>
                  </a:lnTo>
                  <a:lnTo>
                    <a:pt x="13206" y="18414"/>
                  </a:lnTo>
                  <a:lnTo>
                    <a:pt x="13431" y="18217"/>
                  </a:lnTo>
                  <a:lnTo>
                    <a:pt x="13656" y="17992"/>
                  </a:lnTo>
                  <a:lnTo>
                    <a:pt x="13853" y="17767"/>
                  </a:lnTo>
                  <a:lnTo>
                    <a:pt x="14022" y="17541"/>
                  </a:lnTo>
                  <a:lnTo>
                    <a:pt x="14191" y="17288"/>
                  </a:lnTo>
                  <a:lnTo>
                    <a:pt x="14360" y="17035"/>
                  </a:lnTo>
                  <a:lnTo>
                    <a:pt x="14473" y="16781"/>
                  </a:lnTo>
                  <a:lnTo>
                    <a:pt x="14585" y="16500"/>
                  </a:lnTo>
                  <a:lnTo>
                    <a:pt x="14698" y="16218"/>
                  </a:lnTo>
                  <a:lnTo>
                    <a:pt x="14782" y="15937"/>
                  </a:lnTo>
                  <a:lnTo>
                    <a:pt x="14867" y="15627"/>
                  </a:lnTo>
                  <a:lnTo>
                    <a:pt x="14923" y="15317"/>
                  </a:lnTo>
                  <a:lnTo>
                    <a:pt x="14951" y="15007"/>
                  </a:lnTo>
                  <a:lnTo>
                    <a:pt x="14979" y="14332"/>
                  </a:lnTo>
                  <a:lnTo>
                    <a:pt x="14979" y="13966"/>
                  </a:lnTo>
                  <a:lnTo>
                    <a:pt x="14951" y="13600"/>
                  </a:lnTo>
                  <a:lnTo>
                    <a:pt x="14923" y="13262"/>
                  </a:lnTo>
                  <a:lnTo>
                    <a:pt x="14867" y="12924"/>
                  </a:lnTo>
                  <a:lnTo>
                    <a:pt x="14782" y="12614"/>
                  </a:lnTo>
                  <a:lnTo>
                    <a:pt x="14698" y="12305"/>
                  </a:lnTo>
                  <a:lnTo>
                    <a:pt x="14585" y="12023"/>
                  </a:lnTo>
                  <a:lnTo>
                    <a:pt x="14444" y="11770"/>
                  </a:lnTo>
                  <a:lnTo>
                    <a:pt x="14163" y="11263"/>
                  </a:lnTo>
                  <a:lnTo>
                    <a:pt x="13853" y="10812"/>
                  </a:lnTo>
                  <a:lnTo>
                    <a:pt x="13487" y="10390"/>
                  </a:lnTo>
                  <a:lnTo>
                    <a:pt x="13065" y="10052"/>
                  </a:lnTo>
                  <a:lnTo>
                    <a:pt x="12642" y="9714"/>
                  </a:lnTo>
                  <a:lnTo>
                    <a:pt x="12164" y="9433"/>
                  </a:lnTo>
                  <a:lnTo>
                    <a:pt x="11685" y="9179"/>
                  </a:lnTo>
                  <a:lnTo>
                    <a:pt x="11178" y="8954"/>
                  </a:lnTo>
                  <a:lnTo>
                    <a:pt x="10137" y="8560"/>
                  </a:lnTo>
                  <a:lnTo>
                    <a:pt x="9095" y="8194"/>
                  </a:lnTo>
                  <a:lnTo>
                    <a:pt x="8109" y="7856"/>
                  </a:lnTo>
                  <a:lnTo>
                    <a:pt x="7208" y="7518"/>
                  </a:lnTo>
                  <a:lnTo>
                    <a:pt x="6786" y="7321"/>
                  </a:lnTo>
                  <a:lnTo>
                    <a:pt x="6420" y="7096"/>
                  </a:lnTo>
                  <a:lnTo>
                    <a:pt x="6082" y="6871"/>
                  </a:lnTo>
                  <a:lnTo>
                    <a:pt x="5801" y="6645"/>
                  </a:lnTo>
                  <a:lnTo>
                    <a:pt x="5688" y="6504"/>
                  </a:lnTo>
                  <a:lnTo>
                    <a:pt x="5575" y="6364"/>
                  </a:lnTo>
                  <a:lnTo>
                    <a:pt x="5491" y="6223"/>
                  </a:lnTo>
                  <a:lnTo>
                    <a:pt x="5407" y="6054"/>
                  </a:lnTo>
                  <a:lnTo>
                    <a:pt x="5350" y="5885"/>
                  </a:lnTo>
                  <a:lnTo>
                    <a:pt x="5322" y="5716"/>
                  </a:lnTo>
                  <a:lnTo>
                    <a:pt x="5294" y="5519"/>
                  </a:lnTo>
                  <a:lnTo>
                    <a:pt x="5294" y="5322"/>
                  </a:lnTo>
                  <a:lnTo>
                    <a:pt x="5294" y="5097"/>
                  </a:lnTo>
                  <a:lnTo>
                    <a:pt x="5322" y="4900"/>
                  </a:lnTo>
                  <a:lnTo>
                    <a:pt x="5407" y="4674"/>
                  </a:lnTo>
                  <a:lnTo>
                    <a:pt x="5491" y="4505"/>
                  </a:lnTo>
                  <a:lnTo>
                    <a:pt x="5604" y="4308"/>
                  </a:lnTo>
                  <a:lnTo>
                    <a:pt x="5716" y="4168"/>
                  </a:lnTo>
                  <a:lnTo>
                    <a:pt x="5885" y="4027"/>
                  </a:lnTo>
                  <a:lnTo>
                    <a:pt x="6082" y="3886"/>
                  </a:lnTo>
                  <a:lnTo>
                    <a:pt x="6279" y="3773"/>
                  </a:lnTo>
                  <a:lnTo>
                    <a:pt x="6505" y="3661"/>
                  </a:lnTo>
                  <a:lnTo>
                    <a:pt x="6758" y="3576"/>
                  </a:lnTo>
                  <a:lnTo>
                    <a:pt x="7011" y="3520"/>
                  </a:lnTo>
                  <a:lnTo>
                    <a:pt x="7293" y="3464"/>
                  </a:lnTo>
                  <a:lnTo>
                    <a:pt x="7575" y="3407"/>
                  </a:lnTo>
                  <a:lnTo>
                    <a:pt x="8222" y="3379"/>
                  </a:lnTo>
                  <a:lnTo>
                    <a:pt x="8813" y="3407"/>
                  </a:lnTo>
                  <a:lnTo>
                    <a:pt x="9376" y="3492"/>
                  </a:lnTo>
                  <a:lnTo>
                    <a:pt x="9883" y="3633"/>
                  </a:lnTo>
                  <a:lnTo>
                    <a:pt x="10390" y="3830"/>
                  </a:lnTo>
                  <a:lnTo>
                    <a:pt x="10869" y="4083"/>
                  </a:lnTo>
                  <a:lnTo>
                    <a:pt x="11319" y="4393"/>
                  </a:lnTo>
                  <a:lnTo>
                    <a:pt x="11770" y="4787"/>
                  </a:lnTo>
                  <a:lnTo>
                    <a:pt x="12248" y="5209"/>
                  </a:lnTo>
                  <a:lnTo>
                    <a:pt x="14867" y="2704"/>
                  </a:lnTo>
                  <a:lnTo>
                    <a:pt x="14585" y="2422"/>
                  </a:lnTo>
                  <a:lnTo>
                    <a:pt x="14276" y="2140"/>
                  </a:lnTo>
                  <a:lnTo>
                    <a:pt x="13966" y="1887"/>
                  </a:lnTo>
                  <a:lnTo>
                    <a:pt x="13628" y="1634"/>
                  </a:lnTo>
                  <a:lnTo>
                    <a:pt x="13290" y="1380"/>
                  </a:lnTo>
                  <a:lnTo>
                    <a:pt x="12896" y="1155"/>
                  </a:lnTo>
                  <a:lnTo>
                    <a:pt x="12502" y="958"/>
                  </a:lnTo>
                  <a:lnTo>
                    <a:pt x="12079" y="761"/>
                  </a:lnTo>
                  <a:lnTo>
                    <a:pt x="11657" y="592"/>
                  </a:lnTo>
                  <a:lnTo>
                    <a:pt x="11207" y="423"/>
                  </a:lnTo>
                  <a:lnTo>
                    <a:pt x="10756" y="310"/>
                  </a:lnTo>
                  <a:lnTo>
                    <a:pt x="10306" y="198"/>
                  </a:lnTo>
                  <a:lnTo>
                    <a:pt x="9827" y="113"/>
                  </a:lnTo>
                  <a:lnTo>
                    <a:pt x="9320" y="57"/>
                  </a:lnTo>
                  <a:lnTo>
                    <a:pt x="8813" y="29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2"/>
          <p:cNvSpPr txBox="1"/>
          <p:nvPr>
            <p:ph idx="1" type="subTitle"/>
          </p:nvPr>
        </p:nvSpPr>
        <p:spPr>
          <a:xfrm>
            <a:off x="314667" y="6217300"/>
            <a:ext cx="3722400" cy="332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2"/>
          <p:cNvSpPr txBox="1"/>
          <p:nvPr>
            <p:ph idx="2" type="subTitle"/>
          </p:nvPr>
        </p:nvSpPr>
        <p:spPr>
          <a:xfrm>
            <a:off x="8135067" y="6217300"/>
            <a:ext cx="3722400" cy="332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White">
  <p:cSld name="Content - White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"/>
          <p:cNvSpPr txBox="1"/>
          <p:nvPr>
            <p:ph type="title"/>
          </p:nvPr>
        </p:nvSpPr>
        <p:spPr>
          <a:xfrm>
            <a:off x="212400" y="1869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433" name="Google Shape;433;p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1pPr>
            <a:lvl2pPr indent="-361950" lvl="1" marL="914400" rtl="0">
              <a:spcBef>
                <a:spcPts val="0"/>
              </a:spcBef>
              <a:spcAft>
                <a:spcPts val="0"/>
              </a:spcAft>
              <a:buSzPts val="21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3pPr>
            <a:lvl4pPr indent="-336550" lvl="3" marL="1828800" rtl="0">
              <a:spcBef>
                <a:spcPts val="0"/>
              </a:spcBef>
              <a:spcAft>
                <a:spcPts val="0"/>
              </a:spcAft>
              <a:buSzPts val="17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34" name="Google Shape;434;p11"/>
          <p:cNvSpPr/>
          <p:nvPr/>
        </p:nvSpPr>
        <p:spPr>
          <a:xfrm>
            <a:off x="-167" y="6462733"/>
            <a:ext cx="12192000" cy="39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1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36" name="Google Shape;436;p11"/>
          <p:cNvSpPr txBox="1"/>
          <p:nvPr>
            <p:ph idx="12" type="sldNum"/>
          </p:nvPr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7" name="Google Shape;437;p11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438" name="Google Shape;438;p11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White 1">
  <p:cSld name="Content - White_1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2"/>
          <p:cNvSpPr txBox="1"/>
          <p:nvPr>
            <p:ph type="title"/>
          </p:nvPr>
        </p:nvSpPr>
        <p:spPr>
          <a:xfrm>
            <a:off x="212400" y="186967"/>
            <a:ext cx="113607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447" name="Google Shape;447;p12"/>
          <p:cNvSpPr txBox="1"/>
          <p:nvPr>
            <p:ph idx="1" type="body"/>
          </p:nvPr>
        </p:nvSpPr>
        <p:spPr>
          <a:xfrm>
            <a:off x="415600" y="1536625"/>
            <a:ext cx="113568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1pPr>
            <a:lvl2pPr indent="-361950" lvl="1" marL="914400" rtl="0">
              <a:spcBef>
                <a:spcPts val="0"/>
              </a:spcBef>
              <a:spcAft>
                <a:spcPts val="0"/>
              </a:spcAft>
              <a:buSzPts val="21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3pPr>
            <a:lvl4pPr indent="-336550" lvl="3" marL="1828800" rtl="0">
              <a:spcBef>
                <a:spcPts val="0"/>
              </a:spcBef>
              <a:spcAft>
                <a:spcPts val="0"/>
              </a:spcAft>
              <a:buSzPts val="17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48" name="Google Shape;448;p12"/>
          <p:cNvSpPr/>
          <p:nvPr/>
        </p:nvSpPr>
        <p:spPr>
          <a:xfrm>
            <a:off x="-167" y="6462733"/>
            <a:ext cx="12192000" cy="39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2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50" name="Google Shape;450;p12"/>
          <p:cNvSpPr txBox="1"/>
          <p:nvPr>
            <p:ph idx="12" type="sldNum"/>
          </p:nvPr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51" name="Google Shape;451;p12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452" name="Google Shape;452;p12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2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2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2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2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2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Grey">
  <p:cSld name="Content - Grey">
    <p:bg>
      <p:bgPr>
        <a:solidFill>
          <a:srgbClr val="E9E9E9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3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61" name="Google Shape;461;p13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462" name="Google Shape;462;p13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3" name="Google Shape;463;p13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grpSp>
        <p:nvGrpSpPr>
          <p:cNvPr id="464" name="Google Shape;464;p13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465" name="Google Shape;465;p13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472" name="Google Shape;472;p13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plit Green">
  <p:cSld name="Content - Split Green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4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75" name="Google Shape;475;p14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76" name="Google Shape;476;p14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77" name="Google Shape;477;p14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478" name="Google Shape;478;p14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cxnSp>
        <p:nvCxnSpPr>
          <p:cNvPr id="485" name="Google Shape;485;p14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14"/>
          <p:cNvSpPr/>
          <p:nvPr/>
        </p:nvSpPr>
        <p:spPr>
          <a:xfrm>
            <a:off x="-1" y="0"/>
            <a:ext cx="5003400" cy="645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487" name="Google Shape;487;p14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88" name="Google Shape;488;p14"/>
          <p:cNvGrpSpPr/>
          <p:nvPr/>
        </p:nvGrpSpPr>
        <p:grpSpPr>
          <a:xfrm>
            <a:off x="404070" y="453218"/>
            <a:ext cx="4193835" cy="1191282"/>
            <a:chOff x="5568225" y="321282"/>
            <a:chExt cx="4193835" cy="1191282"/>
          </a:xfrm>
        </p:grpSpPr>
        <p:sp>
          <p:nvSpPr>
            <p:cNvPr id="489" name="Google Shape;489;p14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533" name="Google Shape;533;p14"/>
          <p:cNvGrpSpPr/>
          <p:nvPr/>
        </p:nvGrpSpPr>
        <p:grpSpPr>
          <a:xfrm>
            <a:off x="404070" y="4872734"/>
            <a:ext cx="4193835" cy="1191282"/>
            <a:chOff x="5568225" y="321282"/>
            <a:chExt cx="4193835" cy="1191282"/>
          </a:xfrm>
        </p:grpSpPr>
        <p:sp>
          <p:nvSpPr>
            <p:cNvPr id="534" name="Google Shape;534;p14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578" name="Google Shape;578;p14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5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/>
        </p:txBody>
      </p:sp>
      <p:sp>
        <p:nvSpPr>
          <p:cNvPr id="581" name="Google Shape;581;p15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>
                <a:solidFill>
                  <a:srgbClr val="FF9000"/>
                </a:solidFill>
              </a:defRPr>
            </a:lvl1pPr>
            <a:lvl2pPr lvl="1">
              <a:buNone/>
              <a:defRPr sz="1900">
                <a:solidFill>
                  <a:srgbClr val="FF9000"/>
                </a:solidFill>
              </a:defRPr>
            </a:lvl2pPr>
            <a:lvl3pPr lvl="2">
              <a:buNone/>
              <a:defRPr sz="1900">
                <a:solidFill>
                  <a:srgbClr val="FF9000"/>
                </a:solidFill>
              </a:defRPr>
            </a:lvl3pPr>
            <a:lvl4pPr lvl="3">
              <a:buNone/>
              <a:defRPr sz="1900">
                <a:solidFill>
                  <a:srgbClr val="FF9000"/>
                </a:solidFill>
              </a:defRPr>
            </a:lvl4pPr>
            <a:lvl5pPr lvl="4">
              <a:buNone/>
              <a:defRPr sz="1900">
                <a:solidFill>
                  <a:srgbClr val="FF9000"/>
                </a:solidFill>
              </a:defRPr>
            </a:lvl5pPr>
            <a:lvl6pPr lvl="5">
              <a:buNone/>
              <a:defRPr sz="1900">
                <a:solidFill>
                  <a:srgbClr val="FF9000"/>
                </a:solidFill>
              </a:defRPr>
            </a:lvl6pPr>
            <a:lvl7pPr lvl="6">
              <a:buNone/>
              <a:defRPr sz="1900">
                <a:solidFill>
                  <a:srgbClr val="FF9000"/>
                </a:solidFill>
              </a:defRPr>
            </a:lvl7pPr>
            <a:lvl8pPr lvl="7">
              <a:buNone/>
              <a:defRPr sz="1900">
                <a:solidFill>
                  <a:srgbClr val="FF9000"/>
                </a:solidFill>
              </a:defRPr>
            </a:lvl8pPr>
            <a:lvl9pPr lvl="8">
              <a:buNone/>
              <a:defRPr sz="1900">
                <a:solidFill>
                  <a:srgbClr val="FF9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TITLE_AND_BODY_2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6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aleway SemiBold"/>
              <a:buNone/>
              <a:defRPr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4" name="Google Shape;584;p16"/>
          <p:cNvSpPr txBox="1"/>
          <p:nvPr>
            <p:ph idx="1" type="body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585" name="Google Shape;585;p16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>
                <a:solidFill>
                  <a:srgbClr val="FF9000"/>
                </a:solidFill>
              </a:defRPr>
            </a:lvl1pPr>
            <a:lvl2pPr lvl="1">
              <a:buNone/>
              <a:defRPr sz="1900">
                <a:solidFill>
                  <a:srgbClr val="FF9000"/>
                </a:solidFill>
              </a:defRPr>
            </a:lvl2pPr>
            <a:lvl3pPr lvl="2">
              <a:buNone/>
              <a:defRPr sz="1900">
                <a:solidFill>
                  <a:srgbClr val="FF9000"/>
                </a:solidFill>
              </a:defRPr>
            </a:lvl3pPr>
            <a:lvl4pPr lvl="3">
              <a:buNone/>
              <a:defRPr sz="1900">
                <a:solidFill>
                  <a:srgbClr val="FF9000"/>
                </a:solidFill>
              </a:defRPr>
            </a:lvl4pPr>
            <a:lvl5pPr lvl="4">
              <a:buNone/>
              <a:defRPr sz="1900">
                <a:solidFill>
                  <a:srgbClr val="FF9000"/>
                </a:solidFill>
              </a:defRPr>
            </a:lvl5pPr>
            <a:lvl6pPr lvl="5">
              <a:buNone/>
              <a:defRPr sz="1900">
                <a:solidFill>
                  <a:srgbClr val="FF9000"/>
                </a:solidFill>
              </a:defRPr>
            </a:lvl6pPr>
            <a:lvl7pPr lvl="6">
              <a:buNone/>
              <a:defRPr sz="1900">
                <a:solidFill>
                  <a:srgbClr val="FF9000"/>
                </a:solidFill>
              </a:defRPr>
            </a:lvl7pPr>
            <a:lvl8pPr lvl="7">
              <a:buNone/>
              <a:defRPr sz="1900">
                <a:solidFill>
                  <a:srgbClr val="FF9000"/>
                </a:solidFill>
              </a:defRPr>
            </a:lvl8pPr>
            <a:lvl9pPr lvl="8">
              <a:buNone/>
              <a:defRPr sz="1900">
                <a:solidFill>
                  <a:srgbClr val="FF9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1">
  <p:cSld name="TITLE_AND_BODY_3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7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aleway SemiBold"/>
              <a:buNone/>
              <a:defRPr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8" name="Google Shape;588;p17"/>
          <p:cNvSpPr txBox="1"/>
          <p:nvPr>
            <p:ph idx="1" type="body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589" name="Google Shape;589;p17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>
                <a:solidFill>
                  <a:srgbClr val="FF9000"/>
                </a:solidFill>
              </a:defRPr>
            </a:lvl1pPr>
            <a:lvl2pPr lvl="1">
              <a:buNone/>
              <a:defRPr sz="1900">
                <a:solidFill>
                  <a:srgbClr val="FF9000"/>
                </a:solidFill>
              </a:defRPr>
            </a:lvl2pPr>
            <a:lvl3pPr lvl="2">
              <a:buNone/>
              <a:defRPr sz="1900">
                <a:solidFill>
                  <a:srgbClr val="FF9000"/>
                </a:solidFill>
              </a:defRPr>
            </a:lvl3pPr>
            <a:lvl4pPr lvl="3">
              <a:buNone/>
              <a:defRPr sz="1900">
                <a:solidFill>
                  <a:srgbClr val="FF9000"/>
                </a:solidFill>
              </a:defRPr>
            </a:lvl4pPr>
            <a:lvl5pPr lvl="4">
              <a:buNone/>
              <a:defRPr sz="1900">
                <a:solidFill>
                  <a:srgbClr val="FF9000"/>
                </a:solidFill>
              </a:defRPr>
            </a:lvl5pPr>
            <a:lvl6pPr lvl="5">
              <a:buNone/>
              <a:defRPr sz="1900">
                <a:solidFill>
                  <a:srgbClr val="FF9000"/>
                </a:solidFill>
              </a:defRPr>
            </a:lvl6pPr>
            <a:lvl7pPr lvl="6">
              <a:buNone/>
              <a:defRPr sz="1900">
                <a:solidFill>
                  <a:srgbClr val="FF9000"/>
                </a:solidFill>
              </a:defRPr>
            </a:lvl7pPr>
            <a:lvl8pPr lvl="7">
              <a:buNone/>
              <a:defRPr sz="1900">
                <a:solidFill>
                  <a:srgbClr val="FF9000"/>
                </a:solidFill>
              </a:defRPr>
            </a:lvl8pPr>
            <a:lvl9pPr lvl="8">
              <a:buNone/>
              <a:defRPr sz="1900">
                <a:solidFill>
                  <a:srgbClr val="FF9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2">
  <p:cSld name="TITLE_AND_BODY_4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8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aleway SemiBold"/>
              <a:buNone/>
              <a:defRPr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2" name="Google Shape;592;p18"/>
          <p:cNvSpPr txBox="1"/>
          <p:nvPr>
            <p:ph idx="1" type="body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593" name="Google Shape;593;p18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>
                <a:solidFill>
                  <a:srgbClr val="FF9000"/>
                </a:solidFill>
              </a:defRPr>
            </a:lvl1pPr>
            <a:lvl2pPr lvl="1">
              <a:buNone/>
              <a:defRPr sz="1900">
                <a:solidFill>
                  <a:srgbClr val="FF9000"/>
                </a:solidFill>
              </a:defRPr>
            </a:lvl2pPr>
            <a:lvl3pPr lvl="2">
              <a:buNone/>
              <a:defRPr sz="1900">
                <a:solidFill>
                  <a:srgbClr val="FF9000"/>
                </a:solidFill>
              </a:defRPr>
            </a:lvl3pPr>
            <a:lvl4pPr lvl="3">
              <a:buNone/>
              <a:defRPr sz="1900">
                <a:solidFill>
                  <a:srgbClr val="FF9000"/>
                </a:solidFill>
              </a:defRPr>
            </a:lvl4pPr>
            <a:lvl5pPr lvl="4">
              <a:buNone/>
              <a:defRPr sz="1900">
                <a:solidFill>
                  <a:srgbClr val="FF9000"/>
                </a:solidFill>
              </a:defRPr>
            </a:lvl5pPr>
            <a:lvl6pPr lvl="5">
              <a:buNone/>
              <a:defRPr sz="1900">
                <a:solidFill>
                  <a:srgbClr val="FF9000"/>
                </a:solidFill>
              </a:defRPr>
            </a:lvl6pPr>
            <a:lvl7pPr lvl="6">
              <a:buNone/>
              <a:defRPr sz="1900">
                <a:solidFill>
                  <a:srgbClr val="FF9000"/>
                </a:solidFill>
              </a:defRPr>
            </a:lvl7pPr>
            <a:lvl8pPr lvl="7">
              <a:buNone/>
              <a:defRPr sz="1900">
                <a:solidFill>
                  <a:srgbClr val="FF9000"/>
                </a:solidFill>
              </a:defRPr>
            </a:lvl8pPr>
            <a:lvl9pPr lvl="8">
              <a:buNone/>
              <a:defRPr sz="1900">
                <a:solidFill>
                  <a:srgbClr val="FF9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3">
  <p:cSld name="TITLE_AND_BODY_5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aleway SemiBold"/>
              <a:buNone/>
              <a:defRPr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6" name="Google Shape;596;p19"/>
          <p:cNvSpPr txBox="1"/>
          <p:nvPr>
            <p:ph idx="1" type="body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597" name="Google Shape;597;p19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>
                <a:solidFill>
                  <a:srgbClr val="FF9000"/>
                </a:solidFill>
              </a:defRPr>
            </a:lvl1pPr>
            <a:lvl2pPr lvl="1">
              <a:buNone/>
              <a:defRPr sz="1900">
                <a:solidFill>
                  <a:srgbClr val="FF9000"/>
                </a:solidFill>
              </a:defRPr>
            </a:lvl2pPr>
            <a:lvl3pPr lvl="2">
              <a:buNone/>
              <a:defRPr sz="1900">
                <a:solidFill>
                  <a:srgbClr val="FF9000"/>
                </a:solidFill>
              </a:defRPr>
            </a:lvl3pPr>
            <a:lvl4pPr lvl="3">
              <a:buNone/>
              <a:defRPr sz="1900">
                <a:solidFill>
                  <a:srgbClr val="FF9000"/>
                </a:solidFill>
              </a:defRPr>
            </a:lvl4pPr>
            <a:lvl5pPr lvl="4">
              <a:buNone/>
              <a:defRPr sz="1900">
                <a:solidFill>
                  <a:srgbClr val="FF9000"/>
                </a:solidFill>
              </a:defRPr>
            </a:lvl5pPr>
            <a:lvl6pPr lvl="5">
              <a:buNone/>
              <a:defRPr sz="1900">
                <a:solidFill>
                  <a:srgbClr val="FF9000"/>
                </a:solidFill>
              </a:defRPr>
            </a:lvl6pPr>
            <a:lvl7pPr lvl="6">
              <a:buNone/>
              <a:defRPr sz="1900">
                <a:solidFill>
                  <a:srgbClr val="FF9000"/>
                </a:solidFill>
              </a:defRPr>
            </a:lvl7pPr>
            <a:lvl8pPr lvl="7">
              <a:buNone/>
              <a:defRPr sz="1900">
                <a:solidFill>
                  <a:srgbClr val="FF9000"/>
                </a:solidFill>
              </a:defRPr>
            </a:lvl8pPr>
            <a:lvl9pPr lvl="8">
              <a:buNone/>
              <a:defRPr sz="1900">
                <a:solidFill>
                  <a:srgbClr val="FF9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4">
  <p:cSld name="TITLE_AND_BODY_6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0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aleway SemiBold"/>
              <a:buNone/>
              <a:defRPr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0" name="Google Shape;600;p20"/>
          <p:cNvSpPr txBox="1"/>
          <p:nvPr>
            <p:ph idx="1" type="body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601" name="Google Shape;601;p20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>
                <a:solidFill>
                  <a:srgbClr val="FF9000"/>
                </a:solidFill>
              </a:defRPr>
            </a:lvl1pPr>
            <a:lvl2pPr lvl="1">
              <a:buNone/>
              <a:defRPr sz="1900">
                <a:solidFill>
                  <a:srgbClr val="FF9000"/>
                </a:solidFill>
              </a:defRPr>
            </a:lvl2pPr>
            <a:lvl3pPr lvl="2">
              <a:buNone/>
              <a:defRPr sz="1900">
                <a:solidFill>
                  <a:srgbClr val="FF9000"/>
                </a:solidFill>
              </a:defRPr>
            </a:lvl3pPr>
            <a:lvl4pPr lvl="3">
              <a:buNone/>
              <a:defRPr sz="1900">
                <a:solidFill>
                  <a:srgbClr val="FF9000"/>
                </a:solidFill>
              </a:defRPr>
            </a:lvl4pPr>
            <a:lvl5pPr lvl="4">
              <a:buNone/>
              <a:defRPr sz="1900">
                <a:solidFill>
                  <a:srgbClr val="FF9000"/>
                </a:solidFill>
              </a:defRPr>
            </a:lvl5pPr>
            <a:lvl6pPr lvl="5">
              <a:buNone/>
              <a:defRPr sz="1900">
                <a:solidFill>
                  <a:srgbClr val="FF9000"/>
                </a:solidFill>
              </a:defRPr>
            </a:lvl6pPr>
            <a:lvl7pPr lvl="6">
              <a:buNone/>
              <a:defRPr sz="1900">
                <a:solidFill>
                  <a:srgbClr val="FF9000"/>
                </a:solidFill>
              </a:defRPr>
            </a:lvl7pPr>
            <a:lvl8pPr lvl="7">
              <a:buNone/>
              <a:defRPr sz="1900">
                <a:solidFill>
                  <a:srgbClr val="FF9000"/>
                </a:solidFill>
              </a:defRPr>
            </a:lvl8pPr>
            <a:lvl9pPr lvl="8">
              <a:buNone/>
              <a:defRPr sz="1900">
                <a:solidFill>
                  <a:srgbClr val="FF9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Scale with subhead">
  <p:cSld name="TITLE_1_1">
    <p:bg>
      <p:bgPr>
        <a:solidFill>
          <a:schemeClr val="dk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p3"/>
          <p:cNvCxnSpPr/>
          <p:nvPr/>
        </p:nvCxnSpPr>
        <p:spPr>
          <a:xfrm>
            <a:off x="9867" y="5939000"/>
            <a:ext cx="121839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2" name="Google Shape;42;p3"/>
          <p:cNvGrpSpPr/>
          <p:nvPr/>
        </p:nvGrpSpPr>
        <p:grpSpPr>
          <a:xfrm>
            <a:off x="3088940" y="2395540"/>
            <a:ext cx="6014323" cy="1252768"/>
            <a:chOff x="238125" y="1729525"/>
            <a:chExt cx="7143750" cy="1488025"/>
          </a:xfrm>
        </p:grpSpPr>
        <p:sp>
          <p:nvSpPr>
            <p:cNvPr id="43" name="Google Shape;43;p3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" name="Google Shape;50;p3"/>
          <p:cNvSpPr txBox="1"/>
          <p:nvPr>
            <p:ph type="title"/>
          </p:nvPr>
        </p:nvSpPr>
        <p:spPr>
          <a:xfrm>
            <a:off x="415600" y="3803533"/>
            <a:ext cx="113607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 SemiBold"/>
              <a:buNone/>
              <a:defRPr sz="3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51" name="Google Shape;51;p3"/>
          <p:cNvSpPr txBox="1"/>
          <p:nvPr>
            <p:ph idx="1" type="subTitle"/>
          </p:nvPr>
        </p:nvSpPr>
        <p:spPr>
          <a:xfrm>
            <a:off x="314667" y="6217300"/>
            <a:ext cx="3722400" cy="332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3"/>
          <p:cNvSpPr txBox="1"/>
          <p:nvPr>
            <p:ph idx="2" type="subTitle"/>
          </p:nvPr>
        </p:nvSpPr>
        <p:spPr>
          <a:xfrm>
            <a:off x="8135067" y="6217300"/>
            <a:ext cx="3722400" cy="332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5">
  <p:cSld name="TITLE_AND_BODY_7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1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 SemiBold"/>
              <a:buNone/>
              <a:defRPr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4" name="Google Shape;604;p21"/>
          <p:cNvSpPr txBox="1"/>
          <p:nvPr>
            <p:ph idx="1" type="body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1pPr>
            <a:lvl2pPr indent="-3619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indent="-3492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619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indent="-3619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indent="-3619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indent="-3619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indent="-3619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605" name="Google Shape;605;p21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White 2">
  <p:cSld name="Content - White_2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2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8" name="Google Shape;608;p22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09" name="Google Shape;609;p22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10" name="Google Shape;610;p22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900"/>
            </a:lvl1pPr>
            <a:lvl2pPr indent="0" lvl="1" marL="0" algn="l">
              <a:spcBef>
                <a:spcPts val="0"/>
              </a:spcBef>
              <a:buNone/>
              <a:defRPr sz="1900"/>
            </a:lvl2pPr>
            <a:lvl3pPr indent="0" lvl="2" marL="0" algn="l">
              <a:spcBef>
                <a:spcPts val="0"/>
              </a:spcBef>
              <a:buNone/>
              <a:defRPr sz="1900"/>
            </a:lvl3pPr>
            <a:lvl4pPr indent="0" lvl="3" marL="0" algn="l">
              <a:spcBef>
                <a:spcPts val="0"/>
              </a:spcBef>
              <a:buNone/>
              <a:defRPr sz="1900"/>
            </a:lvl4pPr>
            <a:lvl5pPr indent="0" lvl="4" marL="0" algn="l">
              <a:spcBef>
                <a:spcPts val="0"/>
              </a:spcBef>
              <a:buNone/>
              <a:defRPr sz="1900"/>
            </a:lvl5pPr>
            <a:lvl6pPr indent="0" lvl="5" marL="0" algn="l">
              <a:spcBef>
                <a:spcPts val="0"/>
              </a:spcBef>
              <a:buNone/>
              <a:defRPr sz="1900"/>
            </a:lvl6pPr>
            <a:lvl7pPr indent="0" lvl="6" marL="0" algn="l">
              <a:spcBef>
                <a:spcPts val="0"/>
              </a:spcBef>
              <a:buNone/>
              <a:defRPr sz="1900"/>
            </a:lvl7pPr>
            <a:lvl8pPr indent="0" lvl="7" marL="0" algn="l">
              <a:spcBef>
                <a:spcPts val="0"/>
              </a:spcBef>
              <a:buNone/>
              <a:defRPr sz="1900"/>
            </a:lvl8pPr>
            <a:lvl9pPr indent="0" lvl="8" marL="0" algn="l">
              <a:spcBef>
                <a:spcPts val="0"/>
              </a:spcBef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1" name="Google Shape;611;p22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indent="-34925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indent="-34925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indent="-34925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indent="-34925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indent="-34925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indent="-34925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/>
        </p:txBody>
      </p:sp>
      <p:grpSp>
        <p:nvGrpSpPr>
          <p:cNvPr id="612" name="Google Shape;612;p22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613" name="Google Shape;613;p22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17" name="Google Shape;617;p22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18" name="Google Shape;618;p22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White">
  <p:cSld name="Content - White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4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27" name="Google Shape;627;p24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8" name="Google Shape;628;p24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9" name="Google Shape;629;p24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0" name="Google Shape;630;p24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631" name="Google Shape;631;p24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632" name="Google Shape;632;p24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35" name="Google Shape;635;p24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5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1" name="Google Shape;641;p25"/>
          <p:cNvSpPr/>
          <p:nvPr/>
        </p:nvSpPr>
        <p:spPr>
          <a:xfrm>
            <a:off x="0" y="0"/>
            <a:ext cx="4018800" cy="645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2" name="Google Shape;642;p25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3" name="Google Shape;643;p25"/>
          <p:cNvSpPr txBox="1"/>
          <p:nvPr>
            <p:ph type="title"/>
          </p:nvPr>
        </p:nvSpPr>
        <p:spPr>
          <a:xfrm>
            <a:off x="324558" y="2821392"/>
            <a:ext cx="3666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"/>
              <a:buNone/>
              <a:defRPr b="1" i="0" sz="3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cxnSp>
        <p:nvCxnSpPr>
          <p:cNvPr id="644" name="Google Shape;644;p25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645" name="Google Shape;645;p25"/>
          <p:cNvGrpSpPr/>
          <p:nvPr/>
        </p:nvGrpSpPr>
        <p:grpSpPr>
          <a:xfrm>
            <a:off x="501919" y="322989"/>
            <a:ext cx="2952453" cy="5742713"/>
            <a:chOff x="501925" y="304800"/>
            <a:chExt cx="2171400" cy="4223515"/>
          </a:xfrm>
        </p:grpSpPr>
        <p:sp>
          <p:nvSpPr>
            <p:cNvPr id="646" name="Google Shape;646;p25"/>
            <p:cNvSpPr/>
            <p:nvPr/>
          </p:nvSpPr>
          <p:spPr>
            <a:xfrm>
              <a:off x="26355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23307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20259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17211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14163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11115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8067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501925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26355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20259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17211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14163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11115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8067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5019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2635525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2330725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2025925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1721125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1416325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1111525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806725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501925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2635525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2330725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1" name="Google Shape;671;p25"/>
            <p:cNvSpPr/>
            <p:nvPr/>
          </p:nvSpPr>
          <p:spPr>
            <a:xfrm>
              <a:off x="2025925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2" name="Google Shape;672;p25"/>
            <p:cNvSpPr/>
            <p:nvPr/>
          </p:nvSpPr>
          <p:spPr>
            <a:xfrm>
              <a:off x="1721125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1416325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1111525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806725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501925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2635525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2330725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2025925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721125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1416325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1111525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806725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501925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635525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2330725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2025925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721125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416325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111525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806725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501925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2635525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2330725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2025925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1721125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1416325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1111525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806725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501925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2635525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2330725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2025925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1721125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1416325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1111525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806725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501925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2635525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2330725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2025925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1721125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1416325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1111525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806725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501925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2635525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2330725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19" name="Google Shape;719;p25"/>
            <p:cNvSpPr/>
            <p:nvPr/>
          </p:nvSpPr>
          <p:spPr>
            <a:xfrm>
              <a:off x="2025925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1721125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1416325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1111525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806725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501925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2635525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2330725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2025925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1721125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1416325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1111525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806725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501925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2635525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2330725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2025925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1721125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1416325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1111525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806725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0" name="Google Shape;740;p25"/>
            <p:cNvSpPr/>
            <p:nvPr/>
          </p:nvSpPr>
          <p:spPr>
            <a:xfrm>
              <a:off x="501925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1" name="Google Shape;741;p25"/>
            <p:cNvSpPr/>
            <p:nvPr/>
          </p:nvSpPr>
          <p:spPr>
            <a:xfrm>
              <a:off x="2635525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2330725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2025925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4" name="Google Shape;744;p25"/>
            <p:cNvSpPr/>
            <p:nvPr/>
          </p:nvSpPr>
          <p:spPr>
            <a:xfrm>
              <a:off x="1721125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5" name="Google Shape;745;p25"/>
            <p:cNvSpPr/>
            <p:nvPr/>
          </p:nvSpPr>
          <p:spPr>
            <a:xfrm>
              <a:off x="1416325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1111525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806725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8" name="Google Shape;748;p25"/>
            <p:cNvSpPr/>
            <p:nvPr/>
          </p:nvSpPr>
          <p:spPr>
            <a:xfrm>
              <a:off x="501925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9" name="Google Shape;749;p25"/>
            <p:cNvSpPr/>
            <p:nvPr/>
          </p:nvSpPr>
          <p:spPr>
            <a:xfrm>
              <a:off x="2635525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2330725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2025925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2" name="Google Shape;752;p25"/>
            <p:cNvSpPr/>
            <p:nvPr/>
          </p:nvSpPr>
          <p:spPr>
            <a:xfrm>
              <a:off x="1721125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3" name="Google Shape;753;p25"/>
            <p:cNvSpPr/>
            <p:nvPr/>
          </p:nvSpPr>
          <p:spPr>
            <a:xfrm>
              <a:off x="1416325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1111525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5" name="Google Shape;755;p25"/>
            <p:cNvSpPr/>
            <p:nvPr/>
          </p:nvSpPr>
          <p:spPr>
            <a:xfrm>
              <a:off x="806725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6" name="Google Shape;756;p25"/>
            <p:cNvSpPr/>
            <p:nvPr/>
          </p:nvSpPr>
          <p:spPr>
            <a:xfrm>
              <a:off x="501925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2330725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758" name="Google Shape;758;p25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59" name="Google Shape;759;p25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60" name="Google Shape;760;p25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761" name="Google Shape;761;p25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62" name="Google Shape;762;p25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Grey">
  <p:cSld name="Content - Grey">
    <p:bg>
      <p:bgPr>
        <a:solidFill>
          <a:srgbClr val="E9E9E9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6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70" name="Google Shape;770;p26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1" name="Google Shape;771;p26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2" name="Google Shape;772;p26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3" name="Google Shape;773;p26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774" name="Google Shape;774;p26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775" name="Google Shape;775;p26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76" name="Google Shape;776;p26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77" name="Google Shape;777;p26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78" name="Google Shape;778;p26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79" name="Google Shape;779;p26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80" name="Google Shape;780;p26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81" name="Google Shape;781;p26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plit Green">
  <p:cSld name="Content - Split Green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7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84" name="Google Shape;784;p27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85" name="Google Shape;785;p27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86" name="Google Shape;786;p27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87" name="Google Shape;787;p27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788" name="Google Shape;788;p27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cxnSp>
        <p:nvCxnSpPr>
          <p:cNvPr id="795" name="Google Shape;795;p27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6" name="Google Shape;796;p27"/>
          <p:cNvSpPr/>
          <p:nvPr/>
        </p:nvSpPr>
        <p:spPr>
          <a:xfrm>
            <a:off x="-1" y="0"/>
            <a:ext cx="5003700" cy="645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797" name="Google Shape;797;p27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798" name="Google Shape;798;p27"/>
          <p:cNvGrpSpPr/>
          <p:nvPr/>
        </p:nvGrpSpPr>
        <p:grpSpPr>
          <a:xfrm>
            <a:off x="404070" y="453218"/>
            <a:ext cx="4193835" cy="1191282"/>
            <a:chOff x="5568225" y="321282"/>
            <a:chExt cx="4193835" cy="1191282"/>
          </a:xfrm>
        </p:grpSpPr>
        <p:sp>
          <p:nvSpPr>
            <p:cNvPr id="799" name="Google Shape;799;p27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843" name="Google Shape;843;p27"/>
          <p:cNvGrpSpPr/>
          <p:nvPr/>
        </p:nvGrpSpPr>
        <p:grpSpPr>
          <a:xfrm>
            <a:off x="404070" y="4872734"/>
            <a:ext cx="4193835" cy="1191282"/>
            <a:chOff x="5568225" y="321282"/>
            <a:chExt cx="4193835" cy="1191282"/>
          </a:xfrm>
        </p:grpSpPr>
        <p:sp>
          <p:nvSpPr>
            <p:cNvPr id="844" name="Google Shape;844;p27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plit Grey">
  <p:cSld name="Content - Split Grey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8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90" name="Google Shape;890;p28"/>
          <p:cNvSpPr/>
          <p:nvPr/>
        </p:nvSpPr>
        <p:spPr>
          <a:xfrm>
            <a:off x="0" y="0"/>
            <a:ext cx="6096000" cy="645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91" name="Google Shape;891;p28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92" name="Google Shape;892;p28"/>
          <p:cNvSpPr txBox="1"/>
          <p:nvPr>
            <p:ph type="title"/>
          </p:nvPr>
        </p:nvSpPr>
        <p:spPr>
          <a:xfrm>
            <a:off x="251173" y="827956"/>
            <a:ext cx="5156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ork Sans"/>
              <a:buNone/>
              <a:defRPr b="1" i="0" sz="3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93" name="Google Shape;893;p28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94" name="Google Shape;894;p28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95" name="Google Shape;895;p28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896" name="Google Shape;896;p28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 VP">
  <p:cSld name="Title Slide - Scale VP">
    <p:bg>
      <p:bgPr>
        <a:solidFill>
          <a:schemeClr val="dk2"/>
        </a:solid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9"/>
          <p:cNvSpPr txBox="1"/>
          <p:nvPr>
            <p:ph idx="1" type="subTitle"/>
          </p:nvPr>
        </p:nvSpPr>
        <p:spPr>
          <a:xfrm>
            <a:off x="1524001" y="4083394"/>
            <a:ext cx="91440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905" name="Google Shape;905;p29"/>
          <p:cNvGrpSpPr/>
          <p:nvPr/>
        </p:nvGrpSpPr>
        <p:grpSpPr>
          <a:xfrm>
            <a:off x="3412112" y="2186600"/>
            <a:ext cx="5377815" cy="1698279"/>
            <a:chOff x="238125" y="1729525"/>
            <a:chExt cx="7143750" cy="2255950"/>
          </a:xfrm>
        </p:grpSpPr>
        <p:sp>
          <p:nvSpPr>
            <p:cNvPr id="906" name="Google Shape;906;p29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289500" y="3488525"/>
              <a:ext cx="485700" cy="489925"/>
            </a:xfrm>
            <a:custGeom>
              <a:rect b="b" l="l" r="r" t="t"/>
              <a:pathLst>
                <a:path extrusionOk="0" h="19597" w="19428">
                  <a:moveTo>
                    <a:pt x="0" y="0"/>
                  </a:moveTo>
                  <a:lnTo>
                    <a:pt x="8109" y="19596"/>
                  </a:lnTo>
                  <a:lnTo>
                    <a:pt x="11263" y="19596"/>
                  </a:lnTo>
                  <a:lnTo>
                    <a:pt x="19428" y="0"/>
                  </a:lnTo>
                  <a:lnTo>
                    <a:pt x="15204" y="0"/>
                  </a:lnTo>
                  <a:lnTo>
                    <a:pt x="9714" y="13768"/>
                  </a:lnTo>
                  <a:lnTo>
                    <a:pt x="4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832200" y="3488525"/>
              <a:ext cx="357600" cy="489925"/>
            </a:xfrm>
            <a:custGeom>
              <a:rect b="b" l="l" r="r" t="t"/>
              <a:pathLst>
                <a:path extrusionOk="0" h="19597" w="14304">
                  <a:moveTo>
                    <a:pt x="0" y="0"/>
                  </a:moveTo>
                  <a:lnTo>
                    <a:pt x="0" y="19596"/>
                  </a:lnTo>
                  <a:lnTo>
                    <a:pt x="14303" y="19596"/>
                  </a:lnTo>
                  <a:lnTo>
                    <a:pt x="14303" y="16246"/>
                  </a:lnTo>
                  <a:lnTo>
                    <a:pt x="3970" y="16246"/>
                  </a:lnTo>
                  <a:lnTo>
                    <a:pt x="3970" y="11206"/>
                  </a:lnTo>
                  <a:lnTo>
                    <a:pt x="13261" y="11206"/>
                  </a:lnTo>
                  <a:lnTo>
                    <a:pt x="13261" y="7968"/>
                  </a:lnTo>
                  <a:lnTo>
                    <a:pt x="3970" y="7968"/>
                  </a:lnTo>
                  <a:lnTo>
                    <a:pt x="3970" y="3351"/>
                  </a:lnTo>
                  <a:lnTo>
                    <a:pt x="14162" y="3351"/>
                  </a:lnTo>
                  <a:lnTo>
                    <a:pt x="14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1275650" y="3488525"/>
              <a:ext cx="426575" cy="489925"/>
            </a:xfrm>
            <a:custGeom>
              <a:rect b="b" l="l" r="r" t="t"/>
              <a:pathLst>
                <a:path extrusionOk="0" h="19597" w="17063">
                  <a:moveTo>
                    <a:pt x="0" y="0"/>
                  </a:moveTo>
                  <a:lnTo>
                    <a:pt x="0" y="19596"/>
                  </a:lnTo>
                  <a:lnTo>
                    <a:pt x="3998" y="19596"/>
                  </a:lnTo>
                  <a:lnTo>
                    <a:pt x="3998" y="6955"/>
                  </a:lnTo>
                  <a:lnTo>
                    <a:pt x="14219" y="19596"/>
                  </a:lnTo>
                  <a:lnTo>
                    <a:pt x="17062" y="19596"/>
                  </a:lnTo>
                  <a:lnTo>
                    <a:pt x="17062" y="0"/>
                  </a:lnTo>
                  <a:lnTo>
                    <a:pt x="13064" y="0"/>
                  </a:lnTo>
                  <a:lnTo>
                    <a:pt x="13064" y="12698"/>
                  </a:lnTo>
                  <a:lnTo>
                    <a:pt x="27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1759925" y="3488525"/>
              <a:ext cx="427275" cy="489925"/>
            </a:xfrm>
            <a:custGeom>
              <a:rect b="b" l="l" r="r" t="t"/>
              <a:pathLst>
                <a:path extrusionOk="0" h="19597" w="17091">
                  <a:moveTo>
                    <a:pt x="0" y="0"/>
                  </a:moveTo>
                  <a:lnTo>
                    <a:pt x="0" y="3379"/>
                  </a:lnTo>
                  <a:lnTo>
                    <a:pt x="6532" y="3379"/>
                  </a:lnTo>
                  <a:lnTo>
                    <a:pt x="6532" y="19596"/>
                  </a:lnTo>
                  <a:lnTo>
                    <a:pt x="10530" y="19596"/>
                  </a:lnTo>
                  <a:lnTo>
                    <a:pt x="10530" y="3379"/>
                  </a:lnTo>
                  <a:lnTo>
                    <a:pt x="17091" y="3379"/>
                  </a:lnTo>
                  <a:lnTo>
                    <a:pt x="17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2241375" y="3488525"/>
              <a:ext cx="416725" cy="496950"/>
            </a:xfrm>
            <a:custGeom>
              <a:rect b="b" l="l" r="r" t="t"/>
              <a:pathLst>
                <a:path extrusionOk="0" h="19878" w="16669">
                  <a:moveTo>
                    <a:pt x="1" y="0"/>
                  </a:moveTo>
                  <a:lnTo>
                    <a:pt x="1" y="12023"/>
                  </a:lnTo>
                  <a:lnTo>
                    <a:pt x="29" y="12586"/>
                  </a:lnTo>
                  <a:lnTo>
                    <a:pt x="57" y="13121"/>
                  </a:lnTo>
                  <a:lnTo>
                    <a:pt x="141" y="13656"/>
                  </a:lnTo>
                  <a:lnTo>
                    <a:pt x="282" y="14162"/>
                  </a:lnTo>
                  <a:lnTo>
                    <a:pt x="423" y="14669"/>
                  </a:lnTo>
                  <a:lnTo>
                    <a:pt x="620" y="15148"/>
                  </a:lnTo>
                  <a:lnTo>
                    <a:pt x="817" y="15598"/>
                  </a:lnTo>
                  <a:lnTo>
                    <a:pt x="1070" y="16049"/>
                  </a:lnTo>
                  <a:lnTo>
                    <a:pt x="1352" y="16499"/>
                  </a:lnTo>
                  <a:lnTo>
                    <a:pt x="1662" y="16894"/>
                  </a:lnTo>
                  <a:lnTo>
                    <a:pt x="2000" y="17288"/>
                  </a:lnTo>
                  <a:lnTo>
                    <a:pt x="2366" y="17654"/>
                  </a:lnTo>
                  <a:lnTo>
                    <a:pt x="2760" y="17992"/>
                  </a:lnTo>
                  <a:lnTo>
                    <a:pt x="3154" y="18301"/>
                  </a:lnTo>
                  <a:lnTo>
                    <a:pt x="3576" y="18583"/>
                  </a:lnTo>
                  <a:lnTo>
                    <a:pt x="4055" y="18864"/>
                  </a:lnTo>
                  <a:lnTo>
                    <a:pt x="4534" y="19090"/>
                  </a:lnTo>
                  <a:lnTo>
                    <a:pt x="5012" y="19315"/>
                  </a:lnTo>
                  <a:lnTo>
                    <a:pt x="5547" y="19484"/>
                  </a:lnTo>
                  <a:lnTo>
                    <a:pt x="6054" y="19625"/>
                  </a:lnTo>
                  <a:lnTo>
                    <a:pt x="6617" y="19737"/>
                  </a:lnTo>
                  <a:lnTo>
                    <a:pt x="7180" y="19822"/>
                  </a:lnTo>
                  <a:lnTo>
                    <a:pt x="7771" y="19850"/>
                  </a:lnTo>
                  <a:lnTo>
                    <a:pt x="8363" y="19878"/>
                  </a:lnTo>
                  <a:lnTo>
                    <a:pt x="8954" y="19850"/>
                  </a:lnTo>
                  <a:lnTo>
                    <a:pt x="9545" y="19822"/>
                  </a:lnTo>
                  <a:lnTo>
                    <a:pt x="10108" y="19737"/>
                  </a:lnTo>
                  <a:lnTo>
                    <a:pt x="10671" y="19625"/>
                  </a:lnTo>
                  <a:lnTo>
                    <a:pt x="11178" y="19484"/>
                  </a:lnTo>
                  <a:lnTo>
                    <a:pt x="11685" y="19315"/>
                  </a:lnTo>
                  <a:lnTo>
                    <a:pt x="12192" y="19090"/>
                  </a:lnTo>
                  <a:lnTo>
                    <a:pt x="12670" y="18864"/>
                  </a:lnTo>
                  <a:lnTo>
                    <a:pt x="13121" y="18583"/>
                  </a:lnTo>
                  <a:lnTo>
                    <a:pt x="13543" y="18301"/>
                  </a:lnTo>
                  <a:lnTo>
                    <a:pt x="13937" y="17992"/>
                  </a:lnTo>
                  <a:lnTo>
                    <a:pt x="14332" y="17654"/>
                  </a:lnTo>
                  <a:lnTo>
                    <a:pt x="14670" y="17288"/>
                  </a:lnTo>
                  <a:lnTo>
                    <a:pt x="15007" y="16922"/>
                  </a:lnTo>
                  <a:lnTo>
                    <a:pt x="15317" y="16499"/>
                  </a:lnTo>
                  <a:lnTo>
                    <a:pt x="15599" y="16077"/>
                  </a:lnTo>
                  <a:lnTo>
                    <a:pt x="15852" y="15627"/>
                  </a:lnTo>
                  <a:lnTo>
                    <a:pt x="16077" y="15148"/>
                  </a:lnTo>
                  <a:lnTo>
                    <a:pt x="16246" y="14669"/>
                  </a:lnTo>
                  <a:lnTo>
                    <a:pt x="16415" y="14191"/>
                  </a:lnTo>
                  <a:lnTo>
                    <a:pt x="16528" y="13684"/>
                  </a:lnTo>
                  <a:lnTo>
                    <a:pt x="16612" y="13149"/>
                  </a:lnTo>
                  <a:lnTo>
                    <a:pt x="16669" y="12614"/>
                  </a:lnTo>
                  <a:lnTo>
                    <a:pt x="16669" y="12051"/>
                  </a:lnTo>
                  <a:lnTo>
                    <a:pt x="16669" y="0"/>
                  </a:lnTo>
                  <a:lnTo>
                    <a:pt x="12670" y="0"/>
                  </a:lnTo>
                  <a:lnTo>
                    <a:pt x="12670" y="12163"/>
                  </a:lnTo>
                  <a:lnTo>
                    <a:pt x="12670" y="12473"/>
                  </a:lnTo>
                  <a:lnTo>
                    <a:pt x="12642" y="12783"/>
                  </a:lnTo>
                  <a:lnTo>
                    <a:pt x="12586" y="13064"/>
                  </a:lnTo>
                  <a:lnTo>
                    <a:pt x="12530" y="13346"/>
                  </a:lnTo>
                  <a:lnTo>
                    <a:pt x="12445" y="13628"/>
                  </a:lnTo>
                  <a:lnTo>
                    <a:pt x="12361" y="13881"/>
                  </a:lnTo>
                  <a:lnTo>
                    <a:pt x="12248" y="14134"/>
                  </a:lnTo>
                  <a:lnTo>
                    <a:pt x="12107" y="14388"/>
                  </a:lnTo>
                  <a:lnTo>
                    <a:pt x="11967" y="14613"/>
                  </a:lnTo>
                  <a:lnTo>
                    <a:pt x="11798" y="14838"/>
                  </a:lnTo>
                  <a:lnTo>
                    <a:pt x="11629" y="15035"/>
                  </a:lnTo>
                  <a:lnTo>
                    <a:pt x="11432" y="15232"/>
                  </a:lnTo>
                  <a:lnTo>
                    <a:pt x="11235" y="15401"/>
                  </a:lnTo>
                  <a:lnTo>
                    <a:pt x="11037" y="15570"/>
                  </a:lnTo>
                  <a:lnTo>
                    <a:pt x="10812" y="15711"/>
                  </a:lnTo>
                  <a:lnTo>
                    <a:pt x="10587" y="15852"/>
                  </a:lnTo>
                  <a:lnTo>
                    <a:pt x="10334" y="15964"/>
                  </a:lnTo>
                  <a:lnTo>
                    <a:pt x="10080" y="16077"/>
                  </a:lnTo>
                  <a:lnTo>
                    <a:pt x="9799" y="16161"/>
                  </a:lnTo>
                  <a:lnTo>
                    <a:pt x="9545" y="16246"/>
                  </a:lnTo>
                  <a:lnTo>
                    <a:pt x="9264" y="16302"/>
                  </a:lnTo>
                  <a:lnTo>
                    <a:pt x="8954" y="16330"/>
                  </a:lnTo>
                  <a:lnTo>
                    <a:pt x="8363" y="16359"/>
                  </a:lnTo>
                  <a:lnTo>
                    <a:pt x="7743" y="16330"/>
                  </a:lnTo>
                  <a:lnTo>
                    <a:pt x="7462" y="16302"/>
                  </a:lnTo>
                  <a:lnTo>
                    <a:pt x="7180" y="16246"/>
                  </a:lnTo>
                  <a:lnTo>
                    <a:pt x="6899" y="16161"/>
                  </a:lnTo>
                  <a:lnTo>
                    <a:pt x="6645" y="16077"/>
                  </a:lnTo>
                  <a:lnTo>
                    <a:pt x="6364" y="15964"/>
                  </a:lnTo>
                  <a:lnTo>
                    <a:pt x="6110" y="15852"/>
                  </a:lnTo>
                  <a:lnTo>
                    <a:pt x="5885" y="15711"/>
                  </a:lnTo>
                  <a:lnTo>
                    <a:pt x="5632" y="15570"/>
                  </a:lnTo>
                  <a:lnTo>
                    <a:pt x="5435" y="15401"/>
                  </a:lnTo>
                  <a:lnTo>
                    <a:pt x="5209" y="15232"/>
                  </a:lnTo>
                  <a:lnTo>
                    <a:pt x="5040" y="15035"/>
                  </a:lnTo>
                  <a:lnTo>
                    <a:pt x="4843" y="14838"/>
                  </a:lnTo>
                  <a:lnTo>
                    <a:pt x="4702" y="14613"/>
                  </a:lnTo>
                  <a:lnTo>
                    <a:pt x="4534" y="14388"/>
                  </a:lnTo>
                  <a:lnTo>
                    <a:pt x="4421" y="14134"/>
                  </a:lnTo>
                  <a:lnTo>
                    <a:pt x="4280" y="13881"/>
                  </a:lnTo>
                  <a:lnTo>
                    <a:pt x="4196" y="13628"/>
                  </a:lnTo>
                  <a:lnTo>
                    <a:pt x="4111" y="13346"/>
                  </a:lnTo>
                  <a:lnTo>
                    <a:pt x="4055" y="13064"/>
                  </a:lnTo>
                  <a:lnTo>
                    <a:pt x="3999" y="12755"/>
                  </a:lnTo>
                  <a:lnTo>
                    <a:pt x="3970" y="12445"/>
                  </a:lnTo>
                  <a:lnTo>
                    <a:pt x="3970" y="12135"/>
                  </a:lnTo>
                  <a:lnTo>
                    <a:pt x="39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2759425" y="3488525"/>
              <a:ext cx="401250" cy="489925"/>
            </a:xfrm>
            <a:custGeom>
              <a:rect b="b" l="l" r="r" t="t"/>
              <a:pathLst>
                <a:path extrusionOk="0" h="19597" w="16050">
                  <a:moveTo>
                    <a:pt x="7687" y="3097"/>
                  </a:moveTo>
                  <a:lnTo>
                    <a:pt x="8053" y="3126"/>
                  </a:lnTo>
                  <a:lnTo>
                    <a:pt x="8391" y="3154"/>
                  </a:lnTo>
                  <a:lnTo>
                    <a:pt x="8701" y="3210"/>
                  </a:lnTo>
                  <a:lnTo>
                    <a:pt x="8983" y="3294"/>
                  </a:lnTo>
                  <a:lnTo>
                    <a:pt x="9264" y="3407"/>
                  </a:lnTo>
                  <a:lnTo>
                    <a:pt x="9517" y="3520"/>
                  </a:lnTo>
                  <a:lnTo>
                    <a:pt x="9743" y="3689"/>
                  </a:lnTo>
                  <a:lnTo>
                    <a:pt x="9968" y="3858"/>
                  </a:lnTo>
                  <a:lnTo>
                    <a:pt x="10137" y="4055"/>
                  </a:lnTo>
                  <a:lnTo>
                    <a:pt x="10306" y="4280"/>
                  </a:lnTo>
                  <a:lnTo>
                    <a:pt x="10447" y="4505"/>
                  </a:lnTo>
                  <a:lnTo>
                    <a:pt x="10559" y="4730"/>
                  </a:lnTo>
                  <a:lnTo>
                    <a:pt x="10644" y="4984"/>
                  </a:lnTo>
                  <a:lnTo>
                    <a:pt x="10728" y="5237"/>
                  </a:lnTo>
                  <a:lnTo>
                    <a:pt x="10756" y="5491"/>
                  </a:lnTo>
                  <a:lnTo>
                    <a:pt x="10756" y="5772"/>
                  </a:lnTo>
                  <a:lnTo>
                    <a:pt x="10756" y="6082"/>
                  </a:lnTo>
                  <a:lnTo>
                    <a:pt x="10728" y="6363"/>
                  </a:lnTo>
                  <a:lnTo>
                    <a:pt x="10644" y="6645"/>
                  </a:lnTo>
                  <a:lnTo>
                    <a:pt x="10559" y="6898"/>
                  </a:lnTo>
                  <a:lnTo>
                    <a:pt x="10447" y="7124"/>
                  </a:lnTo>
                  <a:lnTo>
                    <a:pt x="10306" y="7349"/>
                  </a:lnTo>
                  <a:lnTo>
                    <a:pt x="10137" y="7546"/>
                  </a:lnTo>
                  <a:lnTo>
                    <a:pt x="9968" y="7743"/>
                  </a:lnTo>
                  <a:lnTo>
                    <a:pt x="9743" y="7912"/>
                  </a:lnTo>
                  <a:lnTo>
                    <a:pt x="9517" y="8053"/>
                  </a:lnTo>
                  <a:lnTo>
                    <a:pt x="9264" y="8165"/>
                  </a:lnTo>
                  <a:lnTo>
                    <a:pt x="8983" y="8278"/>
                  </a:lnTo>
                  <a:lnTo>
                    <a:pt x="8701" y="8362"/>
                  </a:lnTo>
                  <a:lnTo>
                    <a:pt x="8391" y="8419"/>
                  </a:lnTo>
                  <a:lnTo>
                    <a:pt x="8053" y="8447"/>
                  </a:lnTo>
                  <a:lnTo>
                    <a:pt x="3999" y="8447"/>
                  </a:lnTo>
                  <a:lnTo>
                    <a:pt x="3999" y="3097"/>
                  </a:lnTo>
                  <a:close/>
                  <a:moveTo>
                    <a:pt x="1" y="0"/>
                  </a:moveTo>
                  <a:lnTo>
                    <a:pt x="1" y="19596"/>
                  </a:lnTo>
                  <a:lnTo>
                    <a:pt x="3999" y="19596"/>
                  </a:lnTo>
                  <a:lnTo>
                    <a:pt x="3999" y="11403"/>
                  </a:lnTo>
                  <a:lnTo>
                    <a:pt x="4675" y="11403"/>
                  </a:lnTo>
                  <a:lnTo>
                    <a:pt x="11235" y="19596"/>
                  </a:lnTo>
                  <a:lnTo>
                    <a:pt x="16050" y="19596"/>
                  </a:lnTo>
                  <a:lnTo>
                    <a:pt x="9180" y="11347"/>
                  </a:lnTo>
                  <a:lnTo>
                    <a:pt x="9827" y="11234"/>
                  </a:lnTo>
                  <a:lnTo>
                    <a:pt x="10418" y="11094"/>
                  </a:lnTo>
                  <a:lnTo>
                    <a:pt x="10982" y="10925"/>
                  </a:lnTo>
                  <a:lnTo>
                    <a:pt x="11517" y="10699"/>
                  </a:lnTo>
                  <a:lnTo>
                    <a:pt x="11883" y="10502"/>
                  </a:lnTo>
                  <a:lnTo>
                    <a:pt x="12249" y="10305"/>
                  </a:lnTo>
                  <a:lnTo>
                    <a:pt x="12558" y="10080"/>
                  </a:lnTo>
                  <a:lnTo>
                    <a:pt x="12868" y="9855"/>
                  </a:lnTo>
                  <a:lnTo>
                    <a:pt x="13150" y="9601"/>
                  </a:lnTo>
                  <a:lnTo>
                    <a:pt x="13403" y="9320"/>
                  </a:lnTo>
                  <a:lnTo>
                    <a:pt x="13656" y="9038"/>
                  </a:lnTo>
                  <a:lnTo>
                    <a:pt x="13882" y="8728"/>
                  </a:lnTo>
                  <a:lnTo>
                    <a:pt x="14079" y="8391"/>
                  </a:lnTo>
                  <a:lnTo>
                    <a:pt x="14248" y="8053"/>
                  </a:lnTo>
                  <a:lnTo>
                    <a:pt x="14388" y="7715"/>
                  </a:lnTo>
                  <a:lnTo>
                    <a:pt x="14501" y="7349"/>
                  </a:lnTo>
                  <a:lnTo>
                    <a:pt x="14585" y="6955"/>
                  </a:lnTo>
                  <a:lnTo>
                    <a:pt x="14670" y="6561"/>
                  </a:lnTo>
                  <a:lnTo>
                    <a:pt x="14698" y="6138"/>
                  </a:lnTo>
                  <a:lnTo>
                    <a:pt x="14698" y="5716"/>
                  </a:lnTo>
                  <a:lnTo>
                    <a:pt x="14698" y="5322"/>
                  </a:lnTo>
                  <a:lnTo>
                    <a:pt x="14670" y="4899"/>
                  </a:lnTo>
                  <a:lnTo>
                    <a:pt x="14585" y="4533"/>
                  </a:lnTo>
                  <a:lnTo>
                    <a:pt x="14501" y="4139"/>
                  </a:lnTo>
                  <a:lnTo>
                    <a:pt x="14388" y="3773"/>
                  </a:lnTo>
                  <a:lnTo>
                    <a:pt x="14248" y="3435"/>
                  </a:lnTo>
                  <a:lnTo>
                    <a:pt x="14079" y="3097"/>
                  </a:lnTo>
                  <a:lnTo>
                    <a:pt x="13882" y="2760"/>
                  </a:lnTo>
                  <a:lnTo>
                    <a:pt x="13656" y="2450"/>
                  </a:lnTo>
                  <a:lnTo>
                    <a:pt x="13431" y="2168"/>
                  </a:lnTo>
                  <a:lnTo>
                    <a:pt x="13150" y="1887"/>
                  </a:lnTo>
                  <a:lnTo>
                    <a:pt x="12868" y="1633"/>
                  </a:lnTo>
                  <a:lnTo>
                    <a:pt x="12586" y="1380"/>
                  </a:lnTo>
                  <a:lnTo>
                    <a:pt x="12249" y="1155"/>
                  </a:lnTo>
                  <a:lnTo>
                    <a:pt x="11911" y="929"/>
                  </a:lnTo>
                  <a:lnTo>
                    <a:pt x="11545" y="761"/>
                  </a:lnTo>
                  <a:lnTo>
                    <a:pt x="11151" y="563"/>
                  </a:lnTo>
                  <a:lnTo>
                    <a:pt x="10756" y="423"/>
                  </a:lnTo>
                  <a:lnTo>
                    <a:pt x="10334" y="310"/>
                  </a:lnTo>
                  <a:lnTo>
                    <a:pt x="9912" y="197"/>
                  </a:lnTo>
                  <a:lnTo>
                    <a:pt x="9461" y="113"/>
                  </a:lnTo>
                  <a:lnTo>
                    <a:pt x="9011" y="57"/>
                  </a:lnTo>
                  <a:lnTo>
                    <a:pt x="8532" y="28"/>
                  </a:lnTo>
                  <a:lnTo>
                    <a:pt x="8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3219775" y="3488525"/>
              <a:ext cx="356900" cy="489925"/>
            </a:xfrm>
            <a:custGeom>
              <a:rect b="b" l="l" r="r" t="t"/>
              <a:pathLst>
                <a:path extrusionOk="0" h="19597" w="14276">
                  <a:moveTo>
                    <a:pt x="1" y="0"/>
                  </a:moveTo>
                  <a:lnTo>
                    <a:pt x="1" y="19596"/>
                  </a:lnTo>
                  <a:lnTo>
                    <a:pt x="14275" y="19596"/>
                  </a:lnTo>
                  <a:lnTo>
                    <a:pt x="14275" y="16246"/>
                  </a:lnTo>
                  <a:lnTo>
                    <a:pt x="3971" y="16246"/>
                  </a:lnTo>
                  <a:lnTo>
                    <a:pt x="3971" y="11206"/>
                  </a:lnTo>
                  <a:lnTo>
                    <a:pt x="13262" y="11206"/>
                  </a:lnTo>
                  <a:lnTo>
                    <a:pt x="13262" y="7968"/>
                  </a:lnTo>
                  <a:lnTo>
                    <a:pt x="3971" y="7968"/>
                  </a:lnTo>
                  <a:lnTo>
                    <a:pt x="3971" y="3351"/>
                  </a:lnTo>
                  <a:lnTo>
                    <a:pt x="14135" y="3351"/>
                  </a:lnTo>
                  <a:lnTo>
                    <a:pt x="14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3801900" y="3488525"/>
              <a:ext cx="374475" cy="489925"/>
            </a:xfrm>
            <a:custGeom>
              <a:rect b="b" l="l" r="r" t="t"/>
              <a:pathLst>
                <a:path extrusionOk="0" h="19597" w="14979">
                  <a:moveTo>
                    <a:pt x="7687" y="3097"/>
                  </a:moveTo>
                  <a:lnTo>
                    <a:pt x="8137" y="3126"/>
                  </a:lnTo>
                  <a:lnTo>
                    <a:pt x="8559" y="3182"/>
                  </a:lnTo>
                  <a:lnTo>
                    <a:pt x="8982" y="3294"/>
                  </a:lnTo>
                  <a:lnTo>
                    <a:pt x="9376" y="3463"/>
                  </a:lnTo>
                  <a:lnTo>
                    <a:pt x="9742" y="3661"/>
                  </a:lnTo>
                  <a:lnTo>
                    <a:pt x="10052" y="3914"/>
                  </a:lnTo>
                  <a:lnTo>
                    <a:pt x="10333" y="4195"/>
                  </a:lnTo>
                  <a:lnTo>
                    <a:pt x="10559" y="4533"/>
                  </a:lnTo>
                  <a:lnTo>
                    <a:pt x="10756" y="4899"/>
                  </a:lnTo>
                  <a:lnTo>
                    <a:pt x="10896" y="5294"/>
                  </a:lnTo>
                  <a:lnTo>
                    <a:pt x="10981" y="5716"/>
                  </a:lnTo>
                  <a:lnTo>
                    <a:pt x="11009" y="6166"/>
                  </a:lnTo>
                  <a:lnTo>
                    <a:pt x="10981" y="6645"/>
                  </a:lnTo>
                  <a:lnTo>
                    <a:pt x="10896" y="7067"/>
                  </a:lnTo>
                  <a:lnTo>
                    <a:pt x="10756" y="7461"/>
                  </a:lnTo>
                  <a:lnTo>
                    <a:pt x="10559" y="7828"/>
                  </a:lnTo>
                  <a:lnTo>
                    <a:pt x="10333" y="8137"/>
                  </a:lnTo>
                  <a:lnTo>
                    <a:pt x="10052" y="8419"/>
                  </a:lnTo>
                  <a:lnTo>
                    <a:pt x="9742" y="8672"/>
                  </a:lnTo>
                  <a:lnTo>
                    <a:pt x="9376" y="8869"/>
                  </a:lnTo>
                  <a:lnTo>
                    <a:pt x="8982" y="9038"/>
                  </a:lnTo>
                  <a:lnTo>
                    <a:pt x="8559" y="9151"/>
                  </a:lnTo>
                  <a:lnTo>
                    <a:pt x="8137" y="9207"/>
                  </a:lnTo>
                  <a:lnTo>
                    <a:pt x="7687" y="9235"/>
                  </a:lnTo>
                  <a:lnTo>
                    <a:pt x="3970" y="9235"/>
                  </a:lnTo>
                  <a:lnTo>
                    <a:pt x="3970" y="3097"/>
                  </a:lnTo>
                  <a:close/>
                  <a:moveTo>
                    <a:pt x="0" y="0"/>
                  </a:moveTo>
                  <a:lnTo>
                    <a:pt x="0" y="19596"/>
                  </a:lnTo>
                  <a:lnTo>
                    <a:pt x="3970" y="19596"/>
                  </a:lnTo>
                  <a:lnTo>
                    <a:pt x="3970" y="12332"/>
                  </a:lnTo>
                  <a:lnTo>
                    <a:pt x="8081" y="12332"/>
                  </a:lnTo>
                  <a:lnTo>
                    <a:pt x="8559" y="12304"/>
                  </a:lnTo>
                  <a:lnTo>
                    <a:pt x="9038" y="12276"/>
                  </a:lnTo>
                  <a:lnTo>
                    <a:pt x="9489" y="12220"/>
                  </a:lnTo>
                  <a:lnTo>
                    <a:pt x="9939" y="12135"/>
                  </a:lnTo>
                  <a:lnTo>
                    <a:pt x="10361" y="12023"/>
                  </a:lnTo>
                  <a:lnTo>
                    <a:pt x="10784" y="11910"/>
                  </a:lnTo>
                  <a:lnTo>
                    <a:pt x="11206" y="11741"/>
                  </a:lnTo>
                  <a:lnTo>
                    <a:pt x="11600" y="11572"/>
                  </a:lnTo>
                  <a:lnTo>
                    <a:pt x="11994" y="11375"/>
                  </a:lnTo>
                  <a:lnTo>
                    <a:pt x="12332" y="11150"/>
                  </a:lnTo>
                  <a:lnTo>
                    <a:pt x="12670" y="10925"/>
                  </a:lnTo>
                  <a:lnTo>
                    <a:pt x="13008" y="10671"/>
                  </a:lnTo>
                  <a:lnTo>
                    <a:pt x="13290" y="10390"/>
                  </a:lnTo>
                  <a:lnTo>
                    <a:pt x="13571" y="10080"/>
                  </a:lnTo>
                  <a:lnTo>
                    <a:pt x="13825" y="9770"/>
                  </a:lnTo>
                  <a:lnTo>
                    <a:pt x="14078" y="9432"/>
                  </a:lnTo>
                  <a:lnTo>
                    <a:pt x="14275" y="9094"/>
                  </a:lnTo>
                  <a:lnTo>
                    <a:pt x="14472" y="8728"/>
                  </a:lnTo>
                  <a:lnTo>
                    <a:pt x="14613" y="8334"/>
                  </a:lnTo>
                  <a:lnTo>
                    <a:pt x="14754" y="7940"/>
                  </a:lnTo>
                  <a:lnTo>
                    <a:pt x="14838" y="7518"/>
                  </a:lnTo>
                  <a:lnTo>
                    <a:pt x="14923" y="7095"/>
                  </a:lnTo>
                  <a:lnTo>
                    <a:pt x="14951" y="6645"/>
                  </a:lnTo>
                  <a:lnTo>
                    <a:pt x="14979" y="6166"/>
                  </a:lnTo>
                  <a:lnTo>
                    <a:pt x="14951" y="5688"/>
                  </a:lnTo>
                  <a:lnTo>
                    <a:pt x="14923" y="5265"/>
                  </a:lnTo>
                  <a:lnTo>
                    <a:pt x="14838" y="4815"/>
                  </a:lnTo>
                  <a:lnTo>
                    <a:pt x="14754" y="4393"/>
                  </a:lnTo>
                  <a:lnTo>
                    <a:pt x="14613" y="3998"/>
                  </a:lnTo>
                  <a:lnTo>
                    <a:pt x="14472" y="3604"/>
                  </a:lnTo>
                  <a:lnTo>
                    <a:pt x="14275" y="3238"/>
                  </a:lnTo>
                  <a:lnTo>
                    <a:pt x="14078" y="2900"/>
                  </a:lnTo>
                  <a:lnTo>
                    <a:pt x="13825" y="2562"/>
                  </a:lnTo>
                  <a:lnTo>
                    <a:pt x="13571" y="2253"/>
                  </a:lnTo>
                  <a:lnTo>
                    <a:pt x="13290" y="1943"/>
                  </a:lnTo>
                  <a:lnTo>
                    <a:pt x="13008" y="1661"/>
                  </a:lnTo>
                  <a:lnTo>
                    <a:pt x="12670" y="1408"/>
                  </a:lnTo>
                  <a:lnTo>
                    <a:pt x="12332" y="1183"/>
                  </a:lnTo>
                  <a:lnTo>
                    <a:pt x="11994" y="958"/>
                  </a:lnTo>
                  <a:lnTo>
                    <a:pt x="11600" y="761"/>
                  </a:lnTo>
                  <a:lnTo>
                    <a:pt x="11206" y="592"/>
                  </a:lnTo>
                  <a:lnTo>
                    <a:pt x="10784" y="423"/>
                  </a:lnTo>
                  <a:lnTo>
                    <a:pt x="10361" y="310"/>
                  </a:lnTo>
                  <a:lnTo>
                    <a:pt x="9939" y="197"/>
                  </a:lnTo>
                  <a:lnTo>
                    <a:pt x="9489" y="113"/>
                  </a:lnTo>
                  <a:lnTo>
                    <a:pt x="9038" y="57"/>
                  </a:lnTo>
                  <a:lnTo>
                    <a:pt x="8559" y="28"/>
                  </a:lnTo>
                  <a:lnTo>
                    <a:pt x="8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4160875" y="3488525"/>
              <a:ext cx="493450" cy="489925"/>
            </a:xfrm>
            <a:custGeom>
              <a:rect b="b" l="l" r="r" t="t"/>
              <a:pathLst>
                <a:path extrusionOk="0" h="19597" w="19738">
                  <a:moveTo>
                    <a:pt x="9855" y="5350"/>
                  </a:moveTo>
                  <a:lnTo>
                    <a:pt x="12811" y="12783"/>
                  </a:lnTo>
                  <a:lnTo>
                    <a:pt x="6870" y="12783"/>
                  </a:lnTo>
                  <a:lnTo>
                    <a:pt x="9855" y="5350"/>
                  </a:lnTo>
                  <a:close/>
                  <a:moveTo>
                    <a:pt x="8250" y="0"/>
                  </a:moveTo>
                  <a:lnTo>
                    <a:pt x="1" y="19596"/>
                  </a:lnTo>
                  <a:lnTo>
                    <a:pt x="4139" y="19596"/>
                  </a:lnTo>
                  <a:lnTo>
                    <a:pt x="5603" y="15936"/>
                  </a:lnTo>
                  <a:lnTo>
                    <a:pt x="14050" y="15936"/>
                  </a:lnTo>
                  <a:lnTo>
                    <a:pt x="15514" y="19596"/>
                  </a:lnTo>
                  <a:lnTo>
                    <a:pt x="19738" y="19596"/>
                  </a:lnTo>
                  <a:lnTo>
                    <a:pt x="11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4711325" y="3488525"/>
              <a:ext cx="400525" cy="489925"/>
            </a:xfrm>
            <a:custGeom>
              <a:rect b="b" l="l" r="r" t="t"/>
              <a:pathLst>
                <a:path extrusionOk="0" h="19597" w="16021">
                  <a:moveTo>
                    <a:pt x="7687" y="3097"/>
                  </a:moveTo>
                  <a:lnTo>
                    <a:pt x="8024" y="3126"/>
                  </a:lnTo>
                  <a:lnTo>
                    <a:pt x="8362" y="3154"/>
                  </a:lnTo>
                  <a:lnTo>
                    <a:pt x="8672" y="3210"/>
                  </a:lnTo>
                  <a:lnTo>
                    <a:pt x="8982" y="3294"/>
                  </a:lnTo>
                  <a:lnTo>
                    <a:pt x="9235" y="3407"/>
                  </a:lnTo>
                  <a:lnTo>
                    <a:pt x="9489" y="3520"/>
                  </a:lnTo>
                  <a:lnTo>
                    <a:pt x="9742" y="3689"/>
                  </a:lnTo>
                  <a:lnTo>
                    <a:pt x="9939" y="3858"/>
                  </a:lnTo>
                  <a:lnTo>
                    <a:pt x="10136" y="4055"/>
                  </a:lnTo>
                  <a:lnTo>
                    <a:pt x="10277" y="4280"/>
                  </a:lnTo>
                  <a:lnTo>
                    <a:pt x="10418" y="4505"/>
                  </a:lnTo>
                  <a:lnTo>
                    <a:pt x="10530" y="4730"/>
                  </a:lnTo>
                  <a:lnTo>
                    <a:pt x="10643" y="4984"/>
                  </a:lnTo>
                  <a:lnTo>
                    <a:pt x="10699" y="5237"/>
                  </a:lnTo>
                  <a:lnTo>
                    <a:pt x="10727" y="5491"/>
                  </a:lnTo>
                  <a:lnTo>
                    <a:pt x="10755" y="5772"/>
                  </a:lnTo>
                  <a:lnTo>
                    <a:pt x="10727" y="6082"/>
                  </a:lnTo>
                  <a:lnTo>
                    <a:pt x="10699" y="6363"/>
                  </a:lnTo>
                  <a:lnTo>
                    <a:pt x="10643" y="6645"/>
                  </a:lnTo>
                  <a:lnTo>
                    <a:pt x="10530" y="6898"/>
                  </a:lnTo>
                  <a:lnTo>
                    <a:pt x="10418" y="7124"/>
                  </a:lnTo>
                  <a:lnTo>
                    <a:pt x="10277" y="7349"/>
                  </a:lnTo>
                  <a:lnTo>
                    <a:pt x="10136" y="7546"/>
                  </a:lnTo>
                  <a:lnTo>
                    <a:pt x="9939" y="7743"/>
                  </a:lnTo>
                  <a:lnTo>
                    <a:pt x="9742" y="7912"/>
                  </a:lnTo>
                  <a:lnTo>
                    <a:pt x="9489" y="8053"/>
                  </a:lnTo>
                  <a:lnTo>
                    <a:pt x="9235" y="8165"/>
                  </a:lnTo>
                  <a:lnTo>
                    <a:pt x="8982" y="8278"/>
                  </a:lnTo>
                  <a:lnTo>
                    <a:pt x="8672" y="8362"/>
                  </a:lnTo>
                  <a:lnTo>
                    <a:pt x="8362" y="8419"/>
                  </a:lnTo>
                  <a:lnTo>
                    <a:pt x="8024" y="8447"/>
                  </a:lnTo>
                  <a:lnTo>
                    <a:pt x="3970" y="8447"/>
                  </a:lnTo>
                  <a:lnTo>
                    <a:pt x="3970" y="3097"/>
                  </a:lnTo>
                  <a:close/>
                  <a:moveTo>
                    <a:pt x="0" y="0"/>
                  </a:moveTo>
                  <a:lnTo>
                    <a:pt x="0" y="19596"/>
                  </a:lnTo>
                  <a:lnTo>
                    <a:pt x="3970" y="19596"/>
                  </a:lnTo>
                  <a:lnTo>
                    <a:pt x="3970" y="11403"/>
                  </a:lnTo>
                  <a:lnTo>
                    <a:pt x="4646" y="11403"/>
                  </a:lnTo>
                  <a:lnTo>
                    <a:pt x="11206" y="19596"/>
                  </a:lnTo>
                  <a:lnTo>
                    <a:pt x="16021" y="19596"/>
                  </a:lnTo>
                  <a:lnTo>
                    <a:pt x="9151" y="11347"/>
                  </a:lnTo>
                  <a:lnTo>
                    <a:pt x="9798" y="11234"/>
                  </a:lnTo>
                  <a:lnTo>
                    <a:pt x="10389" y="11094"/>
                  </a:lnTo>
                  <a:lnTo>
                    <a:pt x="10953" y="10925"/>
                  </a:lnTo>
                  <a:lnTo>
                    <a:pt x="11488" y="10699"/>
                  </a:lnTo>
                  <a:lnTo>
                    <a:pt x="11882" y="10502"/>
                  </a:lnTo>
                  <a:lnTo>
                    <a:pt x="12220" y="10305"/>
                  </a:lnTo>
                  <a:lnTo>
                    <a:pt x="12557" y="10080"/>
                  </a:lnTo>
                  <a:lnTo>
                    <a:pt x="12839" y="9855"/>
                  </a:lnTo>
                  <a:lnTo>
                    <a:pt x="13121" y="9601"/>
                  </a:lnTo>
                  <a:lnTo>
                    <a:pt x="13402" y="9320"/>
                  </a:lnTo>
                  <a:lnTo>
                    <a:pt x="13627" y="9038"/>
                  </a:lnTo>
                  <a:lnTo>
                    <a:pt x="13853" y="8728"/>
                  </a:lnTo>
                  <a:lnTo>
                    <a:pt x="14050" y="8391"/>
                  </a:lnTo>
                  <a:lnTo>
                    <a:pt x="14219" y="8053"/>
                  </a:lnTo>
                  <a:lnTo>
                    <a:pt x="14359" y="7715"/>
                  </a:lnTo>
                  <a:lnTo>
                    <a:pt x="14472" y="7349"/>
                  </a:lnTo>
                  <a:lnTo>
                    <a:pt x="14556" y="6955"/>
                  </a:lnTo>
                  <a:lnTo>
                    <a:pt x="14641" y="6561"/>
                  </a:lnTo>
                  <a:lnTo>
                    <a:pt x="14669" y="6138"/>
                  </a:lnTo>
                  <a:lnTo>
                    <a:pt x="14697" y="5716"/>
                  </a:lnTo>
                  <a:lnTo>
                    <a:pt x="14669" y="5322"/>
                  </a:lnTo>
                  <a:lnTo>
                    <a:pt x="14641" y="4899"/>
                  </a:lnTo>
                  <a:lnTo>
                    <a:pt x="14556" y="4533"/>
                  </a:lnTo>
                  <a:lnTo>
                    <a:pt x="14472" y="4139"/>
                  </a:lnTo>
                  <a:lnTo>
                    <a:pt x="14359" y="3773"/>
                  </a:lnTo>
                  <a:lnTo>
                    <a:pt x="14219" y="3435"/>
                  </a:lnTo>
                  <a:lnTo>
                    <a:pt x="14050" y="3097"/>
                  </a:lnTo>
                  <a:lnTo>
                    <a:pt x="13853" y="2760"/>
                  </a:lnTo>
                  <a:lnTo>
                    <a:pt x="13627" y="2450"/>
                  </a:lnTo>
                  <a:lnTo>
                    <a:pt x="13402" y="2168"/>
                  </a:lnTo>
                  <a:lnTo>
                    <a:pt x="13121" y="1887"/>
                  </a:lnTo>
                  <a:lnTo>
                    <a:pt x="12839" y="1633"/>
                  </a:lnTo>
                  <a:lnTo>
                    <a:pt x="12557" y="1380"/>
                  </a:lnTo>
                  <a:lnTo>
                    <a:pt x="12220" y="1155"/>
                  </a:lnTo>
                  <a:lnTo>
                    <a:pt x="11882" y="929"/>
                  </a:lnTo>
                  <a:lnTo>
                    <a:pt x="11516" y="761"/>
                  </a:lnTo>
                  <a:lnTo>
                    <a:pt x="11122" y="563"/>
                  </a:lnTo>
                  <a:lnTo>
                    <a:pt x="10727" y="423"/>
                  </a:lnTo>
                  <a:lnTo>
                    <a:pt x="10333" y="310"/>
                  </a:lnTo>
                  <a:lnTo>
                    <a:pt x="9883" y="197"/>
                  </a:lnTo>
                  <a:lnTo>
                    <a:pt x="9460" y="113"/>
                  </a:lnTo>
                  <a:lnTo>
                    <a:pt x="8982" y="57"/>
                  </a:lnTo>
                  <a:lnTo>
                    <a:pt x="8503" y="28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5128725" y="3488525"/>
              <a:ext cx="427275" cy="489925"/>
            </a:xfrm>
            <a:custGeom>
              <a:rect b="b" l="l" r="r" t="t"/>
              <a:pathLst>
                <a:path extrusionOk="0" h="19597" w="17091">
                  <a:moveTo>
                    <a:pt x="0" y="0"/>
                  </a:moveTo>
                  <a:lnTo>
                    <a:pt x="0" y="3379"/>
                  </a:lnTo>
                  <a:lnTo>
                    <a:pt x="6561" y="3379"/>
                  </a:lnTo>
                  <a:lnTo>
                    <a:pt x="6561" y="19596"/>
                  </a:lnTo>
                  <a:lnTo>
                    <a:pt x="10559" y="19596"/>
                  </a:lnTo>
                  <a:lnTo>
                    <a:pt x="10559" y="3379"/>
                  </a:lnTo>
                  <a:lnTo>
                    <a:pt x="17091" y="3379"/>
                  </a:lnTo>
                  <a:lnTo>
                    <a:pt x="170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5614400" y="3488525"/>
              <a:ext cx="426575" cy="489925"/>
            </a:xfrm>
            <a:custGeom>
              <a:rect b="b" l="l" r="r" t="t"/>
              <a:pathLst>
                <a:path extrusionOk="0" h="19597" w="17063">
                  <a:moveTo>
                    <a:pt x="1" y="0"/>
                  </a:moveTo>
                  <a:lnTo>
                    <a:pt x="1" y="19596"/>
                  </a:lnTo>
                  <a:lnTo>
                    <a:pt x="3971" y="19596"/>
                  </a:lnTo>
                  <a:lnTo>
                    <a:pt x="3971" y="6955"/>
                  </a:lnTo>
                  <a:lnTo>
                    <a:pt x="14191" y="19596"/>
                  </a:lnTo>
                  <a:lnTo>
                    <a:pt x="17063" y="19596"/>
                  </a:lnTo>
                  <a:lnTo>
                    <a:pt x="17063" y="0"/>
                  </a:lnTo>
                  <a:lnTo>
                    <a:pt x="13037" y="0"/>
                  </a:lnTo>
                  <a:lnTo>
                    <a:pt x="13037" y="12698"/>
                  </a:lnTo>
                  <a:lnTo>
                    <a:pt x="27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6147250" y="3488525"/>
              <a:ext cx="356900" cy="489925"/>
            </a:xfrm>
            <a:custGeom>
              <a:rect b="b" l="l" r="r" t="t"/>
              <a:pathLst>
                <a:path extrusionOk="0" h="19597" w="14276">
                  <a:moveTo>
                    <a:pt x="0" y="0"/>
                  </a:moveTo>
                  <a:lnTo>
                    <a:pt x="0" y="19596"/>
                  </a:lnTo>
                  <a:lnTo>
                    <a:pt x="14275" y="19596"/>
                  </a:lnTo>
                  <a:lnTo>
                    <a:pt x="14275" y="16246"/>
                  </a:lnTo>
                  <a:lnTo>
                    <a:pt x="3970" y="16246"/>
                  </a:lnTo>
                  <a:lnTo>
                    <a:pt x="3970" y="11206"/>
                  </a:lnTo>
                  <a:lnTo>
                    <a:pt x="13262" y="11206"/>
                  </a:lnTo>
                  <a:lnTo>
                    <a:pt x="13262" y="7968"/>
                  </a:lnTo>
                  <a:lnTo>
                    <a:pt x="3970" y="7968"/>
                  </a:lnTo>
                  <a:lnTo>
                    <a:pt x="3970" y="3351"/>
                  </a:lnTo>
                  <a:lnTo>
                    <a:pt x="14134" y="3351"/>
                  </a:lnTo>
                  <a:lnTo>
                    <a:pt x="141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6" name="Google Shape;926;p29"/>
            <p:cNvSpPr/>
            <p:nvPr/>
          </p:nvSpPr>
          <p:spPr>
            <a:xfrm>
              <a:off x="6590700" y="3488525"/>
              <a:ext cx="400525" cy="489925"/>
            </a:xfrm>
            <a:custGeom>
              <a:rect b="b" l="l" r="r" t="t"/>
              <a:pathLst>
                <a:path extrusionOk="0" h="19597" w="16021">
                  <a:moveTo>
                    <a:pt x="7687" y="3097"/>
                  </a:moveTo>
                  <a:lnTo>
                    <a:pt x="8025" y="3126"/>
                  </a:lnTo>
                  <a:lnTo>
                    <a:pt x="8362" y="3154"/>
                  </a:lnTo>
                  <a:lnTo>
                    <a:pt x="8672" y="3210"/>
                  </a:lnTo>
                  <a:lnTo>
                    <a:pt x="8982" y="3294"/>
                  </a:lnTo>
                  <a:lnTo>
                    <a:pt x="9235" y="3407"/>
                  </a:lnTo>
                  <a:lnTo>
                    <a:pt x="9489" y="3520"/>
                  </a:lnTo>
                  <a:lnTo>
                    <a:pt x="9714" y="3689"/>
                  </a:lnTo>
                  <a:lnTo>
                    <a:pt x="9939" y="3858"/>
                  </a:lnTo>
                  <a:lnTo>
                    <a:pt x="10136" y="4055"/>
                  </a:lnTo>
                  <a:lnTo>
                    <a:pt x="10277" y="4280"/>
                  </a:lnTo>
                  <a:lnTo>
                    <a:pt x="10418" y="4505"/>
                  </a:lnTo>
                  <a:lnTo>
                    <a:pt x="10530" y="4730"/>
                  </a:lnTo>
                  <a:lnTo>
                    <a:pt x="10615" y="4984"/>
                  </a:lnTo>
                  <a:lnTo>
                    <a:pt x="10699" y="5237"/>
                  </a:lnTo>
                  <a:lnTo>
                    <a:pt x="10727" y="5491"/>
                  </a:lnTo>
                  <a:lnTo>
                    <a:pt x="10727" y="5772"/>
                  </a:lnTo>
                  <a:lnTo>
                    <a:pt x="10727" y="6082"/>
                  </a:lnTo>
                  <a:lnTo>
                    <a:pt x="10699" y="6363"/>
                  </a:lnTo>
                  <a:lnTo>
                    <a:pt x="10615" y="6645"/>
                  </a:lnTo>
                  <a:lnTo>
                    <a:pt x="10530" y="6898"/>
                  </a:lnTo>
                  <a:lnTo>
                    <a:pt x="10418" y="7124"/>
                  </a:lnTo>
                  <a:lnTo>
                    <a:pt x="10277" y="7349"/>
                  </a:lnTo>
                  <a:lnTo>
                    <a:pt x="10136" y="7546"/>
                  </a:lnTo>
                  <a:lnTo>
                    <a:pt x="9939" y="7743"/>
                  </a:lnTo>
                  <a:lnTo>
                    <a:pt x="9714" y="7912"/>
                  </a:lnTo>
                  <a:lnTo>
                    <a:pt x="9489" y="8053"/>
                  </a:lnTo>
                  <a:lnTo>
                    <a:pt x="9235" y="8165"/>
                  </a:lnTo>
                  <a:lnTo>
                    <a:pt x="8982" y="8278"/>
                  </a:lnTo>
                  <a:lnTo>
                    <a:pt x="8672" y="8362"/>
                  </a:lnTo>
                  <a:lnTo>
                    <a:pt x="8362" y="8419"/>
                  </a:lnTo>
                  <a:lnTo>
                    <a:pt x="8025" y="8447"/>
                  </a:lnTo>
                  <a:lnTo>
                    <a:pt x="3970" y="8447"/>
                  </a:lnTo>
                  <a:lnTo>
                    <a:pt x="3970" y="3097"/>
                  </a:lnTo>
                  <a:close/>
                  <a:moveTo>
                    <a:pt x="0" y="0"/>
                  </a:moveTo>
                  <a:lnTo>
                    <a:pt x="0" y="19596"/>
                  </a:lnTo>
                  <a:lnTo>
                    <a:pt x="3970" y="19596"/>
                  </a:lnTo>
                  <a:lnTo>
                    <a:pt x="3970" y="11403"/>
                  </a:lnTo>
                  <a:lnTo>
                    <a:pt x="4646" y="11403"/>
                  </a:lnTo>
                  <a:lnTo>
                    <a:pt x="11206" y="19596"/>
                  </a:lnTo>
                  <a:lnTo>
                    <a:pt x="16021" y="19596"/>
                  </a:lnTo>
                  <a:lnTo>
                    <a:pt x="9151" y="11347"/>
                  </a:lnTo>
                  <a:lnTo>
                    <a:pt x="9798" y="11234"/>
                  </a:lnTo>
                  <a:lnTo>
                    <a:pt x="10390" y="11094"/>
                  </a:lnTo>
                  <a:lnTo>
                    <a:pt x="10953" y="10925"/>
                  </a:lnTo>
                  <a:lnTo>
                    <a:pt x="11516" y="10699"/>
                  </a:lnTo>
                  <a:lnTo>
                    <a:pt x="11882" y="10502"/>
                  </a:lnTo>
                  <a:lnTo>
                    <a:pt x="12220" y="10305"/>
                  </a:lnTo>
                  <a:lnTo>
                    <a:pt x="12558" y="10080"/>
                  </a:lnTo>
                  <a:lnTo>
                    <a:pt x="12839" y="9855"/>
                  </a:lnTo>
                  <a:lnTo>
                    <a:pt x="13121" y="9601"/>
                  </a:lnTo>
                  <a:lnTo>
                    <a:pt x="13402" y="9320"/>
                  </a:lnTo>
                  <a:lnTo>
                    <a:pt x="13628" y="9038"/>
                  </a:lnTo>
                  <a:lnTo>
                    <a:pt x="13853" y="8728"/>
                  </a:lnTo>
                  <a:lnTo>
                    <a:pt x="14050" y="8391"/>
                  </a:lnTo>
                  <a:lnTo>
                    <a:pt x="14219" y="8053"/>
                  </a:lnTo>
                  <a:lnTo>
                    <a:pt x="14360" y="7715"/>
                  </a:lnTo>
                  <a:lnTo>
                    <a:pt x="14472" y="7349"/>
                  </a:lnTo>
                  <a:lnTo>
                    <a:pt x="14557" y="6955"/>
                  </a:lnTo>
                  <a:lnTo>
                    <a:pt x="14641" y="6561"/>
                  </a:lnTo>
                  <a:lnTo>
                    <a:pt x="14669" y="6138"/>
                  </a:lnTo>
                  <a:lnTo>
                    <a:pt x="14697" y="5716"/>
                  </a:lnTo>
                  <a:lnTo>
                    <a:pt x="14669" y="5322"/>
                  </a:lnTo>
                  <a:lnTo>
                    <a:pt x="14641" y="4899"/>
                  </a:lnTo>
                  <a:lnTo>
                    <a:pt x="14557" y="4533"/>
                  </a:lnTo>
                  <a:lnTo>
                    <a:pt x="14472" y="4139"/>
                  </a:lnTo>
                  <a:lnTo>
                    <a:pt x="14360" y="3773"/>
                  </a:lnTo>
                  <a:lnTo>
                    <a:pt x="14219" y="3435"/>
                  </a:lnTo>
                  <a:lnTo>
                    <a:pt x="14050" y="3097"/>
                  </a:lnTo>
                  <a:lnTo>
                    <a:pt x="13853" y="2760"/>
                  </a:lnTo>
                  <a:lnTo>
                    <a:pt x="13628" y="2450"/>
                  </a:lnTo>
                  <a:lnTo>
                    <a:pt x="13402" y="2168"/>
                  </a:lnTo>
                  <a:lnTo>
                    <a:pt x="13121" y="1887"/>
                  </a:lnTo>
                  <a:lnTo>
                    <a:pt x="12839" y="1633"/>
                  </a:lnTo>
                  <a:lnTo>
                    <a:pt x="12558" y="1380"/>
                  </a:lnTo>
                  <a:lnTo>
                    <a:pt x="12220" y="1155"/>
                  </a:lnTo>
                  <a:lnTo>
                    <a:pt x="11882" y="929"/>
                  </a:lnTo>
                  <a:lnTo>
                    <a:pt x="11516" y="761"/>
                  </a:lnTo>
                  <a:lnTo>
                    <a:pt x="11122" y="563"/>
                  </a:lnTo>
                  <a:lnTo>
                    <a:pt x="10727" y="423"/>
                  </a:lnTo>
                  <a:lnTo>
                    <a:pt x="10333" y="310"/>
                  </a:lnTo>
                  <a:lnTo>
                    <a:pt x="9883" y="197"/>
                  </a:lnTo>
                  <a:lnTo>
                    <a:pt x="9460" y="113"/>
                  </a:lnTo>
                  <a:lnTo>
                    <a:pt x="8982" y="57"/>
                  </a:lnTo>
                  <a:lnTo>
                    <a:pt x="8503" y="28"/>
                  </a:lnTo>
                  <a:lnTo>
                    <a:pt x="8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7004575" y="3480775"/>
              <a:ext cx="374500" cy="504700"/>
            </a:xfrm>
            <a:custGeom>
              <a:rect b="b" l="l" r="r" t="t"/>
              <a:pathLst>
                <a:path extrusionOk="0" h="20188" w="14980">
                  <a:moveTo>
                    <a:pt x="8307" y="1"/>
                  </a:moveTo>
                  <a:lnTo>
                    <a:pt x="7800" y="29"/>
                  </a:lnTo>
                  <a:lnTo>
                    <a:pt x="7321" y="57"/>
                  </a:lnTo>
                  <a:lnTo>
                    <a:pt x="6871" y="113"/>
                  </a:lnTo>
                  <a:lnTo>
                    <a:pt x="6420" y="170"/>
                  </a:lnTo>
                  <a:lnTo>
                    <a:pt x="5970" y="282"/>
                  </a:lnTo>
                  <a:lnTo>
                    <a:pt x="5547" y="395"/>
                  </a:lnTo>
                  <a:lnTo>
                    <a:pt x="5125" y="507"/>
                  </a:lnTo>
                  <a:lnTo>
                    <a:pt x="4731" y="676"/>
                  </a:lnTo>
                  <a:lnTo>
                    <a:pt x="4337" y="845"/>
                  </a:lnTo>
                  <a:lnTo>
                    <a:pt x="3971" y="1042"/>
                  </a:lnTo>
                  <a:lnTo>
                    <a:pt x="3633" y="1268"/>
                  </a:lnTo>
                  <a:lnTo>
                    <a:pt x="3323" y="1493"/>
                  </a:lnTo>
                  <a:lnTo>
                    <a:pt x="3013" y="1746"/>
                  </a:lnTo>
                  <a:lnTo>
                    <a:pt x="2732" y="2000"/>
                  </a:lnTo>
                  <a:lnTo>
                    <a:pt x="2478" y="2309"/>
                  </a:lnTo>
                  <a:lnTo>
                    <a:pt x="2253" y="2591"/>
                  </a:lnTo>
                  <a:lnTo>
                    <a:pt x="2028" y="2929"/>
                  </a:lnTo>
                  <a:lnTo>
                    <a:pt x="1859" y="3267"/>
                  </a:lnTo>
                  <a:lnTo>
                    <a:pt x="1690" y="3604"/>
                  </a:lnTo>
                  <a:lnTo>
                    <a:pt x="1577" y="3999"/>
                  </a:lnTo>
                  <a:lnTo>
                    <a:pt x="1465" y="4365"/>
                  </a:lnTo>
                  <a:lnTo>
                    <a:pt x="1408" y="4787"/>
                  </a:lnTo>
                  <a:lnTo>
                    <a:pt x="1352" y="5209"/>
                  </a:lnTo>
                  <a:lnTo>
                    <a:pt x="1352" y="5632"/>
                  </a:lnTo>
                  <a:lnTo>
                    <a:pt x="1352" y="5998"/>
                  </a:lnTo>
                  <a:lnTo>
                    <a:pt x="1380" y="6364"/>
                  </a:lnTo>
                  <a:lnTo>
                    <a:pt x="1408" y="6702"/>
                  </a:lnTo>
                  <a:lnTo>
                    <a:pt x="1465" y="7011"/>
                  </a:lnTo>
                  <a:lnTo>
                    <a:pt x="1549" y="7321"/>
                  </a:lnTo>
                  <a:lnTo>
                    <a:pt x="1634" y="7603"/>
                  </a:lnTo>
                  <a:lnTo>
                    <a:pt x="1746" y="7884"/>
                  </a:lnTo>
                  <a:lnTo>
                    <a:pt x="1859" y="8138"/>
                  </a:lnTo>
                  <a:lnTo>
                    <a:pt x="2140" y="8616"/>
                  </a:lnTo>
                  <a:lnTo>
                    <a:pt x="2478" y="9038"/>
                  </a:lnTo>
                  <a:lnTo>
                    <a:pt x="2844" y="9404"/>
                  </a:lnTo>
                  <a:lnTo>
                    <a:pt x="3267" y="9742"/>
                  </a:lnTo>
                  <a:lnTo>
                    <a:pt x="3689" y="10052"/>
                  </a:lnTo>
                  <a:lnTo>
                    <a:pt x="4168" y="10334"/>
                  </a:lnTo>
                  <a:lnTo>
                    <a:pt x="4646" y="10559"/>
                  </a:lnTo>
                  <a:lnTo>
                    <a:pt x="5153" y="10784"/>
                  </a:lnTo>
                  <a:lnTo>
                    <a:pt x="6195" y="11178"/>
                  </a:lnTo>
                  <a:lnTo>
                    <a:pt x="7237" y="11544"/>
                  </a:lnTo>
                  <a:lnTo>
                    <a:pt x="8222" y="11882"/>
                  </a:lnTo>
                  <a:lnTo>
                    <a:pt x="9123" y="12248"/>
                  </a:lnTo>
                  <a:lnTo>
                    <a:pt x="9545" y="12445"/>
                  </a:lnTo>
                  <a:lnTo>
                    <a:pt x="9911" y="12671"/>
                  </a:lnTo>
                  <a:lnTo>
                    <a:pt x="10221" y="12924"/>
                  </a:lnTo>
                  <a:lnTo>
                    <a:pt x="10503" y="13205"/>
                  </a:lnTo>
                  <a:lnTo>
                    <a:pt x="10643" y="13346"/>
                  </a:lnTo>
                  <a:lnTo>
                    <a:pt x="10756" y="13487"/>
                  </a:lnTo>
                  <a:lnTo>
                    <a:pt x="10841" y="13656"/>
                  </a:lnTo>
                  <a:lnTo>
                    <a:pt x="10897" y="13825"/>
                  </a:lnTo>
                  <a:lnTo>
                    <a:pt x="10953" y="14022"/>
                  </a:lnTo>
                  <a:lnTo>
                    <a:pt x="11009" y="14219"/>
                  </a:lnTo>
                  <a:lnTo>
                    <a:pt x="11038" y="14416"/>
                  </a:lnTo>
                  <a:lnTo>
                    <a:pt x="11038" y="14641"/>
                  </a:lnTo>
                  <a:lnTo>
                    <a:pt x="11038" y="14895"/>
                  </a:lnTo>
                  <a:lnTo>
                    <a:pt x="10981" y="15120"/>
                  </a:lnTo>
                  <a:lnTo>
                    <a:pt x="10925" y="15345"/>
                  </a:lnTo>
                  <a:lnTo>
                    <a:pt x="10812" y="15571"/>
                  </a:lnTo>
                  <a:lnTo>
                    <a:pt x="10672" y="15768"/>
                  </a:lnTo>
                  <a:lnTo>
                    <a:pt x="10531" y="15937"/>
                  </a:lnTo>
                  <a:lnTo>
                    <a:pt x="10334" y="16105"/>
                  </a:lnTo>
                  <a:lnTo>
                    <a:pt x="10108" y="16246"/>
                  </a:lnTo>
                  <a:lnTo>
                    <a:pt x="9883" y="16387"/>
                  </a:lnTo>
                  <a:lnTo>
                    <a:pt x="9630" y="16528"/>
                  </a:lnTo>
                  <a:lnTo>
                    <a:pt x="9348" y="16612"/>
                  </a:lnTo>
                  <a:lnTo>
                    <a:pt x="9039" y="16697"/>
                  </a:lnTo>
                  <a:lnTo>
                    <a:pt x="8729" y="16753"/>
                  </a:lnTo>
                  <a:lnTo>
                    <a:pt x="8391" y="16809"/>
                  </a:lnTo>
                  <a:lnTo>
                    <a:pt x="8025" y="16838"/>
                  </a:lnTo>
                  <a:lnTo>
                    <a:pt x="7237" y="16838"/>
                  </a:lnTo>
                  <a:lnTo>
                    <a:pt x="6814" y="16809"/>
                  </a:lnTo>
                  <a:lnTo>
                    <a:pt x="6448" y="16753"/>
                  </a:lnTo>
                  <a:lnTo>
                    <a:pt x="6054" y="16697"/>
                  </a:lnTo>
                  <a:lnTo>
                    <a:pt x="5716" y="16612"/>
                  </a:lnTo>
                  <a:lnTo>
                    <a:pt x="5350" y="16500"/>
                  </a:lnTo>
                  <a:lnTo>
                    <a:pt x="5041" y="16359"/>
                  </a:lnTo>
                  <a:lnTo>
                    <a:pt x="4731" y="16218"/>
                  </a:lnTo>
                  <a:lnTo>
                    <a:pt x="4449" y="16049"/>
                  </a:lnTo>
                  <a:lnTo>
                    <a:pt x="4140" y="15880"/>
                  </a:lnTo>
                  <a:lnTo>
                    <a:pt x="3886" y="15683"/>
                  </a:lnTo>
                  <a:lnTo>
                    <a:pt x="3605" y="15458"/>
                  </a:lnTo>
                  <a:lnTo>
                    <a:pt x="3351" y="15233"/>
                  </a:lnTo>
                  <a:lnTo>
                    <a:pt x="3098" y="14979"/>
                  </a:lnTo>
                  <a:lnTo>
                    <a:pt x="2873" y="14726"/>
                  </a:lnTo>
                  <a:lnTo>
                    <a:pt x="2619" y="14444"/>
                  </a:lnTo>
                  <a:lnTo>
                    <a:pt x="1" y="16950"/>
                  </a:lnTo>
                  <a:lnTo>
                    <a:pt x="367" y="17344"/>
                  </a:lnTo>
                  <a:lnTo>
                    <a:pt x="733" y="17710"/>
                  </a:lnTo>
                  <a:lnTo>
                    <a:pt x="1127" y="18048"/>
                  </a:lnTo>
                  <a:lnTo>
                    <a:pt x="1521" y="18358"/>
                  </a:lnTo>
                  <a:lnTo>
                    <a:pt x="1915" y="18668"/>
                  </a:lnTo>
                  <a:lnTo>
                    <a:pt x="2338" y="18921"/>
                  </a:lnTo>
                  <a:lnTo>
                    <a:pt x="2760" y="19174"/>
                  </a:lnTo>
                  <a:lnTo>
                    <a:pt x="3210" y="19372"/>
                  </a:lnTo>
                  <a:lnTo>
                    <a:pt x="3661" y="19569"/>
                  </a:lnTo>
                  <a:lnTo>
                    <a:pt x="4140" y="19738"/>
                  </a:lnTo>
                  <a:lnTo>
                    <a:pt x="4618" y="19878"/>
                  </a:lnTo>
                  <a:lnTo>
                    <a:pt x="5153" y="19991"/>
                  </a:lnTo>
                  <a:lnTo>
                    <a:pt x="5688" y="20075"/>
                  </a:lnTo>
                  <a:lnTo>
                    <a:pt x="6251" y="20132"/>
                  </a:lnTo>
                  <a:lnTo>
                    <a:pt x="6842" y="20188"/>
                  </a:lnTo>
                  <a:lnTo>
                    <a:pt x="7434" y="20188"/>
                  </a:lnTo>
                  <a:lnTo>
                    <a:pt x="8307" y="20160"/>
                  </a:lnTo>
                  <a:lnTo>
                    <a:pt x="9095" y="20104"/>
                  </a:lnTo>
                  <a:lnTo>
                    <a:pt x="9855" y="19963"/>
                  </a:lnTo>
                  <a:lnTo>
                    <a:pt x="10587" y="19794"/>
                  </a:lnTo>
                  <a:lnTo>
                    <a:pt x="11235" y="19569"/>
                  </a:lnTo>
                  <a:lnTo>
                    <a:pt x="11854" y="19315"/>
                  </a:lnTo>
                  <a:lnTo>
                    <a:pt x="12445" y="19005"/>
                  </a:lnTo>
                  <a:lnTo>
                    <a:pt x="12980" y="18639"/>
                  </a:lnTo>
                  <a:lnTo>
                    <a:pt x="13206" y="18414"/>
                  </a:lnTo>
                  <a:lnTo>
                    <a:pt x="13431" y="18217"/>
                  </a:lnTo>
                  <a:lnTo>
                    <a:pt x="13656" y="17992"/>
                  </a:lnTo>
                  <a:lnTo>
                    <a:pt x="13853" y="17767"/>
                  </a:lnTo>
                  <a:lnTo>
                    <a:pt x="14022" y="17541"/>
                  </a:lnTo>
                  <a:lnTo>
                    <a:pt x="14191" y="17288"/>
                  </a:lnTo>
                  <a:lnTo>
                    <a:pt x="14360" y="17035"/>
                  </a:lnTo>
                  <a:lnTo>
                    <a:pt x="14473" y="16781"/>
                  </a:lnTo>
                  <a:lnTo>
                    <a:pt x="14585" y="16500"/>
                  </a:lnTo>
                  <a:lnTo>
                    <a:pt x="14698" y="16218"/>
                  </a:lnTo>
                  <a:lnTo>
                    <a:pt x="14782" y="15937"/>
                  </a:lnTo>
                  <a:lnTo>
                    <a:pt x="14867" y="15627"/>
                  </a:lnTo>
                  <a:lnTo>
                    <a:pt x="14923" y="15317"/>
                  </a:lnTo>
                  <a:lnTo>
                    <a:pt x="14951" y="15007"/>
                  </a:lnTo>
                  <a:lnTo>
                    <a:pt x="14979" y="14332"/>
                  </a:lnTo>
                  <a:lnTo>
                    <a:pt x="14979" y="13966"/>
                  </a:lnTo>
                  <a:lnTo>
                    <a:pt x="14951" y="13600"/>
                  </a:lnTo>
                  <a:lnTo>
                    <a:pt x="14923" y="13262"/>
                  </a:lnTo>
                  <a:lnTo>
                    <a:pt x="14867" y="12924"/>
                  </a:lnTo>
                  <a:lnTo>
                    <a:pt x="14782" y="12614"/>
                  </a:lnTo>
                  <a:lnTo>
                    <a:pt x="14698" y="12305"/>
                  </a:lnTo>
                  <a:lnTo>
                    <a:pt x="14585" y="12023"/>
                  </a:lnTo>
                  <a:lnTo>
                    <a:pt x="14444" y="11770"/>
                  </a:lnTo>
                  <a:lnTo>
                    <a:pt x="14163" y="11263"/>
                  </a:lnTo>
                  <a:lnTo>
                    <a:pt x="13853" y="10812"/>
                  </a:lnTo>
                  <a:lnTo>
                    <a:pt x="13487" y="10390"/>
                  </a:lnTo>
                  <a:lnTo>
                    <a:pt x="13065" y="10052"/>
                  </a:lnTo>
                  <a:lnTo>
                    <a:pt x="12642" y="9714"/>
                  </a:lnTo>
                  <a:lnTo>
                    <a:pt x="12164" y="9433"/>
                  </a:lnTo>
                  <a:lnTo>
                    <a:pt x="11685" y="9179"/>
                  </a:lnTo>
                  <a:lnTo>
                    <a:pt x="11178" y="8954"/>
                  </a:lnTo>
                  <a:lnTo>
                    <a:pt x="10137" y="8560"/>
                  </a:lnTo>
                  <a:lnTo>
                    <a:pt x="9095" y="8194"/>
                  </a:lnTo>
                  <a:lnTo>
                    <a:pt x="8109" y="7856"/>
                  </a:lnTo>
                  <a:lnTo>
                    <a:pt x="7208" y="7518"/>
                  </a:lnTo>
                  <a:lnTo>
                    <a:pt x="6786" y="7321"/>
                  </a:lnTo>
                  <a:lnTo>
                    <a:pt x="6420" y="7096"/>
                  </a:lnTo>
                  <a:lnTo>
                    <a:pt x="6082" y="6871"/>
                  </a:lnTo>
                  <a:lnTo>
                    <a:pt x="5801" y="6645"/>
                  </a:lnTo>
                  <a:lnTo>
                    <a:pt x="5688" y="6504"/>
                  </a:lnTo>
                  <a:lnTo>
                    <a:pt x="5575" y="6364"/>
                  </a:lnTo>
                  <a:lnTo>
                    <a:pt x="5491" y="6223"/>
                  </a:lnTo>
                  <a:lnTo>
                    <a:pt x="5407" y="6054"/>
                  </a:lnTo>
                  <a:lnTo>
                    <a:pt x="5350" y="5885"/>
                  </a:lnTo>
                  <a:lnTo>
                    <a:pt x="5322" y="5716"/>
                  </a:lnTo>
                  <a:lnTo>
                    <a:pt x="5294" y="5519"/>
                  </a:lnTo>
                  <a:lnTo>
                    <a:pt x="5294" y="5322"/>
                  </a:lnTo>
                  <a:lnTo>
                    <a:pt x="5294" y="5097"/>
                  </a:lnTo>
                  <a:lnTo>
                    <a:pt x="5322" y="4900"/>
                  </a:lnTo>
                  <a:lnTo>
                    <a:pt x="5407" y="4674"/>
                  </a:lnTo>
                  <a:lnTo>
                    <a:pt x="5491" y="4505"/>
                  </a:lnTo>
                  <a:lnTo>
                    <a:pt x="5604" y="4308"/>
                  </a:lnTo>
                  <a:lnTo>
                    <a:pt x="5716" y="4168"/>
                  </a:lnTo>
                  <a:lnTo>
                    <a:pt x="5885" y="4027"/>
                  </a:lnTo>
                  <a:lnTo>
                    <a:pt x="6082" y="3886"/>
                  </a:lnTo>
                  <a:lnTo>
                    <a:pt x="6279" y="3773"/>
                  </a:lnTo>
                  <a:lnTo>
                    <a:pt x="6505" y="3661"/>
                  </a:lnTo>
                  <a:lnTo>
                    <a:pt x="6758" y="3576"/>
                  </a:lnTo>
                  <a:lnTo>
                    <a:pt x="7011" y="3520"/>
                  </a:lnTo>
                  <a:lnTo>
                    <a:pt x="7293" y="3464"/>
                  </a:lnTo>
                  <a:lnTo>
                    <a:pt x="7575" y="3407"/>
                  </a:lnTo>
                  <a:lnTo>
                    <a:pt x="8222" y="3379"/>
                  </a:lnTo>
                  <a:lnTo>
                    <a:pt x="8813" y="3407"/>
                  </a:lnTo>
                  <a:lnTo>
                    <a:pt x="9376" y="3492"/>
                  </a:lnTo>
                  <a:lnTo>
                    <a:pt x="9883" y="3633"/>
                  </a:lnTo>
                  <a:lnTo>
                    <a:pt x="10390" y="3830"/>
                  </a:lnTo>
                  <a:lnTo>
                    <a:pt x="10869" y="4083"/>
                  </a:lnTo>
                  <a:lnTo>
                    <a:pt x="11319" y="4393"/>
                  </a:lnTo>
                  <a:lnTo>
                    <a:pt x="11770" y="4787"/>
                  </a:lnTo>
                  <a:lnTo>
                    <a:pt x="12248" y="5209"/>
                  </a:lnTo>
                  <a:lnTo>
                    <a:pt x="14867" y="2704"/>
                  </a:lnTo>
                  <a:lnTo>
                    <a:pt x="14585" y="2422"/>
                  </a:lnTo>
                  <a:lnTo>
                    <a:pt x="14276" y="2140"/>
                  </a:lnTo>
                  <a:lnTo>
                    <a:pt x="13966" y="1887"/>
                  </a:lnTo>
                  <a:lnTo>
                    <a:pt x="13628" y="1634"/>
                  </a:lnTo>
                  <a:lnTo>
                    <a:pt x="13290" y="1380"/>
                  </a:lnTo>
                  <a:lnTo>
                    <a:pt x="12896" y="1155"/>
                  </a:lnTo>
                  <a:lnTo>
                    <a:pt x="12502" y="958"/>
                  </a:lnTo>
                  <a:lnTo>
                    <a:pt x="12079" y="761"/>
                  </a:lnTo>
                  <a:lnTo>
                    <a:pt x="11657" y="592"/>
                  </a:lnTo>
                  <a:lnTo>
                    <a:pt x="11207" y="423"/>
                  </a:lnTo>
                  <a:lnTo>
                    <a:pt x="10756" y="310"/>
                  </a:lnTo>
                  <a:lnTo>
                    <a:pt x="10306" y="198"/>
                  </a:lnTo>
                  <a:lnTo>
                    <a:pt x="9827" y="113"/>
                  </a:lnTo>
                  <a:lnTo>
                    <a:pt x="9320" y="57"/>
                  </a:lnTo>
                  <a:lnTo>
                    <a:pt x="8813" y="29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cxnSp>
        <p:nvCxnSpPr>
          <p:cNvPr id="928" name="Google Shape;928;p29"/>
          <p:cNvCxnSpPr/>
          <p:nvPr/>
        </p:nvCxnSpPr>
        <p:spPr>
          <a:xfrm>
            <a:off x="0" y="5928659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9" name="Google Shape;929;p29"/>
          <p:cNvSpPr txBox="1"/>
          <p:nvPr>
            <p:ph idx="2" type="body"/>
          </p:nvPr>
        </p:nvSpPr>
        <p:spPr>
          <a:xfrm>
            <a:off x="500915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30" name="Google Shape;930;p29"/>
          <p:cNvSpPr txBox="1"/>
          <p:nvPr>
            <p:ph idx="3" type="body"/>
          </p:nvPr>
        </p:nvSpPr>
        <p:spPr>
          <a:xfrm>
            <a:off x="8161867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">
  <p:cSld name="Title Slide - Scale">
    <p:bg>
      <p:bgPr>
        <a:solidFill>
          <a:schemeClr val="dk2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0"/>
          <p:cNvSpPr txBox="1"/>
          <p:nvPr>
            <p:ph idx="1" type="subTitle"/>
          </p:nvPr>
        </p:nvSpPr>
        <p:spPr>
          <a:xfrm>
            <a:off x="1524000" y="3999509"/>
            <a:ext cx="91440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933" name="Google Shape;933;p30"/>
          <p:cNvCxnSpPr/>
          <p:nvPr/>
        </p:nvCxnSpPr>
        <p:spPr>
          <a:xfrm>
            <a:off x="0" y="5928659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34" name="Google Shape;934;p30"/>
          <p:cNvSpPr txBox="1"/>
          <p:nvPr>
            <p:ph idx="2" type="body"/>
          </p:nvPr>
        </p:nvSpPr>
        <p:spPr>
          <a:xfrm>
            <a:off x="500915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35" name="Google Shape;935;p30"/>
          <p:cNvSpPr txBox="1"/>
          <p:nvPr>
            <p:ph idx="3" type="body"/>
          </p:nvPr>
        </p:nvSpPr>
        <p:spPr>
          <a:xfrm>
            <a:off x="8161867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936" name="Google Shape;936;p30"/>
          <p:cNvGrpSpPr/>
          <p:nvPr/>
        </p:nvGrpSpPr>
        <p:grpSpPr>
          <a:xfrm>
            <a:off x="3066298" y="2385905"/>
            <a:ext cx="6050042" cy="1260208"/>
            <a:chOff x="238125" y="1729525"/>
            <a:chExt cx="7143750" cy="1488025"/>
          </a:xfrm>
        </p:grpSpPr>
        <p:sp>
          <p:nvSpPr>
            <p:cNvPr id="937" name="Google Shape;937;p30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- Green">
  <p:cSld name="Transition - Green">
    <p:bg>
      <p:bgPr>
        <a:solidFill>
          <a:schemeClr val="dk2"/>
        </a:solidFill>
      </p:bgPr>
    </p:bg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31"/>
          <p:cNvGrpSpPr/>
          <p:nvPr/>
        </p:nvGrpSpPr>
        <p:grpSpPr>
          <a:xfrm>
            <a:off x="11274234" y="6577513"/>
            <a:ext cx="637223" cy="132732"/>
            <a:chOff x="238125" y="1729525"/>
            <a:chExt cx="7143750" cy="1488025"/>
          </a:xfrm>
        </p:grpSpPr>
        <p:sp>
          <p:nvSpPr>
            <p:cNvPr id="946" name="Google Shape;946;p31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47" name="Google Shape;947;p31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48" name="Google Shape;948;p31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49" name="Google Shape;949;p31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0" name="Google Shape;950;p31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1" name="Google Shape;951;p31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2" name="Google Shape;952;p31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953" name="Google Shape;953;p31"/>
          <p:cNvGrpSpPr/>
          <p:nvPr/>
        </p:nvGrpSpPr>
        <p:grpSpPr>
          <a:xfrm>
            <a:off x="8880282" y="400750"/>
            <a:ext cx="2885356" cy="5983006"/>
            <a:chOff x="6667800" y="304800"/>
            <a:chExt cx="2171400" cy="4502563"/>
          </a:xfrm>
        </p:grpSpPr>
        <p:sp>
          <p:nvSpPr>
            <p:cNvPr id="954" name="Google Shape;954;p31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5" name="Google Shape;955;p31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6" name="Google Shape;956;p31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7" name="Google Shape;957;p31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8" name="Google Shape;958;p31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59" name="Google Shape;959;p31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0" name="Google Shape;960;p31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1" name="Google Shape;961;p31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2" name="Google Shape;962;p31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3" name="Google Shape;963;p31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4" name="Google Shape;964;p31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5" name="Google Shape;965;p31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6" name="Google Shape;966;p31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7" name="Google Shape;967;p31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8" name="Google Shape;968;p31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69" name="Google Shape;969;p31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0" name="Google Shape;970;p31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1" name="Google Shape;971;p31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2" name="Google Shape;972;p31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3" name="Google Shape;973;p31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4" name="Google Shape;974;p31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5" name="Google Shape;975;p31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6" name="Google Shape;976;p31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7" name="Google Shape;977;p31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8" name="Google Shape;978;p31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79" name="Google Shape;979;p31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0" name="Google Shape;980;p31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1" name="Google Shape;981;p31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2" name="Google Shape;982;p31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3" name="Google Shape;983;p31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4" name="Google Shape;984;p31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5" name="Google Shape;985;p31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6" name="Google Shape;986;p31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7" name="Google Shape;987;p31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8" name="Google Shape;988;p31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2" name="Google Shape;1002;p31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3" name="Google Shape;1003;p31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4" name="Google Shape;1004;p31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5" name="Google Shape;1005;p31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5" name="Google Shape;1015;p31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6" name="Google Shape;1016;p31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7" name="Google Shape;1017;p31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8" name="Google Shape;1018;p31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19" name="Google Shape;1019;p31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0" name="Google Shape;1020;p31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1" name="Google Shape;1021;p31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2" name="Google Shape;1022;p31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5" name="Google Shape;1025;p31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0" name="Google Shape;1080;p31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3" name="Google Shape;1083;p31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4" name="Google Shape;1084;p31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5" name="Google Shape;1085;p31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7" name="Google Shape;1087;p31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8" name="Google Shape;1088;p31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089" name="Google Shape;1089;p31"/>
            <p:cNvGrpSpPr/>
            <p:nvPr/>
          </p:nvGrpSpPr>
          <p:grpSpPr>
            <a:xfrm>
              <a:off x="8420436" y="478739"/>
              <a:ext cx="190087" cy="210146"/>
              <a:chOff x="15581576" y="8145021"/>
              <a:chExt cx="291723" cy="322458"/>
            </a:xfrm>
          </p:grpSpPr>
          <p:sp>
            <p:nvSpPr>
              <p:cNvPr id="1090" name="Google Shape;1090;p31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cxnSp>
        <p:nvCxnSpPr>
          <p:cNvPr id="1092" name="Google Shape;1092;p31"/>
          <p:cNvCxnSpPr/>
          <p:nvPr/>
        </p:nvCxnSpPr>
        <p:spPr>
          <a:xfrm>
            <a:off x="1032932" y="0"/>
            <a:ext cx="0" cy="6846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3" name="Google Shape;1093;p31"/>
          <p:cNvSpPr txBox="1"/>
          <p:nvPr>
            <p:ph type="title"/>
          </p:nvPr>
        </p:nvSpPr>
        <p:spPr>
          <a:xfrm>
            <a:off x="1395618" y="1856143"/>
            <a:ext cx="72801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b="1" i="0"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94" name="Google Shape;1094;p31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95" name="Google Shape;1095;p31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Scale">
  <p:cSld name="TITLE_1">
    <p:bg>
      <p:bgPr>
        <a:solidFill>
          <a:schemeClr val="dk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4"/>
          <p:cNvCxnSpPr/>
          <p:nvPr/>
        </p:nvCxnSpPr>
        <p:spPr>
          <a:xfrm>
            <a:off x="9867" y="5939000"/>
            <a:ext cx="121839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6" name="Google Shape;56;p4"/>
          <p:cNvGrpSpPr/>
          <p:nvPr/>
        </p:nvGrpSpPr>
        <p:grpSpPr>
          <a:xfrm>
            <a:off x="3088940" y="2395540"/>
            <a:ext cx="6014323" cy="1252768"/>
            <a:chOff x="238125" y="1729525"/>
            <a:chExt cx="7143750" cy="1488025"/>
          </a:xfrm>
        </p:grpSpPr>
        <p:sp>
          <p:nvSpPr>
            <p:cNvPr id="57" name="Google Shape;57;p4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4"/>
          <p:cNvSpPr txBox="1"/>
          <p:nvPr>
            <p:ph idx="1" type="subTitle"/>
          </p:nvPr>
        </p:nvSpPr>
        <p:spPr>
          <a:xfrm>
            <a:off x="314667" y="6217300"/>
            <a:ext cx="3722400" cy="332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4"/>
          <p:cNvSpPr txBox="1"/>
          <p:nvPr>
            <p:ph idx="2" type="subTitle"/>
          </p:nvPr>
        </p:nvSpPr>
        <p:spPr>
          <a:xfrm>
            <a:off x="8135067" y="6217300"/>
            <a:ext cx="3722400" cy="332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Google Shape;66;p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- Black">
  <p:cSld name="Transition - Black">
    <p:bg>
      <p:bgPr>
        <a:solidFill>
          <a:schemeClr val="dk1"/>
        </a:solidFill>
      </p:bgPr>
    </p:bg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2"/>
          <p:cNvGrpSpPr/>
          <p:nvPr/>
        </p:nvGrpSpPr>
        <p:grpSpPr>
          <a:xfrm>
            <a:off x="11274234" y="6577513"/>
            <a:ext cx="637223" cy="132732"/>
            <a:chOff x="238125" y="1729525"/>
            <a:chExt cx="7143750" cy="1488025"/>
          </a:xfrm>
        </p:grpSpPr>
        <p:sp>
          <p:nvSpPr>
            <p:cNvPr id="1098" name="Google Shape;1098;p32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105" name="Google Shape;1105;p32"/>
          <p:cNvGrpSpPr/>
          <p:nvPr/>
        </p:nvGrpSpPr>
        <p:grpSpPr>
          <a:xfrm>
            <a:off x="8880282" y="400750"/>
            <a:ext cx="2885356" cy="5983006"/>
            <a:chOff x="6667800" y="304800"/>
            <a:chExt cx="2171400" cy="4502563"/>
          </a:xfrm>
        </p:grpSpPr>
        <p:sp>
          <p:nvSpPr>
            <p:cNvPr id="1106" name="Google Shape;1106;p32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2" name="Google Shape;1162;p32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3" name="Google Shape;1163;p32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4" name="Google Shape;1164;p32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5" name="Google Shape;1165;p32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1" name="Google Shape;1231;p32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241" name="Google Shape;1241;p32"/>
            <p:cNvGrpSpPr/>
            <p:nvPr/>
          </p:nvGrpSpPr>
          <p:grpSpPr>
            <a:xfrm>
              <a:off x="8420436" y="478739"/>
              <a:ext cx="190087" cy="210146"/>
              <a:chOff x="15581576" y="8145021"/>
              <a:chExt cx="291723" cy="322458"/>
            </a:xfrm>
          </p:grpSpPr>
          <p:sp>
            <p:nvSpPr>
              <p:cNvPr id="1242" name="Google Shape;1242;p32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1243" name="Google Shape;1243;p32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cxnSp>
        <p:nvCxnSpPr>
          <p:cNvPr id="1244" name="Google Shape;1244;p32"/>
          <p:cNvCxnSpPr/>
          <p:nvPr/>
        </p:nvCxnSpPr>
        <p:spPr>
          <a:xfrm>
            <a:off x="1032932" y="0"/>
            <a:ext cx="0" cy="6846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5" name="Google Shape;1245;p32"/>
          <p:cNvSpPr txBox="1"/>
          <p:nvPr>
            <p:ph type="title"/>
          </p:nvPr>
        </p:nvSpPr>
        <p:spPr>
          <a:xfrm>
            <a:off x="1395618" y="1856143"/>
            <a:ext cx="72801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b="1" i="0"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46" name="Google Shape;1246;p32"/>
          <p:cNvSpPr txBox="1"/>
          <p:nvPr>
            <p:ph idx="11" type="ftr"/>
          </p:nvPr>
        </p:nvSpPr>
        <p:spPr>
          <a:xfrm>
            <a:off x="4038600" y="647252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1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47" name="Google Shape;1247;p32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Green">
  <p:cSld name="Content - Green">
    <p:bg>
      <p:bgPr>
        <a:solidFill>
          <a:schemeClr val="accent2"/>
        </a:solidFill>
      </p:bgPr>
    </p:bg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33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250" name="Google Shape;1250;p33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51" name="Google Shape;1251;p33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52" name="Google Shape;1252;p33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3" name="Google Shape;1253;p33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254" name="Google Shape;1254;p33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1255" name="Google Shape;1255;p33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34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264" name="Google Shape;1264;p34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65" name="Google Shape;1265;p34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266" name="Google Shape;1266;p34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1267" name="Google Shape;1267;p34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35"/>
          <p:cNvSpPr txBox="1"/>
          <p:nvPr>
            <p:ph idx="11" type="ftr"/>
          </p:nvPr>
        </p:nvSpPr>
        <p:spPr>
          <a:xfrm>
            <a:off x="4047869" y="64738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76" name="Google Shape;1276;p35"/>
          <p:cNvSpPr txBox="1"/>
          <p:nvPr>
            <p:ph idx="12" type="sldNum"/>
          </p:nvPr>
        </p:nvSpPr>
        <p:spPr>
          <a:xfrm>
            <a:off x="8877297" y="646463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7" name="Google Shape;1277;p35"/>
          <p:cNvSpPr txBox="1"/>
          <p:nvPr>
            <p:ph idx="1" type="body"/>
          </p:nvPr>
        </p:nvSpPr>
        <p:spPr>
          <a:xfrm>
            <a:off x="565623" y="1598337"/>
            <a:ext cx="10789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4pPr>
            <a:lvl5pPr indent="-3238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78" name="Google Shape;1278;p35"/>
          <p:cNvSpPr txBox="1"/>
          <p:nvPr>
            <p:ph type="title"/>
          </p:nvPr>
        </p:nvSpPr>
        <p:spPr>
          <a:xfrm>
            <a:off x="563797" y="448049"/>
            <a:ext cx="10789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79" name="Google Shape;1279;p35"/>
          <p:cNvSpPr txBox="1"/>
          <p:nvPr>
            <p:ph idx="2" type="body"/>
          </p:nvPr>
        </p:nvSpPr>
        <p:spPr>
          <a:xfrm>
            <a:off x="565623" y="1211028"/>
            <a:ext cx="10789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36"/>
          <p:cNvSpPr txBox="1"/>
          <p:nvPr>
            <p:ph type="title"/>
          </p:nvPr>
        </p:nvSpPr>
        <p:spPr>
          <a:xfrm>
            <a:off x="1024128" y="792480"/>
            <a:ext cx="9154800" cy="114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aleway SemiBold"/>
              <a:buNone/>
              <a:defRPr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82" name="Google Shape;1282;p36"/>
          <p:cNvSpPr txBox="1"/>
          <p:nvPr>
            <p:ph idx="1" type="body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9250" lvl="3" marL="182880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283" name="Google Shape;1283;p36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>
                <a:solidFill>
                  <a:srgbClr val="FF9000"/>
                </a:solidFill>
              </a:defRPr>
            </a:lvl1pPr>
            <a:lvl2pPr lvl="1">
              <a:buNone/>
              <a:defRPr>
                <a:solidFill>
                  <a:srgbClr val="FF9000"/>
                </a:solidFill>
              </a:defRPr>
            </a:lvl2pPr>
            <a:lvl3pPr lvl="2">
              <a:buNone/>
              <a:defRPr>
                <a:solidFill>
                  <a:srgbClr val="FF9000"/>
                </a:solidFill>
              </a:defRPr>
            </a:lvl3pPr>
            <a:lvl4pPr lvl="3">
              <a:buNone/>
              <a:defRPr>
                <a:solidFill>
                  <a:srgbClr val="FF9000"/>
                </a:solidFill>
              </a:defRPr>
            </a:lvl4pPr>
            <a:lvl5pPr lvl="4">
              <a:buNone/>
              <a:defRPr>
                <a:solidFill>
                  <a:srgbClr val="FF9000"/>
                </a:solidFill>
              </a:defRPr>
            </a:lvl5pPr>
            <a:lvl6pPr lvl="5">
              <a:buNone/>
              <a:defRPr>
                <a:solidFill>
                  <a:srgbClr val="FF9000"/>
                </a:solidFill>
              </a:defRPr>
            </a:lvl6pPr>
            <a:lvl7pPr lvl="6">
              <a:buNone/>
              <a:defRPr>
                <a:solidFill>
                  <a:srgbClr val="FF9000"/>
                </a:solidFill>
              </a:defRPr>
            </a:lvl7pPr>
            <a:lvl8pPr lvl="7">
              <a:buNone/>
              <a:defRPr>
                <a:solidFill>
                  <a:srgbClr val="FF9000"/>
                </a:solidFill>
              </a:defRPr>
            </a:lvl8pPr>
            <a:lvl9pPr lvl="8">
              <a:buNone/>
              <a:defRPr>
                <a:solidFill>
                  <a:srgbClr val="FF9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37"/>
          <p:cNvSpPr txBox="1"/>
          <p:nvPr>
            <p:ph type="title"/>
          </p:nvPr>
        </p:nvSpPr>
        <p:spPr>
          <a:xfrm>
            <a:off x="719328" y="597408"/>
            <a:ext cx="9154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b="1" i="0" sz="5300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/>
            </a:lvl9pPr>
          </a:lstStyle>
          <a:p/>
        </p:txBody>
      </p:sp>
      <p:sp>
        <p:nvSpPr>
          <p:cNvPr id="1286" name="Google Shape;1286;p37"/>
          <p:cNvSpPr txBox="1"/>
          <p:nvPr>
            <p:ph idx="12" type="sldNum"/>
          </p:nvPr>
        </p:nvSpPr>
        <p:spPr>
          <a:xfrm>
            <a:off x="11472533" y="6120400"/>
            <a:ext cx="7197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FF9000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 type="blank">
  <p:cSld name="BLANK"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38"/>
          <p:cNvSpPr txBox="1"/>
          <p:nvPr>
            <p:ph idx="12" type="sldNum"/>
          </p:nvPr>
        </p:nvSpPr>
        <p:spPr>
          <a:xfrm>
            <a:off x="11228832" y="6272784"/>
            <a:ext cx="530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indent="0" lvl="1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indent="0" lvl="2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indent="0" lvl="3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indent="0" lvl="4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indent="0" lvl="5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indent="0" lvl="6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indent="0" lvl="7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indent="0" lvl="8" marL="0" algn="r"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9" name="Google Shape;128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2920" y="6233189"/>
            <a:ext cx="293147" cy="334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_blue" showMasterSp="0">
  <p:cSld name="3 stat layout_2"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39"/>
          <p:cNvSpPr/>
          <p:nvPr/>
        </p:nvSpPr>
        <p:spPr>
          <a:xfrm>
            <a:off x="0" y="-4"/>
            <a:ext cx="12192000" cy="6858000"/>
          </a:xfrm>
          <a:prstGeom prst="rect">
            <a:avLst/>
          </a:prstGeom>
          <a:solidFill>
            <a:srgbClr val="D5E1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">
  <p:cSld name="Title Slide - Scale">
    <p:bg>
      <p:bgPr>
        <a:solidFill>
          <a:schemeClr val="dk2"/>
        </a:solidFill>
      </p:bgPr>
    </p:bg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41"/>
          <p:cNvSpPr txBox="1"/>
          <p:nvPr>
            <p:ph idx="1" type="subTitle"/>
          </p:nvPr>
        </p:nvSpPr>
        <p:spPr>
          <a:xfrm>
            <a:off x="1524000" y="3999509"/>
            <a:ext cx="91440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299" name="Google Shape;1299;p41"/>
          <p:cNvCxnSpPr/>
          <p:nvPr/>
        </p:nvCxnSpPr>
        <p:spPr>
          <a:xfrm>
            <a:off x="0" y="5928659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0" name="Google Shape;1300;p41"/>
          <p:cNvSpPr txBox="1"/>
          <p:nvPr>
            <p:ph idx="2" type="body"/>
          </p:nvPr>
        </p:nvSpPr>
        <p:spPr>
          <a:xfrm>
            <a:off x="500915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01" name="Google Shape;1301;p41"/>
          <p:cNvSpPr txBox="1"/>
          <p:nvPr>
            <p:ph idx="3" type="body"/>
          </p:nvPr>
        </p:nvSpPr>
        <p:spPr>
          <a:xfrm>
            <a:off x="8161867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302" name="Google Shape;1302;p41"/>
          <p:cNvGrpSpPr/>
          <p:nvPr/>
        </p:nvGrpSpPr>
        <p:grpSpPr>
          <a:xfrm>
            <a:off x="3066298" y="2385905"/>
            <a:ext cx="6050042" cy="1260208"/>
            <a:chOff x="238125" y="1729525"/>
            <a:chExt cx="7143750" cy="1488025"/>
          </a:xfrm>
        </p:grpSpPr>
        <p:sp>
          <p:nvSpPr>
            <p:cNvPr id="1303" name="Google Shape;1303;p41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04" name="Google Shape;1304;p41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05" name="Google Shape;1305;p41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06" name="Google Shape;1306;p41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07" name="Google Shape;1307;p41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08" name="Google Shape;1308;p41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09" name="Google Shape;1309;p41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 1">
  <p:cSld name="Title Slide - Scale_1">
    <p:bg>
      <p:bgPr>
        <a:solidFill>
          <a:schemeClr val="dk2"/>
        </a:solidFill>
      </p:bgPr>
    </p:bg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2"/>
          <p:cNvSpPr txBox="1"/>
          <p:nvPr>
            <p:ph idx="1" type="subTitle"/>
          </p:nvPr>
        </p:nvSpPr>
        <p:spPr>
          <a:xfrm>
            <a:off x="1524000" y="3999509"/>
            <a:ext cx="91440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12" name="Google Shape;1312;p42"/>
          <p:cNvSpPr txBox="1"/>
          <p:nvPr>
            <p:ph idx="2" type="body"/>
          </p:nvPr>
        </p:nvSpPr>
        <p:spPr>
          <a:xfrm>
            <a:off x="500915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13" name="Google Shape;1313;p42"/>
          <p:cNvSpPr txBox="1"/>
          <p:nvPr>
            <p:ph idx="3" type="body"/>
          </p:nvPr>
        </p:nvSpPr>
        <p:spPr>
          <a:xfrm>
            <a:off x="8161867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314" name="Google Shape;1314;p42"/>
          <p:cNvGrpSpPr/>
          <p:nvPr/>
        </p:nvGrpSpPr>
        <p:grpSpPr>
          <a:xfrm>
            <a:off x="3066298" y="2385905"/>
            <a:ext cx="6050042" cy="1260208"/>
            <a:chOff x="238125" y="1729525"/>
            <a:chExt cx="7143750" cy="1488025"/>
          </a:xfrm>
        </p:grpSpPr>
        <p:sp>
          <p:nvSpPr>
            <p:cNvPr id="1315" name="Google Shape;1315;p42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Green" type="secHead">
  <p:cSld name="SECTION_HEADER">
    <p:bg>
      <p:bgPr>
        <a:solidFill>
          <a:schemeClr val="dk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chemeClr val="accent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9" name="Google Shape;69;p5"/>
          <p:cNvSpPr txBox="1"/>
          <p:nvPr>
            <p:ph type="title"/>
          </p:nvPr>
        </p:nvSpPr>
        <p:spPr>
          <a:xfrm>
            <a:off x="1442800" y="1877917"/>
            <a:ext cx="7241700" cy="3060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70" name="Google Shape;70;p5"/>
          <p:cNvSpPr txBox="1"/>
          <p:nvPr/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rPr>
              <a:t>‹#›</a:t>
            </a:fld>
            <a:endParaRPr sz="1100">
              <a:solidFill>
                <a:schemeClr val="accent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71" name="Google Shape;71;p5"/>
          <p:cNvCxnSpPr/>
          <p:nvPr/>
        </p:nvCxnSpPr>
        <p:spPr>
          <a:xfrm>
            <a:off x="1036400" y="0"/>
            <a:ext cx="0" cy="68496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2" name="Google Shape;72;p5"/>
          <p:cNvGrpSpPr/>
          <p:nvPr/>
        </p:nvGrpSpPr>
        <p:grpSpPr>
          <a:xfrm>
            <a:off x="8890178" y="406390"/>
            <a:ext cx="2895128" cy="6003267"/>
            <a:chOff x="6667800" y="304800"/>
            <a:chExt cx="2171400" cy="4502563"/>
          </a:xfrm>
        </p:grpSpPr>
        <p:sp>
          <p:nvSpPr>
            <p:cNvPr id="73" name="Google Shape;73;p5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8" name="Google Shape;208;p5"/>
            <p:cNvGrpSpPr/>
            <p:nvPr/>
          </p:nvGrpSpPr>
          <p:grpSpPr>
            <a:xfrm>
              <a:off x="8420452" y="478742"/>
              <a:ext cx="190087" cy="210146"/>
              <a:chOff x="15581576" y="8145021"/>
              <a:chExt cx="291723" cy="322458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45555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45555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11" name="Google Shape;211;p5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212" name="Google Shape;212;p5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</p:grpSp>
      <p:sp>
        <p:nvSpPr>
          <p:cNvPr id="219" name="Google Shape;219;p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 1 1">
  <p:cSld name="Title Slide - Scale_1_1">
    <p:bg>
      <p:bgPr>
        <a:solidFill>
          <a:schemeClr val="dk2"/>
        </a:solidFill>
      </p:bgPr>
    </p:bg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 1 1 1">
  <p:cSld name="Title Slide - Scale_1_1_1">
    <p:bg>
      <p:bgPr>
        <a:solidFill>
          <a:srgbClr val="E5ECE9"/>
        </a:solid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- Black">
  <p:cSld name="Transition - Black">
    <p:bg>
      <p:bgPr>
        <a:solidFill>
          <a:schemeClr val="dk1"/>
        </a:solidFill>
      </p:bgPr>
    </p:bg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45"/>
          <p:cNvGrpSpPr/>
          <p:nvPr/>
        </p:nvGrpSpPr>
        <p:grpSpPr>
          <a:xfrm>
            <a:off x="11274234" y="6577513"/>
            <a:ext cx="637223" cy="132732"/>
            <a:chOff x="238125" y="1729525"/>
            <a:chExt cx="7143750" cy="1488025"/>
          </a:xfrm>
        </p:grpSpPr>
        <p:sp>
          <p:nvSpPr>
            <p:cNvPr id="1326" name="Google Shape;1326;p45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333" name="Google Shape;1333;p45"/>
          <p:cNvGrpSpPr/>
          <p:nvPr/>
        </p:nvGrpSpPr>
        <p:grpSpPr>
          <a:xfrm>
            <a:off x="8880282" y="400750"/>
            <a:ext cx="2885356" cy="5983006"/>
            <a:chOff x="6667800" y="304800"/>
            <a:chExt cx="2171400" cy="4502563"/>
          </a:xfrm>
        </p:grpSpPr>
        <p:sp>
          <p:nvSpPr>
            <p:cNvPr id="1334" name="Google Shape;1334;p45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7" name="Google Shape;1387;p45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8" name="Google Shape;1388;p45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2" name="Google Shape;1392;p45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3" name="Google Shape;1393;p45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0" name="Google Shape;1440;p45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1" name="Google Shape;1441;p45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469" name="Google Shape;1469;p45"/>
            <p:cNvGrpSpPr/>
            <p:nvPr/>
          </p:nvGrpSpPr>
          <p:grpSpPr>
            <a:xfrm>
              <a:off x="8420436" y="478739"/>
              <a:ext cx="190087" cy="210146"/>
              <a:chOff x="15581576" y="8145021"/>
              <a:chExt cx="291723" cy="322458"/>
            </a:xfrm>
          </p:grpSpPr>
          <p:sp>
            <p:nvSpPr>
              <p:cNvPr id="1470" name="Google Shape;1470;p45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1471" name="Google Shape;1471;p45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cxnSp>
        <p:nvCxnSpPr>
          <p:cNvPr id="1472" name="Google Shape;1472;p45"/>
          <p:cNvCxnSpPr/>
          <p:nvPr/>
        </p:nvCxnSpPr>
        <p:spPr>
          <a:xfrm>
            <a:off x="1032932" y="0"/>
            <a:ext cx="0" cy="6846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73" name="Google Shape;1473;p45"/>
          <p:cNvSpPr txBox="1"/>
          <p:nvPr>
            <p:ph type="title"/>
          </p:nvPr>
        </p:nvSpPr>
        <p:spPr>
          <a:xfrm>
            <a:off x="1395618" y="1856143"/>
            <a:ext cx="72801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b="1" i="0"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74" name="Google Shape;1474;p45"/>
          <p:cNvSpPr txBox="1"/>
          <p:nvPr>
            <p:ph idx="11" type="ftr"/>
          </p:nvPr>
        </p:nvSpPr>
        <p:spPr>
          <a:xfrm>
            <a:off x="4038600" y="647252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1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75" name="Google Shape;1475;p45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- Green">
  <p:cSld name="Transition - Green">
    <p:bg>
      <p:bgPr>
        <a:solidFill>
          <a:schemeClr val="dk2"/>
        </a:solidFill>
      </p:bgPr>
    </p:bg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7" name="Google Shape;1477;p46"/>
          <p:cNvGrpSpPr/>
          <p:nvPr/>
        </p:nvGrpSpPr>
        <p:grpSpPr>
          <a:xfrm>
            <a:off x="11274234" y="6577513"/>
            <a:ext cx="637223" cy="132732"/>
            <a:chOff x="238125" y="1729525"/>
            <a:chExt cx="7143750" cy="1488025"/>
          </a:xfrm>
        </p:grpSpPr>
        <p:sp>
          <p:nvSpPr>
            <p:cNvPr id="1478" name="Google Shape;1478;p46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79" name="Google Shape;1479;p46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0" name="Google Shape;1480;p46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1" name="Google Shape;1481;p46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2" name="Google Shape;1482;p46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3" name="Google Shape;1483;p46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4" name="Google Shape;1484;p46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485" name="Google Shape;1485;p46"/>
          <p:cNvGrpSpPr/>
          <p:nvPr/>
        </p:nvGrpSpPr>
        <p:grpSpPr>
          <a:xfrm>
            <a:off x="8880282" y="400750"/>
            <a:ext cx="2885356" cy="5983006"/>
            <a:chOff x="6667800" y="304800"/>
            <a:chExt cx="2171400" cy="4502563"/>
          </a:xfrm>
        </p:grpSpPr>
        <p:sp>
          <p:nvSpPr>
            <p:cNvPr id="1486" name="Google Shape;1486;p46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7" name="Google Shape;1487;p46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8" name="Google Shape;1488;p46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89" name="Google Shape;1489;p46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0" name="Google Shape;1490;p46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1" name="Google Shape;1491;p46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2" name="Google Shape;1492;p46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3" name="Google Shape;1493;p46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4" name="Google Shape;1494;p46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5" name="Google Shape;1495;p46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6" name="Google Shape;1496;p46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7" name="Google Shape;1497;p46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8" name="Google Shape;1498;p46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499" name="Google Shape;1499;p46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0" name="Google Shape;1500;p46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1" name="Google Shape;1501;p46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2" name="Google Shape;1502;p46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3" name="Google Shape;1503;p46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4" name="Google Shape;1504;p46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5" name="Google Shape;1505;p46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7" name="Google Shape;1507;p46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09" name="Google Shape;1509;p46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0" name="Google Shape;1510;p46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1" name="Google Shape;1511;p46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2" name="Google Shape;1512;p46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3" name="Google Shape;1513;p46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4" name="Google Shape;1514;p46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5" name="Google Shape;1515;p46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6" name="Google Shape;1516;p46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8" name="Google Shape;1518;p46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19" name="Google Shape;1519;p46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0" name="Google Shape;1520;p46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1" name="Google Shape;1521;p46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2" name="Google Shape;1522;p46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3" name="Google Shape;1523;p46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4" name="Google Shape;1524;p46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5" name="Google Shape;1525;p46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6" name="Google Shape;1526;p46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7" name="Google Shape;1527;p46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8" name="Google Shape;1528;p46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29" name="Google Shape;1529;p46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0" name="Google Shape;1530;p46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1" name="Google Shape;1531;p46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2" name="Google Shape;1532;p46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3" name="Google Shape;1533;p46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4" name="Google Shape;1534;p46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5" name="Google Shape;1535;p46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6" name="Google Shape;1536;p46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7" name="Google Shape;1537;p46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8" name="Google Shape;1538;p46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39" name="Google Shape;1539;p46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0" name="Google Shape;1540;p46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1" name="Google Shape;1541;p46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2" name="Google Shape;1542;p46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5" name="Google Shape;1545;p46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7" name="Google Shape;1547;p46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8" name="Google Shape;1548;p46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49" name="Google Shape;1549;p46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0" name="Google Shape;1550;p46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1" name="Google Shape;1551;p46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2" name="Google Shape;1552;p46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3" name="Google Shape;1553;p46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4" name="Google Shape;1554;p46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5" name="Google Shape;1555;p46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6" name="Google Shape;1556;p46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7" name="Google Shape;1557;p46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8" name="Google Shape;1558;p46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59" name="Google Shape;1559;p46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0" name="Google Shape;1560;p46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1" name="Google Shape;1561;p46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2" name="Google Shape;1562;p46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3" name="Google Shape;1563;p46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4" name="Google Shape;1564;p46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5" name="Google Shape;1565;p46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6" name="Google Shape;1566;p46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7" name="Google Shape;1567;p46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8" name="Google Shape;1568;p46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69" name="Google Shape;1569;p46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0" name="Google Shape;1570;p46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1" name="Google Shape;1571;p46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2" name="Google Shape;1572;p46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3" name="Google Shape;1573;p46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4" name="Google Shape;1574;p46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5" name="Google Shape;1575;p46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6" name="Google Shape;1576;p46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7" name="Google Shape;1577;p46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8" name="Google Shape;1578;p46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79" name="Google Shape;1579;p46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0" name="Google Shape;1580;p46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1" name="Google Shape;1581;p46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2" name="Google Shape;1582;p46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3" name="Google Shape;1583;p46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4" name="Google Shape;1584;p46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5" name="Google Shape;1585;p46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6" name="Google Shape;1586;p46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7" name="Google Shape;1587;p46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8" name="Google Shape;1588;p46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89" name="Google Shape;1589;p46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0" name="Google Shape;1590;p46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1" name="Google Shape;1591;p46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2" name="Google Shape;1592;p46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3" name="Google Shape;1593;p46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4" name="Google Shape;1594;p46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5" name="Google Shape;1595;p46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6" name="Google Shape;1596;p46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7" name="Google Shape;1597;p46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8" name="Google Shape;1598;p46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599" name="Google Shape;1599;p46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0" name="Google Shape;1600;p46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1" name="Google Shape;1601;p46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2" name="Google Shape;1602;p46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3" name="Google Shape;1603;p46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4" name="Google Shape;1604;p46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5" name="Google Shape;1605;p46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6" name="Google Shape;1606;p46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7" name="Google Shape;1607;p46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8" name="Google Shape;1608;p46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09" name="Google Shape;1609;p46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0" name="Google Shape;1610;p46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1" name="Google Shape;1611;p46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2" name="Google Shape;1612;p46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3" name="Google Shape;1613;p46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4" name="Google Shape;1614;p46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19" name="Google Shape;1619;p46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20" name="Google Shape;1620;p46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621" name="Google Shape;1621;p46"/>
            <p:cNvGrpSpPr/>
            <p:nvPr/>
          </p:nvGrpSpPr>
          <p:grpSpPr>
            <a:xfrm>
              <a:off x="8420436" y="478739"/>
              <a:ext cx="190087" cy="210146"/>
              <a:chOff x="15581576" y="8145021"/>
              <a:chExt cx="291723" cy="322458"/>
            </a:xfrm>
          </p:grpSpPr>
          <p:sp>
            <p:nvSpPr>
              <p:cNvPr id="1622" name="Google Shape;1622;p46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1623" name="Google Shape;1623;p46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cxnSp>
        <p:nvCxnSpPr>
          <p:cNvPr id="1624" name="Google Shape;1624;p46"/>
          <p:cNvCxnSpPr/>
          <p:nvPr/>
        </p:nvCxnSpPr>
        <p:spPr>
          <a:xfrm>
            <a:off x="1032932" y="0"/>
            <a:ext cx="0" cy="6846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25" name="Google Shape;1625;p46"/>
          <p:cNvSpPr txBox="1"/>
          <p:nvPr>
            <p:ph type="title"/>
          </p:nvPr>
        </p:nvSpPr>
        <p:spPr>
          <a:xfrm>
            <a:off x="1395618" y="1856143"/>
            <a:ext cx="72801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b="1" i="0"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26" name="Google Shape;1626;p46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27" name="Google Shape;1627;p46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Grey">
  <p:cSld name="Content - Grey">
    <p:bg>
      <p:bgPr>
        <a:solidFill>
          <a:srgbClr val="E9E9E9"/>
        </a:solidFill>
      </p:bgPr>
    </p:bg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47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30" name="Google Shape;1630;p47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31" name="Google Shape;1631;p47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32" name="Google Shape;1632;p47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3" name="Google Shape;1633;p47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634" name="Google Shape;1634;p47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1635" name="Google Shape;1635;p47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Green">
  <p:cSld name="Content - Green">
    <p:bg>
      <p:bgPr>
        <a:solidFill>
          <a:schemeClr val="accent2"/>
        </a:solidFill>
      </p:bgPr>
    </p:bg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8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44" name="Google Shape;1644;p48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45" name="Google Shape;1645;p48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46" name="Google Shape;1646;p48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7" name="Google Shape;1647;p48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648" name="Google Shape;1648;p48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1649" name="Google Shape;1649;p48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50" name="Google Shape;1650;p48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51" name="Google Shape;1651;p48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52" name="Google Shape;1652;p48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53" name="Google Shape;1653;p48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54" name="Google Shape;1654;p48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55" name="Google Shape;1655;p48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49"/>
          <p:cNvSpPr/>
          <p:nvPr/>
        </p:nvSpPr>
        <p:spPr>
          <a:xfrm>
            <a:off x="0" y="385"/>
            <a:ext cx="3447945" cy="6870044"/>
          </a:xfrm>
          <a:custGeom>
            <a:rect b="b" l="l" r="r" t="t"/>
            <a:pathLst>
              <a:path extrusionOk="0" h="11308715" w="5675630">
                <a:moveTo>
                  <a:pt x="0" y="11308556"/>
                </a:moveTo>
                <a:lnTo>
                  <a:pt x="5675219" y="11308556"/>
                </a:lnTo>
                <a:lnTo>
                  <a:pt x="567521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B5E5D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58" name="Google Shape;1658;p49"/>
          <p:cNvGrpSpPr/>
          <p:nvPr/>
        </p:nvGrpSpPr>
        <p:grpSpPr>
          <a:xfrm>
            <a:off x="-6059" y="5704656"/>
            <a:ext cx="12198772" cy="1155740"/>
            <a:chOff x="-9992" y="9387571"/>
            <a:chExt cx="20116709" cy="1905904"/>
          </a:xfrm>
        </p:grpSpPr>
        <p:grpSp>
          <p:nvGrpSpPr>
            <p:cNvPr id="1659" name="Google Shape;1659;p49"/>
            <p:cNvGrpSpPr/>
            <p:nvPr/>
          </p:nvGrpSpPr>
          <p:grpSpPr>
            <a:xfrm>
              <a:off x="-9992" y="9387571"/>
              <a:ext cx="20116709" cy="1905904"/>
              <a:chOff x="-9992" y="9387571"/>
              <a:chExt cx="20116709" cy="1905904"/>
            </a:xfrm>
          </p:grpSpPr>
          <p:sp>
            <p:nvSpPr>
              <p:cNvPr id="1660" name="Google Shape;1660;p49"/>
              <p:cNvSpPr/>
              <p:nvPr/>
            </p:nvSpPr>
            <p:spPr>
              <a:xfrm>
                <a:off x="-9992" y="9387571"/>
                <a:ext cx="20116709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rgbClr val="415651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661" name="Google Shape;1661;p49"/>
              <p:cNvGrpSpPr/>
              <p:nvPr/>
            </p:nvGrpSpPr>
            <p:grpSpPr>
              <a:xfrm>
                <a:off x="19347601" y="10743921"/>
                <a:ext cx="291723" cy="322458"/>
                <a:chOff x="19347601" y="10743921"/>
                <a:chExt cx="291723" cy="322458"/>
              </a:xfrm>
            </p:grpSpPr>
            <p:sp>
              <p:nvSpPr>
                <p:cNvPr id="1662" name="Google Shape;1662;p49"/>
                <p:cNvSpPr/>
                <p:nvPr/>
              </p:nvSpPr>
              <p:spPr>
                <a:xfrm>
                  <a:off x="19347601" y="10983030"/>
                  <a:ext cx="291723" cy="83349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27700" lIns="55425" spcFirstLastPara="1" rIns="55425" wrap="square" tIns="27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663" name="Google Shape;1663;p49"/>
                <p:cNvSpPr/>
                <p:nvPr/>
              </p:nvSpPr>
              <p:spPr>
                <a:xfrm>
                  <a:off x="19347601" y="10743921"/>
                  <a:ext cx="291723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27700" lIns="55425" spcFirstLastPara="1" rIns="55425" wrap="square" tIns="27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1664" name="Google Shape;1664;p4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42383" y="10836275"/>
              <a:ext cx="1056637" cy="2298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5" name="Google Shape;1665;p49"/>
          <p:cNvSpPr txBox="1"/>
          <p:nvPr>
            <p:ph idx="1" type="body"/>
          </p:nvPr>
        </p:nvSpPr>
        <p:spPr>
          <a:xfrm>
            <a:off x="3944905" y="1399003"/>
            <a:ext cx="77427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415651"/>
              </a:buClr>
              <a:buSzPts val="1500"/>
              <a:buChar char="•"/>
              <a:defRPr b="0" i="0" sz="1500">
                <a:solidFill>
                  <a:srgbClr val="41565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indent="-2984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indent="-2984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indent="-2984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indent="-2984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1666" name="Google Shape;1666;p49"/>
          <p:cNvSpPr txBox="1"/>
          <p:nvPr>
            <p:ph type="title"/>
          </p:nvPr>
        </p:nvSpPr>
        <p:spPr>
          <a:xfrm>
            <a:off x="3937199" y="455009"/>
            <a:ext cx="77505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b" bIns="27700" lIns="55425" spcFirstLastPara="1" rIns="55425" wrap="square" tIns="27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67" name="Google Shape;1667;p49"/>
          <p:cNvSpPr txBox="1"/>
          <p:nvPr>
            <p:ph idx="12" type="sldNum"/>
          </p:nvPr>
        </p:nvSpPr>
        <p:spPr>
          <a:xfrm>
            <a:off x="11317842" y="6564267"/>
            <a:ext cx="3060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700" lIns="55425" spcFirstLastPara="1" rIns="55425" wrap="square" tIns="27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8" name="Google Shape;1668;p49"/>
          <p:cNvSpPr txBox="1"/>
          <p:nvPr>
            <p:ph idx="11" type="ftr"/>
          </p:nvPr>
        </p:nvSpPr>
        <p:spPr>
          <a:xfrm>
            <a:off x="4055152" y="6564267"/>
            <a:ext cx="40983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700" lIns="55425" spcFirstLastPara="1" rIns="55425" wrap="square" tIns="27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White">
  <p:cSld name="Content - White"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50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71" name="Google Shape;1671;p50"/>
          <p:cNvSpPr txBox="1"/>
          <p:nvPr>
            <p:ph type="title"/>
          </p:nvPr>
        </p:nvSpPr>
        <p:spPr>
          <a:xfrm>
            <a:off x="405872" y="342900"/>
            <a:ext cx="113673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72" name="Google Shape;1672;p50"/>
          <p:cNvSpPr txBox="1"/>
          <p:nvPr>
            <p:ph idx="1" type="body"/>
          </p:nvPr>
        </p:nvSpPr>
        <p:spPr>
          <a:xfrm>
            <a:off x="402336" y="1527048"/>
            <a:ext cx="11367300" cy="42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673" name="Google Shape;1673;p50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1674" name="Google Shape;1674;p50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75" name="Google Shape;1675;p50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77" name="Google Shape;1677;p50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78" name="Google Shape;1678;p50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plit Green">
  <p:cSld name="Content - Split Green"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51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83" name="Google Shape;1683;p51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84" name="Google Shape;1684;p51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85" name="Google Shape;1685;p51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686" name="Google Shape;1686;p51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1687" name="Google Shape;1687;p51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88" name="Google Shape;1688;p51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89" name="Google Shape;1689;p51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90" name="Google Shape;1690;p51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91" name="Google Shape;1691;p51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92" name="Google Shape;1692;p51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93" name="Google Shape;1693;p51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cxnSp>
        <p:nvCxnSpPr>
          <p:cNvPr id="1694" name="Google Shape;1694;p51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95" name="Google Shape;1695;p51"/>
          <p:cNvSpPr/>
          <p:nvPr/>
        </p:nvSpPr>
        <p:spPr>
          <a:xfrm>
            <a:off x="-1" y="0"/>
            <a:ext cx="5003700" cy="645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1696" name="Google Shape;1696;p51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697" name="Google Shape;1697;p51"/>
          <p:cNvGrpSpPr/>
          <p:nvPr/>
        </p:nvGrpSpPr>
        <p:grpSpPr>
          <a:xfrm>
            <a:off x="404070" y="453218"/>
            <a:ext cx="4193835" cy="1191282"/>
            <a:chOff x="5568225" y="321282"/>
            <a:chExt cx="4193835" cy="1191282"/>
          </a:xfrm>
        </p:grpSpPr>
        <p:sp>
          <p:nvSpPr>
            <p:cNvPr id="1698" name="Google Shape;1698;p51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699" name="Google Shape;1699;p51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0" name="Google Shape;1700;p51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1" name="Google Shape;1701;p51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2" name="Google Shape;1702;p51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3" name="Google Shape;1703;p51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4" name="Google Shape;1704;p51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5" name="Google Shape;1705;p51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6" name="Google Shape;1706;p51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7" name="Google Shape;1707;p51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8" name="Google Shape;1708;p51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09" name="Google Shape;1709;p51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0" name="Google Shape;1710;p51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1" name="Google Shape;1711;p51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2" name="Google Shape;1712;p51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3" name="Google Shape;1713;p51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5" name="Google Shape;1715;p51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6" name="Google Shape;1716;p51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7" name="Google Shape;1717;p51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8" name="Google Shape;1718;p51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0" name="Google Shape;1720;p51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1" name="Google Shape;1721;p51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2" name="Google Shape;1722;p51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4" name="Google Shape;1724;p51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5" name="Google Shape;1725;p51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6" name="Google Shape;1726;p51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8" name="Google Shape;1728;p51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29" name="Google Shape;1729;p51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0" name="Google Shape;1730;p51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1" name="Google Shape;1731;p51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2" name="Google Shape;1732;p51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3" name="Google Shape;1733;p51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4" name="Google Shape;1734;p51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5" name="Google Shape;1735;p51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6" name="Google Shape;1736;p51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7" name="Google Shape;1737;p51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8" name="Google Shape;1738;p51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39" name="Google Shape;1739;p51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0" name="Google Shape;1740;p51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1" name="Google Shape;1741;p51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742" name="Google Shape;1742;p51"/>
          <p:cNvGrpSpPr/>
          <p:nvPr/>
        </p:nvGrpSpPr>
        <p:grpSpPr>
          <a:xfrm>
            <a:off x="404070" y="4872734"/>
            <a:ext cx="4193835" cy="1191282"/>
            <a:chOff x="5568225" y="321282"/>
            <a:chExt cx="4193835" cy="1191282"/>
          </a:xfrm>
        </p:grpSpPr>
        <p:sp>
          <p:nvSpPr>
            <p:cNvPr id="1743" name="Google Shape;1743;p51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6" name="Google Shape;1746;p51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7" name="Google Shape;1747;p51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2" name="Google Shape;1752;p51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3" name="Google Shape;1753;p51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4" name="Google Shape;1754;p51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5" name="Google Shape;1755;p51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6" name="Google Shape;1756;p51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7" name="Google Shape;1757;p51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8" name="Google Shape;1758;p51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59" name="Google Shape;1759;p51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0" name="Google Shape;1760;p51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1" name="Google Shape;1761;p51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2" name="Google Shape;1762;p51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3" name="Google Shape;1763;p51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4" name="Google Shape;1764;p51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5" name="Google Shape;1765;p51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6" name="Google Shape;1766;p51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7" name="Google Shape;1767;p51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8" name="Google Shape;1768;p51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69" name="Google Shape;1769;p51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0" name="Google Shape;1770;p51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1" name="Google Shape;1771;p51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2" name="Google Shape;1772;p51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3" name="Google Shape;1773;p51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4" name="Google Shape;1774;p51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5" name="Google Shape;1775;p51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6" name="Google Shape;1776;p51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7" name="Google Shape;1777;p51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8" name="Google Shape;1778;p51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79" name="Google Shape;1779;p51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80" name="Google Shape;1780;p51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81" name="Google Shape;1781;p51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82" name="Google Shape;1782;p51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83" name="Google Shape;1783;p51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84" name="Google Shape;1784;p51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85" name="Google Shape;1785;p51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86" name="Google Shape;1786;p51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">
  <p:cSld name="Title Slide - Scale">
    <p:bg>
      <p:bgPr>
        <a:solidFill>
          <a:schemeClr val="dk2"/>
        </a:solidFill>
      </p:bgPr>
    </p:bg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53"/>
          <p:cNvSpPr txBox="1"/>
          <p:nvPr>
            <p:ph idx="1" type="subTitle"/>
          </p:nvPr>
        </p:nvSpPr>
        <p:spPr>
          <a:xfrm>
            <a:off x="1524000" y="3999509"/>
            <a:ext cx="91440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794" name="Google Shape;1794;p53"/>
          <p:cNvCxnSpPr/>
          <p:nvPr/>
        </p:nvCxnSpPr>
        <p:spPr>
          <a:xfrm>
            <a:off x="0" y="5928659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5" name="Google Shape;1795;p53"/>
          <p:cNvSpPr txBox="1"/>
          <p:nvPr>
            <p:ph idx="2" type="body"/>
          </p:nvPr>
        </p:nvSpPr>
        <p:spPr>
          <a:xfrm>
            <a:off x="500915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796" name="Google Shape;1796;p53"/>
          <p:cNvSpPr txBox="1"/>
          <p:nvPr>
            <p:ph idx="3" type="body"/>
          </p:nvPr>
        </p:nvSpPr>
        <p:spPr>
          <a:xfrm>
            <a:off x="8161867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797" name="Google Shape;1797;p53"/>
          <p:cNvGrpSpPr/>
          <p:nvPr/>
        </p:nvGrpSpPr>
        <p:grpSpPr>
          <a:xfrm>
            <a:off x="3066298" y="2385905"/>
            <a:ext cx="6050042" cy="1260208"/>
            <a:chOff x="238125" y="1729525"/>
            <a:chExt cx="7143750" cy="1488025"/>
          </a:xfrm>
        </p:grpSpPr>
        <p:sp>
          <p:nvSpPr>
            <p:cNvPr id="1798" name="Google Shape;1798;p53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799" name="Google Shape;1799;p53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00" name="Google Shape;1800;p53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01" name="Google Shape;1801;p53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02" name="Google Shape;1802;p53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03" name="Google Shape;1803;p53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04" name="Google Shape;1804;p53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Black">
  <p:cSld name="SECTION_HEADER_1">
    <p:bg>
      <p:bgPr>
        <a:solidFill>
          <a:schemeClr val="dk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rgbClr val="7DA39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22" name="Google Shape;222;p6"/>
          <p:cNvSpPr txBox="1"/>
          <p:nvPr>
            <p:ph type="title"/>
          </p:nvPr>
        </p:nvSpPr>
        <p:spPr>
          <a:xfrm>
            <a:off x="1442800" y="1877917"/>
            <a:ext cx="7241700" cy="3060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223" name="Google Shape;223;p6"/>
          <p:cNvSpPr txBox="1"/>
          <p:nvPr/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7DA399"/>
                </a:solidFill>
                <a:latin typeface="Outfit"/>
                <a:ea typeface="Outfit"/>
                <a:cs typeface="Outfit"/>
                <a:sym typeface="Outfit"/>
              </a:rPr>
              <a:t>‹#›</a:t>
            </a:fld>
            <a:endParaRPr sz="1100">
              <a:solidFill>
                <a:srgbClr val="7DA39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224" name="Google Shape;224;p6"/>
          <p:cNvCxnSpPr/>
          <p:nvPr/>
        </p:nvCxnSpPr>
        <p:spPr>
          <a:xfrm>
            <a:off x="1036400" y="0"/>
            <a:ext cx="0" cy="6849600"/>
          </a:xfrm>
          <a:prstGeom prst="straightConnector1">
            <a:avLst/>
          </a:prstGeom>
          <a:noFill/>
          <a:ln cap="flat" cmpd="sng" w="9525">
            <a:solidFill>
              <a:srgbClr val="52857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25" name="Google Shape;225;p6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226" name="Google Shape;226;p6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" name="Google Shape;233;p6"/>
          <p:cNvGrpSpPr/>
          <p:nvPr/>
        </p:nvGrpSpPr>
        <p:grpSpPr>
          <a:xfrm>
            <a:off x="8890178" y="406390"/>
            <a:ext cx="2895128" cy="6003267"/>
            <a:chOff x="6667800" y="304800"/>
            <a:chExt cx="2171400" cy="4502563"/>
          </a:xfrm>
        </p:grpSpPr>
        <p:sp>
          <p:nvSpPr>
            <p:cNvPr id="234" name="Google Shape;234;p6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9" name="Google Shape;369;p6"/>
            <p:cNvGrpSpPr/>
            <p:nvPr/>
          </p:nvGrpSpPr>
          <p:grpSpPr>
            <a:xfrm>
              <a:off x="8420452" y="478742"/>
              <a:ext cx="190087" cy="210146"/>
              <a:chOff x="15581576" y="8145021"/>
              <a:chExt cx="291723" cy="322458"/>
            </a:xfrm>
          </p:grpSpPr>
          <p:sp>
            <p:nvSpPr>
              <p:cNvPr id="370" name="Google Shape;370;p6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45555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45555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sp>
        <p:nvSpPr>
          <p:cNvPr id="372" name="Google Shape;372;p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 1">
  <p:cSld name="Title Slide - Scale_1">
    <p:bg>
      <p:bgPr>
        <a:solidFill>
          <a:schemeClr val="dk2"/>
        </a:solidFill>
      </p:bgPr>
    </p:bg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4"/>
          <p:cNvSpPr txBox="1"/>
          <p:nvPr>
            <p:ph idx="1" type="subTitle"/>
          </p:nvPr>
        </p:nvSpPr>
        <p:spPr>
          <a:xfrm>
            <a:off x="1524000" y="3999509"/>
            <a:ext cx="91440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i="0"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07" name="Google Shape;1807;p54"/>
          <p:cNvSpPr txBox="1"/>
          <p:nvPr>
            <p:ph idx="2" type="body"/>
          </p:nvPr>
        </p:nvSpPr>
        <p:spPr>
          <a:xfrm>
            <a:off x="500915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08" name="Google Shape;1808;p54"/>
          <p:cNvSpPr txBox="1"/>
          <p:nvPr>
            <p:ph idx="3" type="body"/>
          </p:nvPr>
        </p:nvSpPr>
        <p:spPr>
          <a:xfrm>
            <a:off x="8161867" y="6176964"/>
            <a:ext cx="3529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1809" name="Google Shape;1809;p54"/>
          <p:cNvGrpSpPr/>
          <p:nvPr/>
        </p:nvGrpSpPr>
        <p:grpSpPr>
          <a:xfrm>
            <a:off x="3066298" y="2385905"/>
            <a:ext cx="6050042" cy="1260208"/>
            <a:chOff x="238125" y="1729525"/>
            <a:chExt cx="7143750" cy="1488025"/>
          </a:xfrm>
        </p:grpSpPr>
        <p:sp>
          <p:nvSpPr>
            <p:cNvPr id="1810" name="Google Shape;1810;p54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11" name="Google Shape;1811;p54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12" name="Google Shape;1812;p54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13" name="Google Shape;1813;p54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14" name="Google Shape;1814;p54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15" name="Google Shape;1815;p54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16" name="Google Shape;1816;p54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 1 1">
  <p:cSld name="Title Slide - Scale_1_1">
    <p:bg>
      <p:bgPr>
        <a:solidFill>
          <a:schemeClr val="dk2"/>
        </a:solidFill>
      </p:bgPr>
    </p:bg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cale 1 1 1">
  <p:cSld name="Title Slide - Scale_1_1_1">
    <p:bg>
      <p:bgPr>
        <a:solidFill>
          <a:srgbClr val="E5ECE9"/>
        </a:solidFill>
      </p:bgPr>
    </p:bg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- Black">
  <p:cSld name="Transition - Black">
    <p:bg>
      <p:bgPr>
        <a:solidFill>
          <a:schemeClr val="dk1"/>
        </a:solidFill>
      </p:bgPr>
    </p:bg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0" name="Google Shape;1820;p57"/>
          <p:cNvGrpSpPr/>
          <p:nvPr/>
        </p:nvGrpSpPr>
        <p:grpSpPr>
          <a:xfrm>
            <a:off x="11274234" y="6577513"/>
            <a:ext cx="637223" cy="132732"/>
            <a:chOff x="238125" y="1729525"/>
            <a:chExt cx="7143750" cy="1488025"/>
          </a:xfrm>
        </p:grpSpPr>
        <p:sp>
          <p:nvSpPr>
            <p:cNvPr id="1821" name="Google Shape;1821;p57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828" name="Google Shape;1828;p57"/>
          <p:cNvGrpSpPr/>
          <p:nvPr/>
        </p:nvGrpSpPr>
        <p:grpSpPr>
          <a:xfrm>
            <a:off x="8880282" y="400750"/>
            <a:ext cx="2885356" cy="5983006"/>
            <a:chOff x="6667800" y="304800"/>
            <a:chExt cx="2171400" cy="4502563"/>
          </a:xfrm>
        </p:grpSpPr>
        <p:sp>
          <p:nvSpPr>
            <p:cNvPr id="1829" name="Google Shape;1829;p57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8" name="Google Shape;1918;p57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19" name="Google Shape;1919;p57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0" name="Google Shape;1920;p57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8" name="Google Shape;1938;p57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39" name="Google Shape;1939;p57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0" name="Google Shape;1940;p57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1" name="Google Shape;1941;p57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2" name="Google Shape;1942;p57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3" name="Google Shape;1943;p57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4" name="Google Shape;1944;p57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5" name="Google Shape;1945;p57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6" name="Google Shape;1946;p57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7" name="Google Shape;1947;p57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8" name="Google Shape;1948;p57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49" name="Google Shape;1949;p57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0" name="Google Shape;1950;p57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1" name="Google Shape;1951;p57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2" name="Google Shape;1952;p57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3" name="Google Shape;1953;p57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4" name="Google Shape;1954;p57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5" name="Google Shape;1955;p57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6" name="Google Shape;1956;p57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7" name="Google Shape;1957;p57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8" name="Google Shape;1958;p57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59" name="Google Shape;1959;p57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60" name="Google Shape;1960;p57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61" name="Google Shape;1961;p57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62" name="Google Shape;1962;p57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63" name="Google Shape;1963;p57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964" name="Google Shape;1964;p57"/>
            <p:cNvGrpSpPr/>
            <p:nvPr/>
          </p:nvGrpSpPr>
          <p:grpSpPr>
            <a:xfrm>
              <a:off x="8420436" y="478739"/>
              <a:ext cx="190087" cy="210146"/>
              <a:chOff x="15581576" y="8145021"/>
              <a:chExt cx="291723" cy="322458"/>
            </a:xfrm>
          </p:grpSpPr>
          <p:sp>
            <p:nvSpPr>
              <p:cNvPr id="1965" name="Google Shape;1965;p57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1966" name="Google Shape;1966;p57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cxnSp>
        <p:nvCxnSpPr>
          <p:cNvPr id="1967" name="Google Shape;1967;p57"/>
          <p:cNvCxnSpPr/>
          <p:nvPr/>
        </p:nvCxnSpPr>
        <p:spPr>
          <a:xfrm>
            <a:off x="1032932" y="0"/>
            <a:ext cx="0" cy="6846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68" name="Google Shape;1968;p57"/>
          <p:cNvSpPr txBox="1"/>
          <p:nvPr>
            <p:ph type="title"/>
          </p:nvPr>
        </p:nvSpPr>
        <p:spPr>
          <a:xfrm>
            <a:off x="1395618" y="1856143"/>
            <a:ext cx="72801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b="1" i="0"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69" name="Google Shape;1969;p57"/>
          <p:cNvSpPr txBox="1"/>
          <p:nvPr>
            <p:ph idx="11" type="ftr"/>
          </p:nvPr>
        </p:nvSpPr>
        <p:spPr>
          <a:xfrm>
            <a:off x="4038600" y="647252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1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70" name="Google Shape;1970;p57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algn="l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- Green">
  <p:cSld name="Transition - Green">
    <p:bg>
      <p:bgPr>
        <a:solidFill>
          <a:schemeClr val="dk2"/>
        </a:solidFill>
      </p:bgPr>
    </p:bg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58"/>
          <p:cNvGrpSpPr/>
          <p:nvPr/>
        </p:nvGrpSpPr>
        <p:grpSpPr>
          <a:xfrm>
            <a:off x="11274234" y="6577513"/>
            <a:ext cx="637223" cy="132732"/>
            <a:chOff x="238125" y="1729525"/>
            <a:chExt cx="7143750" cy="1488025"/>
          </a:xfrm>
        </p:grpSpPr>
        <p:sp>
          <p:nvSpPr>
            <p:cNvPr id="1973" name="Google Shape;1973;p58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74" name="Google Shape;1974;p58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75" name="Google Shape;1975;p58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76" name="Google Shape;1976;p58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77" name="Google Shape;1977;p58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78" name="Google Shape;1978;p58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79" name="Google Shape;1979;p58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3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980" name="Google Shape;1980;p58"/>
          <p:cNvGrpSpPr/>
          <p:nvPr/>
        </p:nvGrpSpPr>
        <p:grpSpPr>
          <a:xfrm>
            <a:off x="8880282" y="400750"/>
            <a:ext cx="2885356" cy="5983006"/>
            <a:chOff x="6667800" y="304800"/>
            <a:chExt cx="2171400" cy="4502563"/>
          </a:xfrm>
        </p:grpSpPr>
        <p:sp>
          <p:nvSpPr>
            <p:cNvPr id="1981" name="Google Shape;1981;p58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2" name="Google Shape;1982;p58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3" name="Google Shape;1983;p58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4" name="Google Shape;1984;p58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5" name="Google Shape;1985;p58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6" name="Google Shape;1986;p58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7" name="Google Shape;1987;p58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8" name="Google Shape;1988;p58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89" name="Google Shape;1989;p58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0" name="Google Shape;1990;p58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1" name="Google Shape;1991;p58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2" name="Google Shape;1992;p58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3" name="Google Shape;1993;p58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4" name="Google Shape;1994;p58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5" name="Google Shape;1995;p58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6" name="Google Shape;1996;p58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7" name="Google Shape;1997;p58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8" name="Google Shape;1998;p58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999" name="Google Shape;1999;p58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0" name="Google Shape;2000;p58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1" name="Google Shape;2001;p58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2" name="Google Shape;2002;p58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3" name="Google Shape;2003;p58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4" name="Google Shape;2004;p58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5" name="Google Shape;2005;p58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6" name="Google Shape;2006;p58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7" name="Google Shape;2007;p58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8" name="Google Shape;2008;p58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09" name="Google Shape;2009;p58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0" name="Google Shape;2010;p58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1" name="Google Shape;2011;p58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2" name="Google Shape;2012;p58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3" name="Google Shape;2013;p58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4" name="Google Shape;2014;p58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5" name="Google Shape;2015;p58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6" name="Google Shape;2016;p58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7" name="Google Shape;2017;p58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8" name="Google Shape;2018;p58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19" name="Google Shape;2019;p58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0" name="Google Shape;2020;p58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1" name="Google Shape;2021;p58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2" name="Google Shape;2022;p58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3" name="Google Shape;2023;p58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4" name="Google Shape;2024;p58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5" name="Google Shape;2025;p58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6" name="Google Shape;2026;p58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7" name="Google Shape;2027;p58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8" name="Google Shape;2028;p58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29" name="Google Shape;2029;p58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0" name="Google Shape;2030;p58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1" name="Google Shape;2031;p58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2" name="Google Shape;2032;p58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3" name="Google Shape;2033;p58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4" name="Google Shape;2034;p58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5" name="Google Shape;2035;p58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6" name="Google Shape;2036;p58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7" name="Google Shape;2037;p58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8" name="Google Shape;2038;p58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39" name="Google Shape;2039;p58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0" name="Google Shape;2040;p58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1" name="Google Shape;2041;p58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2" name="Google Shape;2042;p58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3" name="Google Shape;2043;p58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4" name="Google Shape;2044;p58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5" name="Google Shape;2045;p58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6" name="Google Shape;2046;p58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7" name="Google Shape;2047;p58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8" name="Google Shape;2048;p58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49" name="Google Shape;2049;p58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0" name="Google Shape;2050;p58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1" name="Google Shape;2051;p58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2" name="Google Shape;2052;p58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3" name="Google Shape;2053;p58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4" name="Google Shape;2054;p58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5" name="Google Shape;2055;p58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6" name="Google Shape;2056;p58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7" name="Google Shape;2057;p58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8" name="Google Shape;2058;p58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59" name="Google Shape;2059;p58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0" name="Google Shape;2060;p58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1" name="Google Shape;2061;p58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2" name="Google Shape;2062;p58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3" name="Google Shape;2063;p58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4" name="Google Shape;2064;p58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5" name="Google Shape;2065;p58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6" name="Google Shape;2066;p58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7" name="Google Shape;2067;p58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8" name="Google Shape;2068;p58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69" name="Google Shape;2069;p58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0" name="Google Shape;2070;p58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1" name="Google Shape;2071;p58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2" name="Google Shape;2072;p58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3" name="Google Shape;2073;p58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4" name="Google Shape;2074;p58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5" name="Google Shape;2075;p58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6" name="Google Shape;2076;p58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7" name="Google Shape;2077;p58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8" name="Google Shape;2078;p58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79" name="Google Shape;2079;p58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0" name="Google Shape;2080;p58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1" name="Google Shape;2081;p58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2" name="Google Shape;2082;p58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3" name="Google Shape;2083;p58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4" name="Google Shape;2084;p58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5" name="Google Shape;2085;p58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6" name="Google Shape;2086;p58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7" name="Google Shape;2087;p58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8" name="Google Shape;2088;p58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89" name="Google Shape;2089;p58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0" name="Google Shape;2090;p58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1" name="Google Shape;2091;p58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2" name="Google Shape;2092;p58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3" name="Google Shape;2093;p58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4" name="Google Shape;2094;p58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5" name="Google Shape;2095;p58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6" name="Google Shape;2096;p58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7" name="Google Shape;2097;p58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8" name="Google Shape;2098;p58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099" name="Google Shape;2099;p58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0" name="Google Shape;2100;p58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1" name="Google Shape;2101;p58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2" name="Google Shape;2102;p58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3" name="Google Shape;2103;p58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4" name="Google Shape;2104;p58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5" name="Google Shape;2105;p58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6" name="Google Shape;2106;p58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7" name="Google Shape;2107;p58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8" name="Google Shape;2108;p58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09" name="Google Shape;2109;p58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10" name="Google Shape;2110;p58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11" name="Google Shape;2111;p58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12" name="Google Shape;2112;p58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13" name="Google Shape;2113;p58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14" name="Google Shape;2114;p58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15" name="Google Shape;2115;p58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2116" name="Google Shape;2116;p58"/>
            <p:cNvGrpSpPr/>
            <p:nvPr/>
          </p:nvGrpSpPr>
          <p:grpSpPr>
            <a:xfrm>
              <a:off x="8420436" y="478739"/>
              <a:ext cx="190087" cy="210146"/>
              <a:chOff x="15581576" y="8145021"/>
              <a:chExt cx="291723" cy="322458"/>
            </a:xfrm>
          </p:grpSpPr>
          <p:sp>
            <p:nvSpPr>
              <p:cNvPr id="2117" name="Google Shape;2117;p58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118" name="Google Shape;2118;p58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0775" lIns="41575" spcFirstLastPara="1" rIns="41575" wrap="square" tIns="207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Calibri"/>
                  <a:buNone/>
                </a:pPr>
                <a:r>
                  <a:t/>
                </a:r>
                <a:endParaRPr b="0" i="0" sz="800">
                  <a:solidFill>
                    <a:srgbClr val="455550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cxnSp>
        <p:nvCxnSpPr>
          <p:cNvPr id="2119" name="Google Shape;2119;p58"/>
          <p:cNvCxnSpPr/>
          <p:nvPr/>
        </p:nvCxnSpPr>
        <p:spPr>
          <a:xfrm>
            <a:off x="1032932" y="0"/>
            <a:ext cx="0" cy="6846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20" name="Google Shape;2120;p58"/>
          <p:cNvSpPr txBox="1"/>
          <p:nvPr>
            <p:ph type="title"/>
          </p:nvPr>
        </p:nvSpPr>
        <p:spPr>
          <a:xfrm>
            <a:off x="1395618" y="1856143"/>
            <a:ext cx="72801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b="1" i="0"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21" name="Google Shape;2121;p58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22" name="Google Shape;2122;p58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algn="l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Grey">
  <p:cSld name="Content - Grey">
    <p:bg>
      <p:bgPr>
        <a:solidFill>
          <a:srgbClr val="E9E9E9"/>
        </a:solidFill>
      </p:bgPr>
    </p:bg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59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25" name="Google Shape;2125;p59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26" name="Google Shape;2126;p59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27" name="Google Shape;2127;p59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8" name="Google Shape;2128;p59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2129" name="Google Shape;2129;p59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2130" name="Google Shape;2130;p59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31" name="Google Shape;2131;p59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32" name="Google Shape;2132;p59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33" name="Google Shape;2133;p59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34" name="Google Shape;2134;p59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35" name="Google Shape;2135;p59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36" name="Google Shape;2136;p59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Green">
  <p:cSld name="Content - Green">
    <p:bg>
      <p:bgPr>
        <a:solidFill>
          <a:schemeClr val="accent2"/>
        </a:solidFill>
      </p:bgPr>
    </p:bg>
    <p:spTree>
      <p:nvGrpSpPr>
        <p:cNvPr id="2137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60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39" name="Google Shape;2139;p60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40" name="Google Shape;2140;p60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41" name="Google Shape;2141;p60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2" name="Google Shape;2142;p60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2143" name="Google Shape;2143;p60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2144" name="Google Shape;2144;p60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45" name="Google Shape;2145;p60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46" name="Google Shape;2146;p60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47" name="Google Shape;2147;p60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48" name="Google Shape;2148;p60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49" name="Google Shape;2149;p60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50" name="Google Shape;2150;p60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61"/>
          <p:cNvSpPr/>
          <p:nvPr/>
        </p:nvSpPr>
        <p:spPr>
          <a:xfrm>
            <a:off x="0" y="385"/>
            <a:ext cx="3447945" cy="6870044"/>
          </a:xfrm>
          <a:custGeom>
            <a:rect b="b" l="l" r="r" t="t"/>
            <a:pathLst>
              <a:path extrusionOk="0" h="11308715" w="5675630">
                <a:moveTo>
                  <a:pt x="0" y="11308556"/>
                </a:moveTo>
                <a:lnTo>
                  <a:pt x="5675219" y="11308556"/>
                </a:lnTo>
                <a:lnTo>
                  <a:pt x="567521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B5E5D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53" name="Google Shape;2153;p61"/>
          <p:cNvGrpSpPr/>
          <p:nvPr/>
        </p:nvGrpSpPr>
        <p:grpSpPr>
          <a:xfrm>
            <a:off x="-6059" y="5704656"/>
            <a:ext cx="12198772" cy="1155740"/>
            <a:chOff x="-9992" y="9387571"/>
            <a:chExt cx="20116709" cy="1905904"/>
          </a:xfrm>
        </p:grpSpPr>
        <p:grpSp>
          <p:nvGrpSpPr>
            <p:cNvPr id="2154" name="Google Shape;2154;p61"/>
            <p:cNvGrpSpPr/>
            <p:nvPr/>
          </p:nvGrpSpPr>
          <p:grpSpPr>
            <a:xfrm>
              <a:off x="-9992" y="9387571"/>
              <a:ext cx="20116709" cy="1905904"/>
              <a:chOff x="-9992" y="9387571"/>
              <a:chExt cx="20116709" cy="1905904"/>
            </a:xfrm>
          </p:grpSpPr>
          <p:sp>
            <p:nvSpPr>
              <p:cNvPr id="2155" name="Google Shape;2155;p61"/>
              <p:cNvSpPr/>
              <p:nvPr/>
            </p:nvSpPr>
            <p:spPr>
              <a:xfrm>
                <a:off x="-9992" y="9387571"/>
                <a:ext cx="20116709" cy="1905904"/>
              </a:xfrm>
              <a:custGeom>
                <a:rect b="b" l="l" r="r" t="t"/>
                <a:pathLst>
                  <a:path extrusionOk="0" h="1905904" w="20116709">
                    <a:moveTo>
                      <a:pt x="20114092" y="1903286"/>
                    </a:moveTo>
                    <a:lnTo>
                      <a:pt x="7854" y="1903286"/>
                    </a:lnTo>
                    <a:lnTo>
                      <a:pt x="7854" y="1218103"/>
                    </a:lnTo>
                    <a:lnTo>
                      <a:pt x="17925234" y="1218103"/>
                    </a:lnTo>
                    <a:cubicBezTo>
                      <a:pt x="17925234" y="1218103"/>
                      <a:pt x="19210150" y="1231298"/>
                      <a:pt x="20114092" y="7854"/>
                    </a:cubicBezTo>
                    <a:lnTo>
                      <a:pt x="20114092" y="1903286"/>
                    </a:lnTo>
                    <a:close/>
                  </a:path>
                </a:pathLst>
              </a:custGeom>
              <a:solidFill>
                <a:srgbClr val="415651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2156" name="Google Shape;2156;p61"/>
              <p:cNvGrpSpPr/>
              <p:nvPr/>
            </p:nvGrpSpPr>
            <p:grpSpPr>
              <a:xfrm>
                <a:off x="19347601" y="10743921"/>
                <a:ext cx="291723" cy="322458"/>
                <a:chOff x="19347601" y="10743921"/>
                <a:chExt cx="291723" cy="322458"/>
              </a:xfrm>
            </p:grpSpPr>
            <p:sp>
              <p:nvSpPr>
                <p:cNvPr id="2157" name="Google Shape;2157;p61"/>
                <p:cNvSpPr/>
                <p:nvPr/>
              </p:nvSpPr>
              <p:spPr>
                <a:xfrm>
                  <a:off x="19347601" y="10983030"/>
                  <a:ext cx="291723" cy="83349"/>
                </a:xfrm>
                <a:custGeom>
                  <a:rect b="b" l="l" r="r" t="t"/>
                  <a:pathLst>
                    <a:path extrusionOk="0" h="83349" w="291723">
                      <a:moveTo>
                        <a:pt x="8393" y="8393"/>
                      </a:moveTo>
                      <a:lnTo>
                        <a:pt x="288031" y="8393"/>
                      </a:lnTo>
                      <a:lnTo>
                        <a:pt x="288031" y="78198"/>
                      </a:lnTo>
                      <a:lnTo>
                        <a:pt x="8393" y="78198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27700" lIns="55425" spcFirstLastPara="1" rIns="55425" wrap="square" tIns="27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158" name="Google Shape;2158;p61"/>
                <p:cNvSpPr/>
                <p:nvPr/>
              </p:nvSpPr>
              <p:spPr>
                <a:xfrm>
                  <a:off x="19347601" y="10743921"/>
                  <a:ext cx="291723" cy="197955"/>
                </a:xfrm>
                <a:custGeom>
                  <a:rect b="b" l="l" r="r" t="t"/>
                  <a:pathLst>
                    <a:path extrusionOk="0" h="197955" w="291723">
                      <a:moveTo>
                        <a:pt x="19958" y="196242"/>
                      </a:moveTo>
                      <a:cubicBezTo>
                        <a:pt x="74656" y="196242"/>
                        <a:pt x="129667" y="187594"/>
                        <a:pt x="183010" y="162277"/>
                      </a:cubicBezTo>
                      <a:cubicBezTo>
                        <a:pt x="220309" y="144565"/>
                        <a:pt x="260838" y="115185"/>
                        <a:pt x="287302" y="83616"/>
                      </a:cubicBezTo>
                      <a:lnTo>
                        <a:pt x="260838" y="8393"/>
                      </a:lnTo>
                      <a:cubicBezTo>
                        <a:pt x="255420" y="16519"/>
                        <a:pt x="247294" y="26521"/>
                        <a:pt x="230103" y="43712"/>
                      </a:cubicBezTo>
                      <a:cubicBezTo>
                        <a:pt x="213537" y="60278"/>
                        <a:pt x="190303" y="79032"/>
                        <a:pt x="161131" y="94660"/>
                      </a:cubicBezTo>
                      <a:cubicBezTo>
                        <a:pt x="117477" y="118102"/>
                        <a:pt x="65904" y="128833"/>
                        <a:pt x="19958" y="129041"/>
                      </a:cubicBezTo>
                      <a:lnTo>
                        <a:pt x="8393" y="129041"/>
                      </a:lnTo>
                      <a:lnTo>
                        <a:pt x="8393" y="196242"/>
                      </a:lnTo>
                      <a:lnTo>
                        <a:pt x="19958" y="196242"/>
                      </a:lnTo>
                      <a:close/>
                    </a:path>
                  </a:pathLst>
                </a:custGeom>
                <a:solidFill>
                  <a:srgbClr val="B5E5DC"/>
                </a:solidFill>
                <a:ln>
                  <a:noFill/>
                </a:ln>
              </p:spPr>
              <p:txBody>
                <a:bodyPr anchorCtr="0" anchor="ctr" bIns="27700" lIns="55425" spcFirstLastPara="1" rIns="55425" wrap="square" tIns="27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2159" name="Google Shape;2159;p6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42383" y="10836275"/>
              <a:ext cx="1056637" cy="2298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0" name="Google Shape;2160;p61"/>
          <p:cNvSpPr txBox="1"/>
          <p:nvPr>
            <p:ph idx="1" type="body"/>
          </p:nvPr>
        </p:nvSpPr>
        <p:spPr>
          <a:xfrm>
            <a:off x="3944905" y="1399003"/>
            <a:ext cx="77427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415651"/>
              </a:buClr>
              <a:buSzPts val="1500"/>
              <a:buChar char="•"/>
              <a:defRPr b="0" i="0" sz="1500">
                <a:solidFill>
                  <a:srgbClr val="41565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indent="-2984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indent="-2984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indent="-2984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indent="-2984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2161" name="Google Shape;2161;p61"/>
          <p:cNvSpPr txBox="1"/>
          <p:nvPr>
            <p:ph type="title"/>
          </p:nvPr>
        </p:nvSpPr>
        <p:spPr>
          <a:xfrm>
            <a:off x="3937199" y="455009"/>
            <a:ext cx="77505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b" bIns="27700" lIns="55425" spcFirstLastPara="1" rIns="55425" wrap="square" tIns="27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62" name="Google Shape;2162;p61"/>
          <p:cNvSpPr txBox="1"/>
          <p:nvPr>
            <p:ph idx="12" type="sldNum"/>
          </p:nvPr>
        </p:nvSpPr>
        <p:spPr>
          <a:xfrm>
            <a:off x="11317842" y="6564267"/>
            <a:ext cx="3060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700" lIns="55425" spcFirstLastPara="1" rIns="55425" wrap="square" tIns="27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3" name="Google Shape;2163;p61"/>
          <p:cNvSpPr txBox="1"/>
          <p:nvPr>
            <p:ph idx="11" type="ftr"/>
          </p:nvPr>
        </p:nvSpPr>
        <p:spPr>
          <a:xfrm>
            <a:off x="4055152" y="6564267"/>
            <a:ext cx="40983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700" lIns="55425" spcFirstLastPara="1" rIns="55425" wrap="square" tIns="27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1" sz="1100">
                <a:solidFill>
                  <a:srgbClr val="B5E5D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White">
  <p:cSld name="Content - White">
    <p:spTree>
      <p:nvGrpSpPr>
        <p:cNvPr id="2164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62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66" name="Google Shape;2166;p62"/>
          <p:cNvSpPr txBox="1"/>
          <p:nvPr>
            <p:ph type="title"/>
          </p:nvPr>
        </p:nvSpPr>
        <p:spPr>
          <a:xfrm>
            <a:off x="405872" y="342900"/>
            <a:ext cx="113673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67" name="Google Shape;2167;p62"/>
          <p:cNvSpPr txBox="1"/>
          <p:nvPr>
            <p:ph idx="1" type="body"/>
          </p:nvPr>
        </p:nvSpPr>
        <p:spPr>
          <a:xfrm>
            <a:off x="402336" y="1527048"/>
            <a:ext cx="11367300" cy="42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2168" name="Google Shape;2168;p62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2169" name="Google Shape;2169;p62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70" name="Google Shape;2170;p62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71" name="Google Shape;2171;p62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72" name="Google Shape;2172;p62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73" name="Google Shape;2173;p62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74" name="Google Shape;2174;p62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75" name="Google Shape;2175;p62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Split Green">
  <p:cSld name="Content - Split Green"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63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78" name="Google Shape;2178;p63"/>
          <p:cNvSpPr/>
          <p:nvPr/>
        </p:nvSpPr>
        <p:spPr>
          <a:xfrm>
            <a:off x="0" y="6456273"/>
            <a:ext cx="12192000" cy="401700"/>
          </a:xfrm>
          <a:prstGeom prst="rect">
            <a:avLst/>
          </a:prstGeom>
          <a:solidFill>
            <a:srgbClr val="224F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179" name="Google Shape;2179;p63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80" name="Google Shape;2180;p63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81" name="Google Shape;2181;p63"/>
          <p:cNvGrpSpPr/>
          <p:nvPr/>
        </p:nvGrpSpPr>
        <p:grpSpPr>
          <a:xfrm>
            <a:off x="11254145" y="6577492"/>
            <a:ext cx="657225" cy="136898"/>
            <a:chOff x="238125" y="1729525"/>
            <a:chExt cx="7143750" cy="1488025"/>
          </a:xfrm>
        </p:grpSpPr>
        <p:sp>
          <p:nvSpPr>
            <p:cNvPr id="2182" name="Google Shape;2182;p63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83" name="Google Shape;2183;p63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84" name="Google Shape;2184;p63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85" name="Google Shape;2185;p63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86" name="Google Shape;2186;p63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87" name="Google Shape;2187;p63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88" name="Google Shape;2188;p63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cxnSp>
        <p:nvCxnSpPr>
          <p:cNvPr id="2189" name="Google Shape;2189;p63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90" name="Google Shape;2190;p63"/>
          <p:cNvSpPr/>
          <p:nvPr/>
        </p:nvSpPr>
        <p:spPr>
          <a:xfrm>
            <a:off x="-1" y="0"/>
            <a:ext cx="5003700" cy="645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2191" name="Google Shape;2191;p63"/>
          <p:cNvCxnSpPr/>
          <p:nvPr/>
        </p:nvCxnSpPr>
        <p:spPr>
          <a:xfrm>
            <a:off x="0" y="6456273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528577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92" name="Google Shape;2192;p63"/>
          <p:cNvGrpSpPr/>
          <p:nvPr/>
        </p:nvGrpSpPr>
        <p:grpSpPr>
          <a:xfrm>
            <a:off x="404070" y="453218"/>
            <a:ext cx="4193835" cy="1191282"/>
            <a:chOff x="5568225" y="321282"/>
            <a:chExt cx="4193835" cy="1191282"/>
          </a:xfrm>
        </p:grpSpPr>
        <p:sp>
          <p:nvSpPr>
            <p:cNvPr id="2193" name="Google Shape;2193;p63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94" name="Google Shape;2194;p63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95" name="Google Shape;2195;p63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96" name="Google Shape;2196;p63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97" name="Google Shape;2197;p63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98" name="Google Shape;2198;p63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199" name="Google Shape;2199;p63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0" name="Google Shape;2200;p63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1" name="Google Shape;2201;p63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2" name="Google Shape;2202;p63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3" name="Google Shape;2203;p63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4" name="Google Shape;2204;p63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5" name="Google Shape;2205;p63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6" name="Google Shape;2206;p63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7" name="Google Shape;2207;p63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8" name="Google Shape;2208;p63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09" name="Google Shape;2209;p63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0" name="Google Shape;2210;p63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1" name="Google Shape;2211;p63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2" name="Google Shape;2212;p63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3" name="Google Shape;2213;p63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4" name="Google Shape;2214;p63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5" name="Google Shape;2215;p63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6" name="Google Shape;2216;p63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7" name="Google Shape;2217;p63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8" name="Google Shape;2218;p63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19" name="Google Shape;2219;p63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0" name="Google Shape;2220;p63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1" name="Google Shape;2221;p63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2" name="Google Shape;2222;p63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3" name="Google Shape;2223;p63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4" name="Google Shape;2224;p63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5" name="Google Shape;2225;p63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6" name="Google Shape;2226;p63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7" name="Google Shape;2227;p63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8" name="Google Shape;2228;p63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29" name="Google Shape;2229;p63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0" name="Google Shape;2230;p63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1" name="Google Shape;2231;p63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2" name="Google Shape;2232;p63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3" name="Google Shape;2233;p63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4" name="Google Shape;2234;p63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5" name="Google Shape;2235;p63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6" name="Google Shape;2236;p63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2237" name="Google Shape;2237;p63"/>
          <p:cNvGrpSpPr/>
          <p:nvPr/>
        </p:nvGrpSpPr>
        <p:grpSpPr>
          <a:xfrm>
            <a:off x="404070" y="4872734"/>
            <a:ext cx="4193835" cy="1191282"/>
            <a:chOff x="5568225" y="321282"/>
            <a:chExt cx="4193835" cy="1191282"/>
          </a:xfrm>
        </p:grpSpPr>
        <p:sp>
          <p:nvSpPr>
            <p:cNvPr id="2238" name="Google Shape;2238;p63"/>
            <p:cNvSpPr/>
            <p:nvPr/>
          </p:nvSpPr>
          <p:spPr>
            <a:xfrm>
              <a:off x="846930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39" name="Google Shape;2239;p63"/>
            <p:cNvSpPr/>
            <p:nvPr/>
          </p:nvSpPr>
          <p:spPr>
            <a:xfrm>
              <a:off x="8054863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0" name="Google Shape;2240;p63"/>
            <p:cNvSpPr/>
            <p:nvPr/>
          </p:nvSpPr>
          <p:spPr>
            <a:xfrm>
              <a:off x="764042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1" name="Google Shape;2241;p63"/>
            <p:cNvSpPr/>
            <p:nvPr/>
          </p:nvSpPr>
          <p:spPr>
            <a:xfrm>
              <a:off x="722598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2" name="Google Shape;2242;p63"/>
            <p:cNvSpPr/>
            <p:nvPr/>
          </p:nvSpPr>
          <p:spPr>
            <a:xfrm>
              <a:off x="681154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3" name="Google Shape;2243;p63"/>
            <p:cNvSpPr/>
            <p:nvPr/>
          </p:nvSpPr>
          <p:spPr>
            <a:xfrm>
              <a:off x="6397104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4" name="Google Shape;2244;p63"/>
            <p:cNvSpPr/>
            <p:nvPr/>
          </p:nvSpPr>
          <p:spPr>
            <a:xfrm>
              <a:off x="598266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5" name="Google Shape;2245;p63"/>
            <p:cNvSpPr/>
            <p:nvPr/>
          </p:nvSpPr>
          <p:spPr>
            <a:xfrm>
              <a:off x="5568225" y="32299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6" name="Google Shape;2246;p63"/>
            <p:cNvSpPr/>
            <p:nvPr/>
          </p:nvSpPr>
          <p:spPr>
            <a:xfrm>
              <a:off x="846930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7" name="Google Shape;2247;p63"/>
            <p:cNvSpPr/>
            <p:nvPr/>
          </p:nvSpPr>
          <p:spPr>
            <a:xfrm>
              <a:off x="764042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8" name="Google Shape;2248;p63"/>
            <p:cNvSpPr/>
            <p:nvPr/>
          </p:nvSpPr>
          <p:spPr>
            <a:xfrm>
              <a:off x="722598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49" name="Google Shape;2249;p63"/>
            <p:cNvSpPr/>
            <p:nvPr/>
          </p:nvSpPr>
          <p:spPr>
            <a:xfrm>
              <a:off x="681154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0" name="Google Shape;2250;p63"/>
            <p:cNvSpPr/>
            <p:nvPr/>
          </p:nvSpPr>
          <p:spPr>
            <a:xfrm>
              <a:off x="6397104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1" name="Google Shape;2251;p63"/>
            <p:cNvSpPr/>
            <p:nvPr/>
          </p:nvSpPr>
          <p:spPr>
            <a:xfrm>
              <a:off x="598266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2" name="Google Shape;2252;p63"/>
            <p:cNvSpPr/>
            <p:nvPr/>
          </p:nvSpPr>
          <p:spPr>
            <a:xfrm>
              <a:off x="5568225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3" name="Google Shape;2253;p63"/>
            <p:cNvSpPr/>
            <p:nvPr/>
          </p:nvSpPr>
          <p:spPr>
            <a:xfrm>
              <a:off x="8469303" y="108184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4" name="Google Shape;2254;p63"/>
            <p:cNvSpPr/>
            <p:nvPr/>
          </p:nvSpPr>
          <p:spPr>
            <a:xfrm>
              <a:off x="8054863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5" name="Google Shape;2255;p63"/>
            <p:cNvSpPr/>
            <p:nvPr/>
          </p:nvSpPr>
          <p:spPr>
            <a:xfrm>
              <a:off x="764042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6" name="Google Shape;2256;p63"/>
            <p:cNvSpPr/>
            <p:nvPr/>
          </p:nvSpPr>
          <p:spPr>
            <a:xfrm>
              <a:off x="722598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7" name="Google Shape;2257;p63"/>
            <p:cNvSpPr/>
            <p:nvPr/>
          </p:nvSpPr>
          <p:spPr>
            <a:xfrm>
              <a:off x="681154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8" name="Google Shape;2258;p63"/>
            <p:cNvSpPr/>
            <p:nvPr/>
          </p:nvSpPr>
          <p:spPr>
            <a:xfrm>
              <a:off x="6397104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59" name="Google Shape;2259;p63"/>
            <p:cNvSpPr/>
            <p:nvPr/>
          </p:nvSpPr>
          <p:spPr>
            <a:xfrm>
              <a:off x="598266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0" name="Google Shape;2260;p63"/>
            <p:cNvSpPr/>
            <p:nvPr/>
          </p:nvSpPr>
          <p:spPr>
            <a:xfrm>
              <a:off x="5568225" y="108181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1" name="Google Shape;2261;p63"/>
            <p:cNvSpPr/>
            <p:nvPr/>
          </p:nvSpPr>
          <p:spPr>
            <a:xfrm>
              <a:off x="8469303" y="146126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2" name="Google Shape;2262;p63"/>
            <p:cNvSpPr/>
            <p:nvPr/>
          </p:nvSpPr>
          <p:spPr>
            <a:xfrm>
              <a:off x="8054863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3" name="Google Shape;2263;p63"/>
            <p:cNvSpPr/>
            <p:nvPr/>
          </p:nvSpPr>
          <p:spPr>
            <a:xfrm>
              <a:off x="764042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4" name="Google Shape;2264;p63"/>
            <p:cNvSpPr/>
            <p:nvPr/>
          </p:nvSpPr>
          <p:spPr>
            <a:xfrm>
              <a:off x="722598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5" name="Google Shape;2265;p63"/>
            <p:cNvSpPr/>
            <p:nvPr/>
          </p:nvSpPr>
          <p:spPr>
            <a:xfrm>
              <a:off x="681154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6" name="Google Shape;2266;p63"/>
            <p:cNvSpPr/>
            <p:nvPr/>
          </p:nvSpPr>
          <p:spPr>
            <a:xfrm>
              <a:off x="6397104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7" name="Google Shape;2267;p63"/>
            <p:cNvSpPr/>
            <p:nvPr/>
          </p:nvSpPr>
          <p:spPr>
            <a:xfrm>
              <a:off x="598266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8" name="Google Shape;2268;p63"/>
            <p:cNvSpPr/>
            <p:nvPr/>
          </p:nvSpPr>
          <p:spPr>
            <a:xfrm>
              <a:off x="5568225" y="146122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69" name="Google Shape;2269;p63"/>
            <p:cNvSpPr/>
            <p:nvPr/>
          </p:nvSpPr>
          <p:spPr>
            <a:xfrm>
              <a:off x="8054863" y="70241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0" name="Google Shape;2270;p63"/>
            <p:cNvSpPr/>
            <p:nvPr/>
          </p:nvSpPr>
          <p:spPr>
            <a:xfrm>
              <a:off x="971076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1" name="Google Shape;2271;p63"/>
            <p:cNvSpPr/>
            <p:nvPr/>
          </p:nvSpPr>
          <p:spPr>
            <a:xfrm>
              <a:off x="9296320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2" name="Google Shape;2272;p63"/>
            <p:cNvSpPr/>
            <p:nvPr/>
          </p:nvSpPr>
          <p:spPr>
            <a:xfrm>
              <a:off x="8881881" y="32128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3" name="Google Shape;2273;p63"/>
            <p:cNvSpPr/>
            <p:nvPr/>
          </p:nvSpPr>
          <p:spPr>
            <a:xfrm>
              <a:off x="971076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4" name="Google Shape;2274;p63"/>
            <p:cNvSpPr/>
            <p:nvPr/>
          </p:nvSpPr>
          <p:spPr>
            <a:xfrm>
              <a:off x="8881881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5" name="Google Shape;2275;p63"/>
            <p:cNvSpPr/>
            <p:nvPr/>
          </p:nvSpPr>
          <p:spPr>
            <a:xfrm>
              <a:off x="9710760" y="1080130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6" name="Google Shape;2276;p63"/>
            <p:cNvSpPr/>
            <p:nvPr/>
          </p:nvSpPr>
          <p:spPr>
            <a:xfrm>
              <a:off x="9296320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7" name="Google Shape;2277;p63"/>
            <p:cNvSpPr/>
            <p:nvPr/>
          </p:nvSpPr>
          <p:spPr>
            <a:xfrm>
              <a:off x="8881881" y="1080102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8" name="Google Shape;2278;p63"/>
            <p:cNvSpPr/>
            <p:nvPr/>
          </p:nvSpPr>
          <p:spPr>
            <a:xfrm>
              <a:off x="9710760" y="1459554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79" name="Google Shape;2279;p63"/>
            <p:cNvSpPr/>
            <p:nvPr/>
          </p:nvSpPr>
          <p:spPr>
            <a:xfrm>
              <a:off x="9296320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80" name="Google Shape;2280;p63"/>
            <p:cNvSpPr/>
            <p:nvPr/>
          </p:nvSpPr>
          <p:spPr>
            <a:xfrm>
              <a:off x="8881881" y="1459513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281" name="Google Shape;2281;p63"/>
            <p:cNvSpPr/>
            <p:nvPr/>
          </p:nvSpPr>
          <p:spPr>
            <a:xfrm>
              <a:off x="9296320" y="700706"/>
              <a:ext cx="51300" cy="513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rizontal Split">
  <p:cSld name="TITLE_AND_BODY_1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/>
          <p:nvPr/>
        </p:nvSpPr>
        <p:spPr>
          <a:xfrm>
            <a:off x="0" y="3333567"/>
            <a:ext cx="12192000" cy="313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7"/>
          <p:cNvSpPr txBox="1"/>
          <p:nvPr>
            <p:ph type="title"/>
          </p:nvPr>
        </p:nvSpPr>
        <p:spPr>
          <a:xfrm>
            <a:off x="212400" y="186967"/>
            <a:ext cx="113607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 sz="32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376" name="Google Shape;376;p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1pPr>
            <a:lvl2pPr indent="-361950" lvl="1" marL="914400" rtl="0">
              <a:spcBef>
                <a:spcPts val="0"/>
              </a:spcBef>
              <a:spcAft>
                <a:spcPts val="0"/>
              </a:spcAft>
              <a:buSzPts val="21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3pPr>
            <a:lvl4pPr indent="-336550" lvl="3" marL="1828800" rtl="0">
              <a:spcBef>
                <a:spcPts val="0"/>
              </a:spcBef>
              <a:spcAft>
                <a:spcPts val="0"/>
              </a:spcAft>
              <a:buSzPts val="17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Font typeface="Outfit"/>
              <a:buChar char="●"/>
              <a:defRPr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Font typeface="Outfit"/>
              <a:buChar char="○"/>
              <a:defRPr>
                <a:latin typeface="Outfit"/>
                <a:ea typeface="Outfit"/>
                <a:cs typeface="Outfit"/>
                <a:sym typeface="Outfit"/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Font typeface="Outfit"/>
              <a:buChar char="■"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77" name="Google Shape;377;p7"/>
          <p:cNvSpPr/>
          <p:nvPr/>
        </p:nvSpPr>
        <p:spPr>
          <a:xfrm>
            <a:off x="-167" y="6462733"/>
            <a:ext cx="12192000" cy="39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7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79" name="Google Shape;379;p7"/>
          <p:cNvSpPr txBox="1"/>
          <p:nvPr>
            <p:ph idx="12" type="sldNum"/>
          </p:nvPr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80" name="Google Shape;380;p7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381" name="Google Shape;381;p7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88" name="Google Shape;388;p7"/>
          <p:cNvCxnSpPr/>
          <p:nvPr/>
        </p:nvCxnSpPr>
        <p:spPr>
          <a:xfrm>
            <a:off x="512" y="6461133"/>
            <a:ext cx="121821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Green" type="secHead">
  <p:cSld name="SECTION_HEADER">
    <p:bg>
      <p:bgPr>
        <a:solidFill>
          <a:schemeClr val="dk2"/>
        </a:solidFill>
      </p:bgPr>
    </p:bg>
    <p:spTree>
      <p:nvGrpSpPr>
        <p:cNvPr id="2282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64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chemeClr val="accent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284" name="Google Shape;2284;p64"/>
          <p:cNvSpPr txBox="1"/>
          <p:nvPr>
            <p:ph type="title"/>
          </p:nvPr>
        </p:nvSpPr>
        <p:spPr>
          <a:xfrm>
            <a:off x="1442800" y="1877917"/>
            <a:ext cx="7241700" cy="3060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2285" name="Google Shape;2285;p64"/>
          <p:cNvSpPr txBox="1"/>
          <p:nvPr/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accent2"/>
                </a:solidFill>
                <a:latin typeface="Outfit"/>
                <a:ea typeface="Outfit"/>
                <a:cs typeface="Outfit"/>
                <a:sym typeface="Outfit"/>
              </a:rPr>
              <a:t>‹#›</a:t>
            </a:fld>
            <a:endParaRPr sz="1100">
              <a:solidFill>
                <a:schemeClr val="accent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2286" name="Google Shape;2286;p64"/>
          <p:cNvCxnSpPr/>
          <p:nvPr/>
        </p:nvCxnSpPr>
        <p:spPr>
          <a:xfrm>
            <a:off x="1036400" y="0"/>
            <a:ext cx="0" cy="68496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287" name="Google Shape;2287;p64"/>
          <p:cNvGrpSpPr/>
          <p:nvPr/>
        </p:nvGrpSpPr>
        <p:grpSpPr>
          <a:xfrm>
            <a:off x="8890178" y="406390"/>
            <a:ext cx="2895128" cy="6003267"/>
            <a:chOff x="6667800" y="304800"/>
            <a:chExt cx="2171400" cy="4502563"/>
          </a:xfrm>
        </p:grpSpPr>
        <p:sp>
          <p:nvSpPr>
            <p:cNvPr id="2288" name="Google Shape;2288;p64"/>
            <p:cNvSpPr/>
            <p:nvPr/>
          </p:nvSpPr>
          <p:spPr>
            <a:xfrm>
              <a:off x="8801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64"/>
            <p:cNvSpPr/>
            <p:nvPr/>
          </p:nvSpPr>
          <p:spPr>
            <a:xfrm>
              <a:off x="8496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64"/>
            <p:cNvSpPr/>
            <p:nvPr/>
          </p:nvSpPr>
          <p:spPr>
            <a:xfrm>
              <a:off x="8191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64"/>
            <p:cNvSpPr/>
            <p:nvPr/>
          </p:nvSpPr>
          <p:spPr>
            <a:xfrm>
              <a:off x="78870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64"/>
            <p:cNvSpPr/>
            <p:nvPr/>
          </p:nvSpPr>
          <p:spPr>
            <a:xfrm>
              <a:off x="75822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64"/>
            <p:cNvSpPr/>
            <p:nvPr/>
          </p:nvSpPr>
          <p:spPr>
            <a:xfrm>
              <a:off x="72774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64"/>
            <p:cNvSpPr/>
            <p:nvPr/>
          </p:nvSpPr>
          <p:spPr>
            <a:xfrm>
              <a:off x="69726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64"/>
            <p:cNvSpPr/>
            <p:nvPr/>
          </p:nvSpPr>
          <p:spPr>
            <a:xfrm>
              <a:off x="6667800" y="30480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64"/>
            <p:cNvSpPr/>
            <p:nvPr/>
          </p:nvSpPr>
          <p:spPr>
            <a:xfrm>
              <a:off x="8801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64"/>
            <p:cNvSpPr/>
            <p:nvPr/>
          </p:nvSpPr>
          <p:spPr>
            <a:xfrm>
              <a:off x="8191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64"/>
            <p:cNvSpPr/>
            <p:nvPr/>
          </p:nvSpPr>
          <p:spPr>
            <a:xfrm>
              <a:off x="78870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64"/>
            <p:cNvSpPr/>
            <p:nvPr/>
          </p:nvSpPr>
          <p:spPr>
            <a:xfrm>
              <a:off x="75822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64"/>
            <p:cNvSpPr/>
            <p:nvPr/>
          </p:nvSpPr>
          <p:spPr>
            <a:xfrm>
              <a:off x="72774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64"/>
            <p:cNvSpPr/>
            <p:nvPr/>
          </p:nvSpPr>
          <p:spPr>
            <a:xfrm>
              <a:off x="69726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6667800" y="58384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8801400" y="86289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64"/>
            <p:cNvSpPr/>
            <p:nvPr/>
          </p:nvSpPr>
          <p:spPr>
            <a:xfrm>
              <a:off x="8496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64"/>
            <p:cNvSpPr/>
            <p:nvPr/>
          </p:nvSpPr>
          <p:spPr>
            <a:xfrm>
              <a:off x="8191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p64"/>
            <p:cNvSpPr/>
            <p:nvPr/>
          </p:nvSpPr>
          <p:spPr>
            <a:xfrm>
              <a:off x="78870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64"/>
            <p:cNvSpPr/>
            <p:nvPr/>
          </p:nvSpPr>
          <p:spPr>
            <a:xfrm>
              <a:off x="75822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64"/>
            <p:cNvSpPr/>
            <p:nvPr/>
          </p:nvSpPr>
          <p:spPr>
            <a:xfrm>
              <a:off x="72774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64"/>
            <p:cNvSpPr/>
            <p:nvPr/>
          </p:nvSpPr>
          <p:spPr>
            <a:xfrm>
              <a:off x="69726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64"/>
            <p:cNvSpPr/>
            <p:nvPr/>
          </p:nvSpPr>
          <p:spPr>
            <a:xfrm>
              <a:off x="6667800" y="86287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64"/>
            <p:cNvSpPr/>
            <p:nvPr/>
          </p:nvSpPr>
          <p:spPr>
            <a:xfrm>
              <a:off x="8801400" y="114194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64"/>
            <p:cNvSpPr/>
            <p:nvPr/>
          </p:nvSpPr>
          <p:spPr>
            <a:xfrm>
              <a:off x="8496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64"/>
            <p:cNvSpPr/>
            <p:nvPr/>
          </p:nvSpPr>
          <p:spPr>
            <a:xfrm>
              <a:off x="8191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64"/>
            <p:cNvSpPr/>
            <p:nvPr/>
          </p:nvSpPr>
          <p:spPr>
            <a:xfrm>
              <a:off x="78870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64"/>
            <p:cNvSpPr/>
            <p:nvPr/>
          </p:nvSpPr>
          <p:spPr>
            <a:xfrm>
              <a:off x="75822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64"/>
            <p:cNvSpPr/>
            <p:nvPr/>
          </p:nvSpPr>
          <p:spPr>
            <a:xfrm>
              <a:off x="72774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64"/>
            <p:cNvSpPr/>
            <p:nvPr/>
          </p:nvSpPr>
          <p:spPr>
            <a:xfrm>
              <a:off x="69726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64"/>
            <p:cNvSpPr/>
            <p:nvPr/>
          </p:nvSpPr>
          <p:spPr>
            <a:xfrm>
              <a:off x="6667800" y="11419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64"/>
            <p:cNvSpPr/>
            <p:nvPr/>
          </p:nvSpPr>
          <p:spPr>
            <a:xfrm>
              <a:off x="8801400" y="142099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64"/>
            <p:cNvSpPr/>
            <p:nvPr/>
          </p:nvSpPr>
          <p:spPr>
            <a:xfrm>
              <a:off x="8496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64"/>
            <p:cNvSpPr/>
            <p:nvPr/>
          </p:nvSpPr>
          <p:spPr>
            <a:xfrm>
              <a:off x="8191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64"/>
            <p:cNvSpPr/>
            <p:nvPr/>
          </p:nvSpPr>
          <p:spPr>
            <a:xfrm>
              <a:off x="78870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64"/>
            <p:cNvSpPr/>
            <p:nvPr/>
          </p:nvSpPr>
          <p:spPr>
            <a:xfrm>
              <a:off x="75822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64"/>
            <p:cNvSpPr/>
            <p:nvPr/>
          </p:nvSpPr>
          <p:spPr>
            <a:xfrm>
              <a:off x="72774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64"/>
            <p:cNvSpPr/>
            <p:nvPr/>
          </p:nvSpPr>
          <p:spPr>
            <a:xfrm>
              <a:off x="69726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64"/>
            <p:cNvSpPr/>
            <p:nvPr/>
          </p:nvSpPr>
          <p:spPr>
            <a:xfrm>
              <a:off x="6667800" y="14209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64"/>
            <p:cNvSpPr/>
            <p:nvPr/>
          </p:nvSpPr>
          <p:spPr>
            <a:xfrm>
              <a:off x="8801400" y="1700038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64"/>
            <p:cNvSpPr/>
            <p:nvPr/>
          </p:nvSpPr>
          <p:spPr>
            <a:xfrm>
              <a:off x="8496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64"/>
            <p:cNvSpPr/>
            <p:nvPr/>
          </p:nvSpPr>
          <p:spPr>
            <a:xfrm>
              <a:off x="8191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64"/>
            <p:cNvSpPr/>
            <p:nvPr/>
          </p:nvSpPr>
          <p:spPr>
            <a:xfrm>
              <a:off x="78870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64"/>
            <p:cNvSpPr/>
            <p:nvPr/>
          </p:nvSpPr>
          <p:spPr>
            <a:xfrm>
              <a:off x="75822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64"/>
            <p:cNvSpPr/>
            <p:nvPr/>
          </p:nvSpPr>
          <p:spPr>
            <a:xfrm>
              <a:off x="72774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64"/>
            <p:cNvSpPr/>
            <p:nvPr/>
          </p:nvSpPr>
          <p:spPr>
            <a:xfrm>
              <a:off x="69726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64"/>
            <p:cNvSpPr/>
            <p:nvPr/>
          </p:nvSpPr>
          <p:spPr>
            <a:xfrm>
              <a:off x="6667800" y="17000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64"/>
            <p:cNvSpPr/>
            <p:nvPr/>
          </p:nvSpPr>
          <p:spPr>
            <a:xfrm>
              <a:off x="8801400" y="1979086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64"/>
            <p:cNvSpPr/>
            <p:nvPr/>
          </p:nvSpPr>
          <p:spPr>
            <a:xfrm>
              <a:off x="8496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64"/>
            <p:cNvSpPr/>
            <p:nvPr/>
          </p:nvSpPr>
          <p:spPr>
            <a:xfrm>
              <a:off x="8191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64"/>
            <p:cNvSpPr/>
            <p:nvPr/>
          </p:nvSpPr>
          <p:spPr>
            <a:xfrm>
              <a:off x="78870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64"/>
            <p:cNvSpPr/>
            <p:nvPr/>
          </p:nvSpPr>
          <p:spPr>
            <a:xfrm>
              <a:off x="75822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64"/>
            <p:cNvSpPr/>
            <p:nvPr/>
          </p:nvSpPr>
          <p:spPr>
            <a:xfrm>
              <a:off x="72774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64"/>
            <p:cNvSpPr/>
            <p:nvPr/>
          </p:nvSpPr>
          <p:spPr>
            <a:xfrm>
              <a:off x="69726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64"/>
            <p:cNvSpPr/>
            <p:nvPr/>
          </p:nvSpPr>
          <p:spPr>
            <a:xfrm>
              <a:off x="6667800" y="19790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64"/>
            <p:cNvSpPr/>
            <p:nvPr/>
          </p:nvSpPr>
          <p:spPr>
            <a:xfrm>
              <a:off x="8801400" y="225813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64"/>
            <p:cNvSpPr/>
            <p:nvPr/>
          </p:nvSpPr>
          <p:spPr>
            <a:xfrm>
              <a:off x="8496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64"/>
            <p:cNvSpPr/>
            <p:nvPr/>
          </p:nvSpPr>
          <p:spPr>
            <a:xfrm>
              <a:off x="8191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64"/>
            <p:cNvSpPr/>
            <p:nvPr/>
          </p:nvSpPr>
          <p:spPr>
            <a:xfrm>
              <a:off x="78870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64"/>
            <p:cNvSpPr/>
            <p:nvPr/>
          </p:nvSpPr>
          <p:spPr>
            <a:xfrm>
              <a:off x="75822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64"/>
            <p:cNvSpPr/>
            <p:nvPr/>
          </p:nvSpPr>
          <p:spPr>
            <a:xfrm>
              <a:off x="72774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64"/>
            <p:cNvSpPr/>
            <p:nvPr/>
          </p:nvSpPr>
          <p:spPr>
            <a:xfrm>
              <a:off x="69726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64"/>
            <p:cNvSpPr/>
            <p:nvPr/>
          </p:nvSpPr>
          <p:spPr>
            <a:xfrm>
              <a:off x="6667800" y="22581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8801400" y="2537181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8496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8191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78870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75822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64"/>
            <p:cNvSpPr/>
            <p:nvPr/>
          </p:nvSpPr>
          <p:spPr>
            <a:xfrm>
              <a:off x="72774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64"/>
            <p:cNvSpPr/>
            <p:nvPr/>
          </p:nvSpPr>
          <p:spPr>
            <a:xfrm>
              <a:off x="69726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64"/>
            <p:cNvSpPr/>
            <p:nvPr/>
          </p:nvSpPr>
          <p:spPr>
            <a:xfrm>
              <a:off x="6667800" y="25371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64"/>
            <p:cNvSpPr/>
            <p:nvPr/>
          </p:nvSpPr>
          <p:spPr>
            <a:xfrm>
              <a:off x="8801400" y="2816229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64"/>
            <p:cNvSpPr/>
            <p:nvPr/>
          </p:nvSpPr>
          <p:spPr>
            <a:xfrm>
              <a:off x="8496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64"/>
            <p:cNvSpPr/>
            <p:nvPr/>
          </p:nvSpPr>
          <p:spPr>
            <a:xfrm>
              <a:off x="8191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64"/>
            <p:cNvSpPr/>
            <p:nvPr/>
          </p:nvSpPr>
          <p:spPr>
            <a:xfrm>
              <a:off x="78870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64"/>
            <p:cNvSpPr/>
            <p:nvPr/>
          </p:nvSpPr>
          <p:spPr>
            <a:xfrm>
              <a:off x="75822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64"/>
            <p:cNvSpPr/>
            <p:nvPr/>
          </p:nvSpPr>
          <p:spPr>
            <a:xfrm>
              <a:off x="72774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64"/>
            <p:cNvSpPr/>
            <p:nvPr/>
          </p:nvSpPr>
          <p:spPr>
            <a:xfrm>
              <a:off x="69726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64"/>
            <p:cNvSpPr/>
            <p:nvPr/>
          </p:nvSpPr>
          <p:spPr>
            <a:xfrm>
              <a:off x="6667800" y="28162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64"/>
            <p:cNvSpPr/>
            <p:nvPr/>
          </p:nvSpPr>
          <p:spPr>
            <a:xfrm>
              <a:off x="8801400" y="309527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64"/>
            <p:cNvSpPr/>
            <p:nvPr/>
          </p:nvSpPr>
          <p:spPr>
            <a:xfrm>
              <a:off x="8496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64"/>
            <p:cNvSpPr/>
            <p:nvPr/>
          </p:nvSpPr>
          <p:spPr>
            <a:xfrm>
              <a:off x="8191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64"/>
            <p:cNvSpPr/>
            <p:nvPr/>
          </p:nvSpPr>
          <p:spPr>
            <a:xfrm>
              <a:off x="78870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64"/>
            <p:cNvSpPr/>
            <p:nvPr/>
          </p:nvSpPr>
          <p:spPr>
            <a:xfrm>
              <a:off x="75822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64"/>
            <p:cNvSpPr/>
            <p:nvPr/>
          </p:nvSpPr>
          <p:spPr>
            <a:xfrm>
              <a:off x="72774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64"/>
            <p:cNvSpPr/>
            <p:nvPr/>
          </p:nvSpPr>
          <p:spPr>
            <a:xfrm>
              <a:off x="69726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64"/>
            <p:cNvSpPr/>
            <p:nvPr/>
          </p:nvSpPr>
          <p:spPr>
            <a:xfrm>
              <a:off x="6667800" y="30952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64"/>
            <p:cNvSpPr/>
            <p:nvPr/>
          </p:nvSpPr>
          <p:spPr>
            <a:xfrm>
              <a:off x="8801400" y="3374324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64"/>
            <p:cNvSpPr/>
            <p:nvPr/>
          </p:nvSpPr>
          <p:spPr>
            <a:xfrm>
              <a:off x="8496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64"/>
            <p:cNvSpPr/>
            <p:nvPr/>
          </p:nvSpPr>
          <p:spPr>
            <a:xfrm>
              <a:off x="8191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64"/>
            <p:cNvSpPr/>
            <p:nvPr/>
          </p:nvSpPr>
          <p:spPr>
            <a:xfrm>
              <a:off x="78870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64"/>
            <p:cNvSpPr/>
            <p:nvPr/>
          </p:nvSpPr>
          <p:spPr>
            <a:xfrm>
              <a:off x="75822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64"/>
            <p:cNvSpPr/>
            <p:nvPr/>
          </p:nvSpPr>
          <p:spPr>
            <a:xfrm>
              <a:off x="72774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64"/>
            <p:cNvSpPr/>
            <p:nvPr/>
          </p:nvSpPr>
          <p:spPr>
            <a:xfrm>
              <a:off x="69726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64"/>
            <p:cNvSpPr/>
            <p:nvPr/>
          </p:nvSpPr>
          <p:spPr>
            <a:xfrm>
              <a:off x="6667800" y="33743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64"/>
            <p:cNvSpPr/>
            <p:nvPr/>
          </p:nvSpPr>
          <p:spPr>
            <a:xfrm>
              <a:off x="8801400" y="3653372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64"/>
            <p:cNvSpPr/>
            <p:nvPr/>
          </p:nvSpPr>
          <p:spPr>
            <a:xfrm>
              <a:off x="8496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64"/>
            <p:cNvSpPr/>
            <p:nvPr/>
          </p:nvSpPr>
          <p:spPr>
            <a:xfrm>
              <a:off x="8191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64"/>
            <p:cNvSpPr/>
            <p:nvPr/>
          </p:nvSpPr>
          <p:spPr>
            <a:xfrm>
              <a:off x="78870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64"/>
            <p:cNvSpPr/>
            <p:nvPr/>
          </p:nvSpPr>
          <p:spPr>
            <a:xfrm>
              <a:off x="75822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64"/>
            <p:cNvSpPr/>
            <p:nvPr/>
          </p:nvSpPr>
          <p:spPr>
            <a:xfrm>
              <a:off x="72774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64"/>
            <p:cNvSpPr/>
            <p:nvPr/>
          </p:nvSpPr>
          <p:spPr>
            <a:xfrm>
              <a:off x="69726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64"/>
            <p:cNvSpPr/>
            <p:nvPr/>
          </p:nvSpPr>
          <p:spPr>
            <a:xfrm>
              <a:off x="6667800" y="36533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64"/>
            <p:cNvSpPr/>
            <p:nvPr/>
          </p:nvSpPr>
          <p:spPr>
            <a:xfrm>
              <a:off x="8801400" y="3932420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64"/>
            <p:cNvSpPr/>
            <p:nvPr/>
          </p:nvSpPr>
          <p:spPr>
            <a:xfrm>
              <a:off x="8496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64"/>
            <p:cNvSpPr/>
            <p:nvPr/>
          </p:nvSpPr>
          <p:spPr>
            <a:xfrm>
              <a:off x="8191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64"/>
            <p:cNvSpPr/>
            <p:nvPr/>
          </p:nvSpPr>
          <p:spPr>
            <a:xfrm>
              <a:off x="78870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64"/>
            <p:cNvSpPr/>
            <p:nvPr/>
          </p:nvSpPr>
          <p:spPr>
            <a:xfrm>
              <a:off x="75822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64"/>
            <p:cNvSpPr/>
            <p:nvPr/>
          </p:nvSpPr>
          <p:spPr>
            <a:xfrm>
              <a:off x="72774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64"/>
            <p:cNvSpPr/>
            <p:nvPr/>
          </p:nvSpPr>
          <p:spPr>
            <a:xfrm>
              <a:off x="69726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64"/>
            <p:cNvSpPr/>
            <p:nvPr/>
          </p:nvSpPr>
          <p:spPr>
            <a:xfrm>
              <a:off x="6667800" y="39324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64"/>
            <p:cNvSpPr/>
            <p:nvPr/>
          </p:nvSpPr>
          <p:spPr>
            <a:xfrm>
              <a:off x="8801400" y="4211467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64"/>
            <p:cNvSpPr/>
            <p:nvPr/>
          </p:nvSpPr>
          <p:spPr>
            <a:xfrm>
              <a:off x="8496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64"/>
            <p:cNvSpPr/>
            <p:nvPr/>
          </p:nvSpPr>
          <p:spPr>
            <a:xfrm>
              <a:off x="8191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64"/>
            <p:cNvSpPr/>
            <p:nvPr/>
          </p:nvSpPr>
          <p:spPr>
            <a:xfrm>
              <a:off x="78870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64"/>
            <p:cNvSpPr/>
            <p:nvPr/>
          </p:nvSpPr>
          <p:spPr>
            <a:xfrm>
              <a:off x="75822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64"/>
            <p:cNvSpPr/>
            <p:nvPr/>
          </p:nvSpPr>
          <p:spPr>
            <a:xfrm>
              <a:off x="72774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64"/>
            <p:cNvSpPr/>
            <p:nvPr/>
          </p:nvSpPr>
          <p:spPr>
            <a:xfrm>
              <a:off x="69726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64"/>
            <p:cNvSpPr/>
            <p:nvPr/>
          </p:nvSpPr>
          <p:spPr>
            <a:xfrm>
              <a:off x="6667800" y="4236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64"/>
            <p:cNvSpPr/>
            <p:nvPr/>
          </p:nvSpPr>
          <p:spPr>
            <a:xfrm>
              <a:off x="8801400" y="4490515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64"/>
            <p:cNvSpPr/>
            <p:nvPr/>
          </p:nvSpPr>
          <p:spPr>
            <a:xfrm>
              <a:off x="8496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64"/>
            <p:cNvSpPr/>
            <p:nvPr/>
          </p:nvSpPr>
          <p:spPr>
            <a:xfrm>
              <a:off x="8191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64"/>
            <p:cNvSpPr/>
            <p:nvPr/>
          </p:nvSpPr>
          <p:spPr>
            <a:xfrm>
              <a:off x="78870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64"/>
            <p:cNvSpPr/>
            <p:nvPr/>
          </p:nvSpPr>
          <p:spPr>
            <a:xfrm>
              <a:off x="75822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64"/>
            <p:cNvSpPr/>
            <p:nvPr/>
          </p:nvSpPr>
          <p:spPr>
            <a:xfrm>
              <a:off x="72774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64"/>
            <p:cNvSpPr/>
            <p:nvPr/>
          </p:nvSpPr>
          <p:spPr>
            <a:xfrm>
              <a:off x="69726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64"/>
            <p:cNvSpPr/>
            <p:nvPr/>
          </p:nvSpPr>
          <p:spPr>
            <a:xfrm>
              <a:off x="6667800" y="449051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64"/>
            <p:cNvSpPr/>
            <p:nvPr/>
          </p:nvSpPr>
          <p:spPr>
            <a:xfrm>
              <a:off x="8801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64"/>
            <p:cNvSpPr/>
            <p:nvPr/>
          </p:nvSpPr>
          <p:spPr>
            <a:xfrm>
              <a:off x="8496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64"/>
            <p:cNvSpPr/>
            <p:nvPr/>
          </p:nvSpPr>
          <p:spPr>
            <a:xfrm>
              <a:off x="8191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64"/>
            <p:cNvSpPr/>
            <p:nvPr/>
          </p:nvSpPr>
          <p:spPr>
            <a:xfrm>
              <a:off x="78870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64"/>
            <p:cNvSpPr/>
            <p:nvPr/>
          </p:nvSpPr>
          <p:spPr>
            <a:xfrm>
              <a:off x="75822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64"/>
            <p:cNvSpPr/>
            <p:nvPr/>
          </p:nvSpPr>
          <p:spPr>
            <a:xfrm>
              <a:off x="72774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64"/>
            <p:cNvSpPr/>
            <p:nvPr/>
          </p:nvSpPr>
          <p:spPr>
            <a:xfrm>
              <a:off x="69726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64"/>
            <p:cNvSpPr/>
            <p:nvPr/>
          </p:nvSpPr>
          <p:spPr>
            <a:xfrm>
              <a:off x="6667800" y="4769563"/>
              <a:ext cx="37800" cy="37800"/>
            </a:xfrm>
            <a:prstGeom prst="rect">
              <a:avLst/>
            </a:prstGeom>
            <a:solidFill>
              <a:srgbClr val="7DA39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23" name="Google Shape;2423;p64"/>
            <p:cNvGrpSpPr/>
            <p:nvPr/>
          </p:nvGrpSpPr>
          <p:grpSpPr>
            <a:xfrm>
              <a:off x="8420452" y="478742"/>
              <a:ext cx="190087" cy="210146"/>
              <a:chOff x="15581576" y="8145021"/>
              <a:chExt cx="291723" cy="322458"/>
            </a:xfrm>
          </p:grpSpPr>
          <p:sp>
            <p:nvSpPr>
              <p:cNvPr id="2424" name="Google Shape;2424;p64"/>
              <p:cNvSpPr/>
              <p:nvPr/>
            </p:nvSpPr>
            <p:spPr>
              <a:xfrm>
                <a:off x="15581576" y="8384130"/>
                <a:ext cx="291723" cy="83349"/>
              </a:xfrm>
              <a:custGeom>
                <a:rect b="b" l="l" r="r" t="t"/>
                <a:pathLst>
                  <a:path extrusionOk="0" h="83349" w="291723">
                    <a:moveTo>
                      <a:pt x="8393" y="8393"/>
                    </a:moveTo>
                    <a:lnTo>
                      <a:pt x="288031" y="8393"/>
                    </a:lnTo>
                    <a:lnTo>
                      <a:pt x="288031" y="78198"/>
                    </a:lnTo>
                    <a:lnTo>
                      <a:pt x="8393" y="78198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45555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25" name="Google Shape;2425;p64"/>
              <p:cNvSpPr/>
              <p:nvPr/>
            </p:nvSpPr>
            <p:spPr>
              <a:xfrm>
                <a:off x="15581576" y="8145021"/>
                <a:ext cx="291723" cy="197955"/>
              </a:xfrm>
              <a:custGeom>
                <a:rect b="b" l="l" r="r" t="t"/>
                <a:pathLst>
                  <a:path extrusionOk="0" h="197955" w="291723">
                    <a:moveTo>
                      <a:pt x="19958" y="196242"/>
                    </a:moveTo>
                    <a:cubicBezTo>
                      <a:pt x="74656" y="196242"/>
                      <a:pt x="129667" y="187594"/>
                      <a:pt x="183010" y="162277"/>
                    </a:cubicBezTo>
                    <a:cubicBezTo>
                      <a:pt x="220309" y="144565"/>
                      <a:pt x="260838" y="115185"/>
                      <a:pt x="287302" y="83616"/>
                    </a:cubicBezTo>
                    <a:lnTo>
                      <a:pt x="260838" y="8393"/>
                    </a:lnTo>
                    <a:cubicBezTo>
                      <a:pt x="255420" y="16519"/>
                      <a:pt x="247294" y="26521"/>
                      <a:pt x="230103" y="43712"/>
                    </a:cubicBezTo>
                    <a:cubicBezTo>
                      <a:pt x="213537" y="60278"/>
                      <a:pt x="190303" y="79032"/>
                      <a:pt x="161131" y="94660"/>
                    </a:cubicBezTo>
                    <a:cubicBezTo>
                      <a:pt x="117477" y="118102"/>
                      <a:pt x="65904" y="128833"/>
                      <a:pt x="19958" y="129041"/>
                    </a:cubicBezTo>
                    <a:lnTo>
                      <a:pt x="8393" y="129041"/>
                    </a:lnTo>
                    <a:lnTo>
                      <a:pt x="8393" y="196242"/>
                    </a:lnTo>
                    <a:lnTo>
                      <a:pt x="19958" y="196242"/>
                    </a:lnTo>
                    <a:close/>
                  </a:path>
                </a:pathLst>
              </a:custGeom>
              <a:solidFill>
                <a:srgbClr val="7DA399"/>
              </a:solidFill>
              <a:ln>
                <a:noFill/>
              </a:ln>
            </p:spPr>
            <p:txBody>
              <a:bodyPr anchorCtr="0" anchor="ctr" bIns="27700" lIns="55425" spcFirstLastPara="1" rIns="55425" wrap="square" tIns="27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rgbClr val="45555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2426" name="Google Shape;2426;p64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2427" name="Google Shape;2427;p64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428" name="Google Shape;2428;p64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429" name="Google Shape;2429;p64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430" name="Google Shape;2430;p64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431" name="Google Shape;2431;p64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432" name="Google Shape;2432;p64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  <p:sp>
          <p:nvSpPr>
            <p:cNvPr id="2433" name="Google Shape;2433;p64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rgbClr val="D4E0DD">
                <a:alpha val="6078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accent2"/>
                </a:solidFill>
              </a:endParaRPr>
            </a:p>
          </p:txBody>
        </p:sp>
      </p:grpSp>
      <p:sp>
        <p:nvSpPr>
          <p:cNvPr id="2434" name="Google Shape;2434;p6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Half Split">
  <p:cSld name="SECTION_TITLE_AND_DESCRIPTION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"/>
          <p:cNvSpPr/>
          <p:nvPr/>
        </p:nvSpPr>
        <p:spPr>
          <a:xfrm>
            <a:off x="0" y="5967"/>
            <a:ext cx="6096000" cy="644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8"/>
          <p:cNvSpPr/>
          <p:nvPr/>
        </p:nvSpPr>
        <p:spPr>
          <a:xfrm>
            <a:off x="-167" y="6462733"/>
            <a:ext cx="12192000" cy="39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8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93" name="Google Shape;393;p8"/>
          <p:cNvSpPr txBox="1"/>
          <p:nvPr>
            <p:ph idx="12" type="sldNum"/>
          </p:nvPr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4" name="Google Shape;394;p8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395" name="Google Shape;395;p8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2" name="Google Shape;402;p8"/>
          <p:cNvSpPr txBox="1"/>
          <p:nvPr>
            <p:ph type="title"/>
          </p:nvPr>
        </p:nvSpPr>
        <p:spPr>
          <a:xfrm>
            <a:off x="212400" y="795967"/>
            <a:ext cx="5883600" cy="1231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Work Sans SemiBold"/>
              <a:buNone/>
              <a:defRPr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Work Sans SemiBold"/>
              <a:buNone/>
              <a:defRPr sz="7200"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hird Split">
  <p:cSld name="SECTION_TITLE_AND_DESCRIPTION_1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"/>
          <p:cNvSpPr/>
          <p:nvPr/>
        </p:nvSpPr>
        <p:spPr>
          <a:xfrm>
            <a:off x="0" y="5967"/>
            <a:ext cx="4259700" cy="6466500"/>
          </a:xfrm>
          <a:prstGeom prst="rect">
            <a:avLst/>
          </a:prstGeom>
          <a:solidFill>
            <a:srgbClr val="234F4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9"/>
          <p:cNvSpPr/>
          <p:nvPr/>
        </p:nvSpPr>
        <p:spPr>
          <a:xfrm>
            <a:off x="-167" y="6462733"/>
            <a:ext cx="12192000" cy="395100"/>
          </a:xfrm>
          <a:prstGeom prst="rect">
            <a:avLst/>
          </a:prstGeom>
          <a:solidFill>
            <a:srgbClr val="234F4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9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07" name="Google Shape;407;p9"/>
          <p:cNvSpPr txBox="1"/>
          <p:nvPr>
            <p:ph idx="12" type="sldNum"/>
          </p:nvPr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409" name="Google Shape;409;p9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16" name="Google Shape;416;p9"/>
          <p:cNvCxnSpPr/>
          <p:nvPr/>
        </p:nvCxnSpPr>
        <p:spPr>
          <a:xfrm>
            <a:off x="9833" y="6461133"/>
            <a:ext cx="4259100" cy="0"/>
          </a:xfrm>
          <a:prstGeom prst="straightConnector1">
            <a:avLst/>
          </a:prstGeom>
          <a:noFill/>
          <a:ln cap="flat" cmpd="sng" w="9525">
            <a:solidFill>
              <a:srgbClr val="5285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7" name="Google Shape;417;p9"/>
          <p:cNvSpPr txBox="1"/>
          <p:nvPr>
            <p:ph type="title"/>
          </p:nvPr>
        </p:nvSpPr>
        <p:spPr>
          <a:xfrm>
            <a:off x="600200" y="1877933"/>
            <a:ext cx="3109500" cy="3060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Work Sans SemiBold"/>
              <a:buNone/>
              <a:defRPr sz="48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 SemiBold"/>
              <a:buNone/>
              <a:defRPr sz="7200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9pPr>
          </a:lstStyle>
          <a:p/>
        </p:txBody>
      </p:sp>
      <p:sp>
        <p:nvSpPr>
          <p:cNvPr id="418" name="Google Shape;418;p9"/>
          <p:cNvSpPr txBox="1"/>
          <p:nvPr>
            <p:ph idx="1" type="body"/>
          </p:nvPr>
        </p:nvSpPr>
        <p:spPr>
          <a:xfrm>
            <a:off x="4564400" y="1130533"/>
            <a:ext cx="7516800" cy="4555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Outfit"/>
              <a:buChar char="●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61950" lvl="1" marL="9144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Outfit"/>
              <a:buChar char="○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Outfit"/>
              <a:buChar char="■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36550" lvl="3" marL="18288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700"/>
              <a:buFont typeface="Outfit"/>
              <a:buChar char="●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Outfit"/>
              <a:buChar char="○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Outfit"/>
              <a:buChar char="■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utfit"/>
              <a:buChar char="●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Outfit"/>
              <a:buChar char="○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800"/>
              <a:buFont typeface="Outfit"/>
              <a:buChar char="■"/>
              <a:defRPr>
                <a:solidFill>
                  <a:srgbClr val="1A1A1A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0"/>
          <p:cNvSpPr/>
          <p:nvPr/>
        </p:nvSpPr>
        <p:spPr>
          <a:xfrm>
            <a:off x="-167" y="6462733"/>
            <a:ext cx="12192000" cy="395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0"/>
          <p:cNvSpPr txBox="1"/>
          <p:nvPr/>
        </p:nvSpPr>
        <p:spPr>
          <a:xfrm>
            <a:off x="4455600" y="6472533"/>
            <a:ext cx="3280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CONFIDENTIAL</a:t>
            </a:r>
            <a:endParaRPr sz="1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22" name="Google Shape;422;p10"/>
          <p:cNvSpPr txBox="1"/>
          <p:nvPr>
            <p:ph idx="12" type="sldNum"/>
          </p:nvPr>
        </p:nvSpPr>
        <p:spPr>
          <a:xfrm>
            <a:off x="304800" y="6472530"/>
            <a:ext cx="7317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l">
              <a:buNone/>
              <a:defRPr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23" name="Google Shape;423;p10"/>
          <p:cNvGrpSpPr/>
          <p:nvPr/>
        </p:nvGrpSpPr>
        <p:grpSpPr>
          <a:xfrm>
            <a:off x="11331860" y="6591877"/>
            <a:ext cx="657225" cy="136898"/>
            <a:chOff x="238125" y="1729525"/>
            <a:chExt cx="7143750" cy="1488025"/>
          </a:xfrm>
        </p:grpSpPr>
        <p:sp>
          <p:nvSpPr>
            <p:cNvPr id="424" name="Google Shape;424;p10"/>
            <p:cNvSpPr/>
            <p:nvPr/>
          </p:nvSpPr>
          <p:spPr>
            <a:xfrm>
              <a:off x="238125" y="26825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238125" y="1730225"/>
              <a:ext cx="1238150" cy="1486625"/>
            </a:xfrm>
            <a:custGeom>
              <a:rect b="b" l="l" r="r" t="t"/>
              <a:pathLst>
                <a:path extrusionOk="0" h="59465" w="49526">
                  <a:moveTo>
                    <a:pt x="24552" y="0"/>
                  </a:moveTo>
                  <a:lnTo>
                    <a:pt x="22919" y="56"/>
                  </a:lnTo>
                  <a:lnTo>
                    <a:pt x="21286" y="141"/>
                  </a:lnTo>
                  <a:lnTo>
                    <a:pt x="19962" y="254"/>
                  </a:lnTo>
                  <a:lnTo>
                    <a:pt x="18611" y="451"/>
                  </a:lnTo>
                  <a:lnTo>
                    <a:pt x="17316" y="676"/>
                  </a:lnTo>
                  <a:lnTo>
                    <a:pt x="16020" y="986"/>
                  </a:lnTo>
                  <a:lnTo>
                    <a:pt x="15373" y="1155"/>
                  </a:lnTo>
                  <a:lnTo>
                    <a:pt x="14725" y="1323"/>
                  </a:lnTo>
                  <a:lnTo>
                    <a:pt x="14106" y="1549"/>
                  </a:lnTo>
                  <a:lnTo>
                    <a:pt x="13458" y="1774"/>
                  </a:lnTo>
                  <a:lnTo>
                    <a:pt x="12839" y="1999"/>
                  </a:lnTo>
                  <a:lnTo>
                    <a:pt x="12248" y="2281"/>
                  </a:lnTo>
                  <a:lnTo>
                    <a:pt x="11628" y="2562"/>
                  </a:lnTo>
                  <a:lnTo>
                    <a:pt x="11009" y="2844"/>
                  </a:lnTo>
                  <a:lnTo>
                    <a:pt x="10277" y="3238"/>
                  </a:lnTo>
                  <a:lnTo>
                    <a:pt x="9573" y="3660"/>
                  </a:lnTo>
                  <a:lnTo>
                    <a:pt x="8869" y="4111"/>
                  </a:lnTo>
                  <a:lnTo>
                    <a:pt x="8221" y="4561"/>
                  </a:lnTo>
                  <a:lnTo>
                    <a:pt x="7574" y="5068"/>
                  </a:lnTo>
                  <a:lnTo>
                    <a:pt x="6954" y="5575"/>
                  </a:lnTo>
                  <a:lnTo>
                    <a:pt x="6391" y="6082"/>
                  </a:lnTo>
                  <a:lnTo>
                    <a:pt x="5828" y="6645"/>
                  </a:lnTo>
                  <a:lnTo>
                    <a:pt x="5321" y="7236"/>
                  </a:lnTo>
                  <a:lnTo>
                    <a:pt x="4843" y="7856"/>
                  </a:lnTo>
                  <a:lnTo>
                    <a:pt x="4392" y="8475"/>
                  </a:lnTo>
                  <a:lnTo>
                    <a:pt x="3970" y="9151"/>
                  </a:lnTo>
                  <a:lnTo>
                    <a:pt x="3604" y="9855"/>
                  </a:lnTo>
                  <a:lnTo>
                    <a:pt x="3266" y="10558"/>
                  </a:lnTo>
                  <a:lnTo>
                    <a:pt x="2956" y="11319"/>
                  </a:lnTo>
                  <a:lnTo>
                    <a:pt x="2675" y="12107"/>
                  </a:lnTo>
                  <a:lnTo>
                    <a:pt x="2562" y="12614"/>
                  </a:lnTo>
                  <a:lnTo>
                    <a:pt x="2421" y="13121"/>
                  </a:lnTo>
                  <a:lnTo>
                    <a:pt x="2337" y="13599"/>
                  </a:lnTo>
                  <a:lnTo>
                    <a:pt x="2224" y="14106"/>
                  </a:lnTo>
                  <a:lnTo>
                    <a:pt x="2112" y="15091"/>
                  </a:lnTo>
                  <a:lnTo>
                    <a:pt x="2055" y="16105"/>
                  </a:lnTo>
                  <a:lnTo>
                    <a:pt x="2055" y="17090"/>
                  </a:lnTo>
                  <a:lnTo>
                    <a:pt x="2112" y="18104"/>
                  </a:lnTo>
                  <a:lnTo>
                    <a:pt x="2224" y="19118"/>
                  </a:lnTo>
                  <a:lnTo>
                    <a:pt x="2393" y="20103"/>
                  </a:lnTo>
                  <a:lnTo>
                    <a:pt x="2562" y="20863"/>
                  </a:lnTo>
                  <a:lnTo>
                    <a:pt x="2759" y="21595"/>
                  </a:lnTo>
                  <a:lnTo>
                    <a:pt x="2984" y="22299"/>
                  </a:lnTo>
                  <a:lnTo>
                    <a:pt x="3238" y="22975"/>
                  </a:lnTo>
                  <a:lnTo>
                    <a:pt x="3519" y="23651"/>
                  </a:lnTo>
                  <a:lnTo>
                    <a:pt x="3857" y="24270"/>
                  </a:lnTo>
                  <a:lnTo>
                    <a:pt x="4223" y="24890"/>
                  </a:lnTo>
                  <a:lnTo>
                    <a:pt x="4617" y="25481"/>
                  </a:lnTo>
                  <a:lnTo>
                    <a:pt x="5068" y="26072"/>
                  </a:lnTo>
                  <a:lnTo>
                    <a:pt x="5518" y="26607"/>
                  </a:lnTo>
                  <a:lnTo>
                    <a:pt x="6025" y="27142"/>
                  </a:lnTo>
                  <a:lnTo>
                    <a:pt x="6560" y="27621"/>
                  </a:lnTo>
                  <a:lnTo>
                    <a:pt x="7151" y="28099"/>
                  </a:lnTo>
                  <a:lnTo>
                    <a:pt x="7743" y="28550"/>
                  </a:lnTo>
                  <a:lnTo>
                    <a:pt x="8390" y="28972"/>
                  </a:lnTo>
                  <a:lnTo>
                    <a:pt x="9066" y="29394"/>
                  </a:lnTo>
                  <a:lnTo>
                    <a:pt x="10446" y="30126"/>
                  </a:lnTo>
                  <a:lnTo>
                    <a:pt x="11121" y="30492"/>
                  </a:lnTo>
                  <a:lnTo>
                    <a:pt x="11825" y="30830"/>
                  </a:lnTo>
                  <a:lnTo>
                    <a:pt x="12557" y="31140"/>
                  </a:lnTo>
                  <a:lnTo>
                    <a:pt x="13261" y="31422"/>
                  </a:lnTo>
                  <a:lnTo>
                    <a:pt x="13993" y="31703"/>
                  </a:lnTo>
                  <a:lnTo>
                    <a:pt x="14725" y="31928"/>
                  </a:lnTo>
                  <a:lnTo>
                    <a:pt x="16189" y="32323"/>
                  </a:lnTo>
                  <a:lnTo>
                    <a:pt x="17682" y="32689"/>
                  </a:lnTo>
                  <a:lnTo>
                    <a:pt x="20666" y="33392"/>
                  </a:lnTo>
                  <a:lnTo>
                    <a:pt x="26635" y="34744"/>
                  </a:lnTo>
                  <a:lnTo>
                    <a:pt x="28437" y="35138"/>
                  </a:lnTo>
                  <a:lnTo>
                    <a:pt x="29338" y="35335"/>
                  </a:lnTo>
                  <a:lnTo>
                    <a:pt x="30211" y="35560"/>
                  </a:lnTo>
                  <a:lnTo>
                    <a:pt x="31084" y="35786"/>
                  </a:lnTo>
                  <a:lnTo>
                    <a:pt x="31956" y="36067"/>
                  </a:lnTo>
                  <a:lnTo>
                    <a:pt x="32801" y="36405"/>
                  </a:lnTo>
                  <a:lnTo>
                    <a:pt x="33646" y="36771"/>
                  </a:lnTo>
                  <a:lnTo>
                    <a:pt x="34265" y="37081"/>
                  </a:lnTo>
                  <a:lnTo>
                    <a:pt x="34800" y="37447"/>
                  </a:lnTo>
                  <a:lnTo>
                    <a:pt x="35251" y="37841"/>
                  </a:lnTo>
                  <a:lnTo>
                    <a:pt x="35673" y="38291"/>
                  </a:lnTo>
                  <a:lnTo>
                    <a:pt x="36039" y="38742"/>
                  </a:lnTo>
                  <a:lnTo>
                    <a:pt x="36349" y="39221"/>
                  </a:lnTo>
                  <a:lnTo>
                    <a:pt x="36602" y="39699"/>
                  </a:lnTo>
                  <a:lnTo>
                    <a:pt x="36799" y="40206"/>
                  </a:lnTo>
                  <a:lnTo>
                    <a:pt x="36940" y="40741"/>
                  </a:lnTo>
                  <a:lnTo>
                    <a:pt x="37024" y="41276"/>
                  </a:lnTo>
                  <a:lnTo>
                    <a:pt x="37081" y="41783"/>
                  </a:lnTo>
                  <a:lnTo>
                    <a:pt x="37109" y="42318"/>
                  </a:lnTo>
                  <a:lnTo>
                    <a:pt x="37053" y="42824"/>
                  </a:lnTo>
                  <a:lnTo>
                    <a:pt x="36996" y="43359"/>
                  </a:lnTo>
                  <a:lnTo>
                    <a:pt x="36884" y="43838"/>
                  </a:lnTo>
                  <a:lnTo>
                    <a:pt x="36715" y="44317"/>
                  </a:lnTo>
                  <a:lnTo>
                    <a:pt x="36574" y="44711"/>
                  </a:lnTo>
                  <a:lnTo>
                    <a:pt x="36405" y="45077"/>
                  </a:lnTo>
                  <a:lnTo>
                    <a:pt x="36208" y="45415"/>
                  </a:lnTo>
                  <a:lnTo>
                    <a:pt x="35983" y="45725"/>
                  </a:lnTo>
                  <a:lnTo>
                    <a:pt x="35757" y="46034"/>
                  </a:lnTo>
                  <a:lnTo>
                    <a:pt x="35504" y="46316"/>
                  </a:lnTo>
                  <a:lnTo>
                    <a:pt x="35223" y="46597"/>
                  </a:lnTo>
                  <a:lnTo>
                    <a:pt x="34941" y="46851"/>
                  </a:lnTo>
                  <a:lnTo>
                    <a:pt x="34631" y="47076"/>
                  </a:lnTo>
                  <a:lnTo>
                    <a:pt x="34322" y="47273"/>
                  </a:lnTo>
                  <a:lnTo>
                    <a:pt x="33984" y="47470"/>
                  </a:lnTo>
                  <a:lnTo>
                    <a:pt x="33646" y="47667"/>
                  </a:lnTo>
                  <a:lnTo>
                    <a:pt x="33280" y="47808"/>
                  </a:lnTo>
                  <a:lnTo>
                    <a:pt x="32914" y="47977"/>
                  </a:lnTo>
                  <a:lnTo>
                    <a:pt x="32154" y="48230"/>
                  </a:lnTo>
                  <a:lnTo>
                    <a:pt x="31422" y="48427"/>
                  </a:lnTo>
                  <a:lnTo>
                    <a:pt x="30661" y="48625"/>
                  </a:lnTo>
                  <a:lnTo>
                    <a:pt x="29929" y="48793"/>
                  </a:lnTo>
                  <a:lnTo>
                    <a:pt x="29197" y="48906"/>
                  </a:lnTo>
                  <a:lnTo>
                    <a:pt x="28437" y="49019"/>
                  </a:lnTo>
                  <a:lnTo>
                    <a:pt x="27705" y="49131"/>
                  </a:lnTo>
                  <a:lnTo>
                    <a:pt x="26973" y="49188"/>
                  </a:lnTo>
                  <a:lnTo>
                    <a:pt x="26213" y="49216"/>
                  </a:lnTo>
                  <a:lnTo>
                    <a:pt x="25481" y="49244"/>
                  </a:lnTo>
                  <a:lnTo>
                    <a:pt x="24721" y="49244"/>
                  </a:lnTo>
                  <a:lnTo>
                    <a:pt x="23960" y="49188"/>
                  </a:lnTo>
                  <a:lnTo>
                    <a:pt x="23228" y="49131"/>
                  </a:lnTo>
                  <a:lnTo>
                    <a:pt x="22468" y="49047"/>
                  </a:lnTo>
                  <a:lnTo>
                    <a:pt x="21736" y="48934"/>
                  </a:lnTo>
                  <a:lnTo>
                    <a:pt x="20976" y="48793"/>
                  </a:lnTo>
                  <a:lnTo>
                    <a:pt x="20244" y="48625"/>
                  </a:lnTo>
                  <a:lnTo>
                    <a:pt x="19427" y="48427"/>
                  </a:lnTo>
                  <a:lnTo>
                    <a:pt x="18639" y="48174"/>
                  </a:lnTo>
                  <a:lnTo>
                    <a:pt x="17907" y="47864"/>
                  </a:lnTo>
                  <a:lnTo>
                    <a:pt x="17231" y="47526"/>
                  </a:lnTo>
                  <a:lnTo>
                    <a:pt x="16584" y="47160"/>
                  </a:lnTo>
                  <a:lnTo>
                    <a:pt x="15964" y="46738"/>
                  </a:lnTo>
                  <a:lnTo>
                    <a:pt x="15401" y="46288"/>
                  </a:lnTo>
                  <a:lnTo>
                    <a:pt x="14894" y="45809"/>
                  </a:lnTo>
                  <a:lnTo>
                    <a:pt x="14416" y="45274"/>
                  </a:lnTo>
                  <a:lnTo>
                    <a:pt x="13993" y="44711"/>
                  </a:lnTo>
                  <a:lnTo>
                    <a:pt x="13627" y="44091"/>
                  </a:lnTo>
                  <a:lnTo>
                    <a:pt x="13289" y="43444"/>
                  </a:lnTo>
                  <a:lnTo>
                    <a:pt x="13008" y="42740"/>
                  </a:lnTo>
                  <a:lnTo>
                    <a:pt x="12783" y="42008"/>
                  </a:lnTo>
                  <a:lnTo>
                    <a:pt x="12586" y="41248"/>
                  </a:lnTo>
                  <a:lnTo>
                    <a:pt x="12473" y="40431"/>
                  </a:lnTo>
                  <a:lnTo>
                    <a:pt x="12332" y="39277"/>
                  </a:lnTo>
                  <a:lnTo>
                    <a:pt x="12219" y="38094"/>
                  </a:lnTo>
                  <a:lnTo>
                    <a:pt x="0" y="38094"/>
                  </a:lnTo>
                  <a:lnTo>
                    <a:pt x="113" y="39361"/>
                  </a:lnTo>
                  <a:lnTo>
                    <a:pt x="197" y="40572"/>
                  </a:lnTo>
                  <a:lnTo>
                    <a:pt x="310" y="41755"/>
                  </a:lnTo>
                  <a:lnTo>
                    <a:pt x="394" y="42346"/>
                  </a:lnTo>
                  <a:lnTo>
                    <a:pt x="479" y="42909"/>
                  </a:lnTo>
                  <a:lnTo>
                    <a:pt x="648" y="43697"/>
                  </a:lnTo>
                  <a:lnTo>
                    <a:pt x="845" y="44458"/>
                  </a:lnTo>
                  <a:lnTo>
                    <a:pt x="1042" y="45190"/>
                  </a:lnTo>
                  <a:lnTo>
                    <a:pt x="1295" y="45893"/>
                  </a:lnTo>
                  <a:lnTo>
                    <a:pt x="1549" y="46597"/>
                  </a:lnTo>
                  <a:lnTo>
                    <a:pt x="1802" y="47273"/>
                  </a:lnTo>
                  <a:lnTo>
                    <a:pt x="2112" y="47949"/>
                  </a:lnTo>
                  <a:lnTo>
                    <a:pt x="2421" y="48596"/>
                  </a:lnTo>
                  <a:lnTo>
                    <a:pt x="2759" y="49216"/>
                  </a:lnTo>
                  <a:lnTo>
                    <a:pt x="3125" y="49807"/>
                  </a:lnTo>
                  <a:lnTo>
                    <a:pt x="3491" y="50398"/>
                  </a:lnTo>
                  <a:lnTo>
                    <a:pt x="3914" y="50961"/>
                  </a:lnTo>
                  <a:lnTo>
                    <a:pt x="4308" y="51525"/>
                  </a:lnTo>
                  <a:lnTo>
                    <a:pt x="4758" y="52059"/>
                  </a:lnTo>
                  <a:lnTo>
                    <a:pt x="5209" y="52566"/>
                  </a:lnTo>
                  <a:lnTo>
                    <a:pt x="5716" y="53045"/>
                  </a:lnTo>
                  <a:lnTo>
                    <a:pt x="6194" y="53524"/>
                  </a:lnTo>
                  <a:lnTo>
                    <a:pt x="6729" y="53974"/>
                  </a:lnTo>
                  <a:lnTo>
                    <a:pt x="7264" y="54425"/>
                  </a:lnTo>
                  <a:lnTo>
                    <a:pt x="7827" y="54847"/>
                  </a:lnTo>
                  <a:lnTo>
                    <a:pt x="8418" y="55241"/>
                  </a:lnTo>
                  <a:lnTo>
                    <a:pt x="9010" y="55635"/>
                  </a:lnTo>
                  <a:lnTo>
                    <a:pt x="9629" y="56001"/>
                  </a:lnTo>
                  <a:lnTo>
                    <a:pt x="10277" y="56339"/>
                  </a:lnTo>
                  <a:lnTo>
                    <a:pt x="10924" y="56677"/>
                  </a:lnTo>
                  <a:lnTo>
                    <a:pt x="11600" y="56987"/>
                  </a:lnTo>
                  <a:lnTo>
                    <a:pt x="12304" y="57296"/>
                  </a:lnTo>
                  <a:lnTo>
                    <a:pt x="13008" y="57578"/>
                  </a:lnTo>
                  <a:lnTo>
                    <a:pt x="13768" y="57831"/>
                  </a:lnTo>
                  <a:lnTo>
                    <a:pt x="14500" y="58085"/>
                  </a:lnTo>
                  <a:lnTo>
                    <a:pt x="15288" y="58310"/>
                  </a:lnTo>
                  <a:lnTo>
                    <a:pt x="16077" y="58507"/>
                  </a:lnTo>
                  <a:lnTo>
                    <a:pt x="16865" y="58704"/>
                  </a:lnTo>
                  <a:lnTo>
                    <a:pt x="17653" y="58845"/>
                  </a:lnTo>
                  <a:lnTo>
                    <a:pt x="18442" y="58986"/>
                  </a:lnTo>
                  <a:lnTo>
                    <a:pt x="19230" y="59126"/>
                  </a:lnTo>
                  <a:lnTo>
                    <a:pt x="20019" y="59211"/>
                  </a:lnTo>
                  <a:lnTo>
                    <a:pt x="20807" y="59295"/>
                  </a:lnTo>
                  <a:lnTo>
                    <a:pt x="22412" y="59408"/>
                  </a:lnTo>
                  <a:lnTo>
                    <a:pt x="23988" y="59464"/>
                  </a:lnTo>
                  <a:lnTo>
                    <a:pt x="25593" y="59464"/>
                  </a:lnTo>
                  <a:lnTo>
                    <a:pt x="27198" y="59436"/>
                  </a:lnTo>
                  <a:lnTo>
                    <a:pt x="28775" y="59352"/>
                  </a:lnTo>
                  <a:lnTo>
                    <a:pt x="30042" y="59239"/>
                  </a:lnTo>
                  <a:lnTo>
                    <a:pt x="31309" y="59126"/>
                  </a:lnTo>
                  <a:lnTo>
                    <a:pt x="32548" y="58958"/>
                  </a:lnTo>
                  <a:lnTo>
                    <a:pt x="33815" y="58732"/>
                  </a:lnTo>
                  <a:lnTo>
                    <a:pt x="35025" y="58479"/>
                  </a:lnTo>
                  <a:lnTo>
                    <a:pt x="36264" y="58169"/>
                  </a:lnTo>
                  <a:lnTo>
                    <a:pt x="37475" y="57775"/>
                  </a:lnTo>
                  <a:lnTo>
                    <a:pt x="38657" y="57353"/>
                  </a:lnTo>
                  <a:lnTo>
                    <a:pt x="39530" y="56987"/>
                  </a:lnTo>
                  <a:lnTo>
                    <a:pt x="40403" y="56592"/>
                  </a:lnTo>
                  <a:lnTo>
                    <a:pt x="41220" y="56170"/>
                  </a:lnTo>
                  <a:lnTo>
                    <a:pt x="42008" y="55692"/>
                  </a:lnTo>
                  <a:lnTo>
                    <a:pt x="42768" y="55213"/>
                  </a:lnTo>
                  <a:lnTo>
                    <a:pt x="43500" y="54678"/>
                  </a:lnTo>
                  <a:lnTo>
                    <a:pt x="44204" y="54143"/>
                  </a:lnTo>
                  <a:lnTo>
                    <a:pt x="44852" y="53552"/>
                  </a:lnTo>
                  <a:lnTo>
                    <a:pt x="45471" y="52904"/>
                  </a:lnTo>
                  <a:lnTo>
                    <a:pt x="46034" y="52257"/>
                  </a:lnTo>
                  <a:lnTo>
                    <a:pt x="46569" y="51553"/>
                  </a:lnTo>
                  <a:lnTo>
                    <a:pt x="47076" y="50821"/>
                  </a:lnTo>
                  <a:lnTo>
                    <a:pt x="47526" y="50060"/>
                  </a:lnTo>
                  <a:lnTo>
                    <a:pt x="47949" y="49244"/>
                  </a:lnTo>
                  <a:lnTo>
                    <a:pt x="48315" y="48399"/>
                  </a:lnTo>
                  <a:lnTo>
                    <a:pt x="48653" y="47526"/>
                  </a:lnTo>
                  <a:lnTo>
                    <a:pt x="48822" y="47020"/>
                  </a:lnTo>
                  <a:lnTo>
                    <a:pt x="48962" y="46485"/>
                  </a:lnTo>
                  <a:lnTo>
                    <a:pt x="49075" y="45978"/>
                  </a:lnTo>
                  <a:lnTo>
                    <a:pt x="49188" y="45443"/>
                  </a:lnTo>
                  <a:lnTo>
                    <a:pt x="49300" y="44936"/>
                  </a:lnTo>
                  <a:lnTo>
                    <a:pt x="49357" y="44401"/>
                  </a:lnTo>
                  <a:lnTo>
                    <a:pt x="49469" y="43359"/>
                  </a:lnTo>
                  <a:lnTo>
                    <a:pt x="49525" y="42290"/>
                  </a:lnTo>
                  <a:lnTo>
                    <a:pt x="49497" y="41248"/>
                  </a:lnTo>
                  <a:lnTo>
                    <a:pt x="49441" y="40178"/>
                  </a:lnTo>
                  <a:lnTo>
                    <a:pt x="49300" y="39108"/>
                  </a:lnTo>
                  <a:lnTo>
                    <a:pt x="49188" y="38376"/>
                  </a:lnTo>
                  <a:lnTo>
                    <a:pt x="49047" y="37672"/>
                  </a:lnTo>
                  <a:lnTo>
                    <a:pt x="48850" y="36996"/>
                  </a:lnTo>
                  <a:lnTo>
                    <a:pt x="48653" y="36321"/>
                  </a:lnTo>
                  <a:lnTo>
                    <a:pt x="48427" y="35673"/>
                  </a:lnTo>
                  <a:lnTo>
                    <a:pt x="48146" y="35025"/>
                  </a:lnTo>
                  <a:lnTo>
                    <a:pt x="47864" y="34406"/>
                  </a:lnTo>
                  <a:lnTo>
                    <a:pt x="47526" y="33815"/>
                  </a:lnTo>
                  <a:lnTo>
                    <a:pt x="47160" y="33224"/>
                  </a:lnTo>
                  <a:lnTo>
                    <a:pt x="46766" y="32660"/>
                  </a:lnTo>
                  <a:lnTo>
                    <a:pt x="46344" y="32125"/>
                  </a:lnTo>
                  <a:lnTo>
                    <a:pt x="45893" y="31590"/>
                  </a:lnTo>
                  <a:lnTo>
                    <a:pt x="45387" y="31084"/>
                  </a:lnTo>
                  <a:lnTo>
                    <a:pt x="44880" y="30577"/>
                  </a:lnTo>
                  <a:lnTo>
                    <a:pt x="44317" y="30098"/>
                  </a:lnTo>
                  <a:lnTo>
                    <a:pt x="43697" y="29648"/>
                  </a:lnTo>
                  <a:lnTo>
                    <a:pt x="43078" y="29197"/>
                  </a:lnTo>
                  <a:lnTo>
                    <a:pt x="42430" y="28747"/>
                  </a:lnTo>
                  <a:lnTo>
                    <a:pt x="41755" y="28353"/>
                  </a:lnTo>
                  <a:lnTo>
                    <a:pt x="41079" y="27958"/>
                  </a:lnTo>
                  <a:lnTo>
                    <a:pt x="40403" y="27592"/>
                  </a:lnTo>
                  <a:lnTo>
                    <a:pt x="39699" y="27255"/>
                  </a:lnTo>
                  <a:lnTo>
                    <a:pt x="38995" y="26945"/>
                  </a:lnTo>
                  <a:lnTo>
                    <a:pt x="38291" y="26635"/>
                  </a:lnTo>
                  <a:lnTo>
                    <a:pt x="37588" y="26325"/>
                  </a:lnTo>
                  <a:lnTo>
                    <a:pt x="36856" y="26072"/>
                  </a:lnTo>
                  <a:lnTo>
                    <a:pt x="36123" y="25819"/>
                  </a:lnTo>
                  <a:lnTo>
                    <a:pt x="35391" y="25565"/>
                  </a:lnTo>
                  <a:lnTo>
                    <a:pt x="33871" y="25143"/>
                  </a:lnTo>
                  <a:lnTo>
                    <a:pt x="32351" y="24777"/>
                  </a:lnTo>
                  <a:lnTo>
                    <a:pt x="29563" y="24157"/>
                  </a:lnTo>
                  <a:lnTo>
                    <a:pt x="26776" y="23594"/>
                  </a:lnTo>
                  <a:lnTo>
                    <a:pt x="23960" y="23003"/>
                  </a:lnTo>
                  <a:lnTo>
                    <a:pt x="21173" y="22440"/>
                  </a:lnTo>
                  <a:lnTo>
                    <a:pt x="20582" y="22299"/>
                  </a:lnTo>
                  <a:lnTo>
                    <a:pt x="20019" y="22130"/>
                  </a:lnTo>
                  <a:lnTo>
                    <a:pt x="19427" y="21961"/>
                  </a:lnTo>
                  <a:lnTo>
                    <a:pt x="18864" y="21736"/>
                  </a:lnTo>
                  <a:lnTo>
                    <a:pt x="18329" y="21511"/>
                  </a:lnTo>
                  <a:lnTo>
                    <a:pt x="17794" y="21257"/>
                  </a:lnTo>
                  <a:lnTo>
                    <a:pt x="17259" y="20948"/>
                  </a:lnTo>
                  <a:lnTo>
                    <a:pt x="16781" y="20638"/>
                  </a:lnTo>
                  <a:lnTo>
                    <a:pt x="16499" y="20413"/>
                  </a:lnTo>
                  <a:lnTo>
                    <a:pt x="16246" y="20216"/>
                  </a:lnTo>
                  <a:lnTo>
                    <a:pt x="15992" y="19990"/>
                  </a:lnTo>
                  <a:lnTo>
                    <a:pt x="15767" y="19765"/>
                  </a:lnTo>
                  <a:lnTo>
                    <a:pt x="15570" y="19512"/>
                  </a:lnTo>
                  <a:lnTo>
                    <a:pt x="15373" y="19258"/>
                  </a:lnTo>
                  <a:lnTo>
                    <a:pt x="15204" y="19005"/>
                  </a:lnTo>
                  <a:lnTo>
                    <a:pt x="15063" y="18752"/>
                  </a:lnTo>
                  <a:lnTo>
                    <a:pt x="14922" y="18470"/>
                  </a:lnTo>
                  <a:lnTo>
                    <a:pt x="14810" y="18217"/>
                  </a:lnTo>
                  <a:lnTo>
                    <a:pt x="14697" y="17935"/>
                  </a:lnTo>
                  <a:lnTo>
                    <a:pt x="14613" y="17654"/>
                  </a:lnTo>
                  <a:lnTo>
                    <a:pt x="14556" y="17372"/>
                  </a:lnTo>
                  <a:lnTo>
                    <a:pt x="14500" y="17090"/>
                  </a:lnTo>
                  <a:lnTo>
                    <a:pt x="14472" y="16781"/>
                  </a:lnTo>
                  <a:lnTo>
                    <a:pt x="14472" y="16499"/>
                  </a:lnTo>
                  <a:lnTo>
                    <a:pt x="14472" y="16218"/>
                  </a:lnTo>
                  <a:lnTo>
                    <a:pt x="14500" y="15936"/>
                  </a:lnTo>
                  <a:lnTo>
                    <a:pt x="14528" y="15655"/>
                  </a:lnTo>
                  <a:lnTo>
                    <a:pt x="14585" y="15345"/>
                  </a:lnTo>
                  <a:lnTo>
                    <a:pt x="14669" y="15063"/>
                  </a:lnTo>
                  <a:lnTo>
                    <a:pt x="14753" y="14810"/>
                  </a:lnTo>
                  <a:lnTo>
                    <a:pt x="14866" y="14528"/>
                  </a:lnTo>
                  <a:lnTo>
                    <a:pt x="15007" y="14247"/>
                  </a:lnTo>
                  <a:lnTo>
                    <a:pt x="15148" y="13993"/>
                  </a:lnTo>
                  <a:lnTo>
                    <a:pt x="15317" y="13740"/>
                  </a:lnTo>
                  <a:lnTo>
                    <a:pt x="15514" y="13487"/>
                  </a:lnTo>
                  <a:lnTo>
                    <a:pt x="15711" y="13233"/>
                  </a:lnTo>
                  <a:lnTo>
                    <a:pt x="15908" y="13008"/>
                  </a:lnTo>
                  <a:lnTo>
                    <a:pt x="16161" y="12783"/>
                  </a:lnTo>
                  <a:lnTo>
                    <a:pt x="16415" y="12557"/>
                  </a:lnTo>
                  <a:lnTo>
                    <a:pt x="16696" y="12360"/>
                  </a:lnTo>
                  <a:lnTo>
                    <a:pt x="17006" y="12135"/>
                  </a:lnTo>
                  <a:lnTo>
                    <a:pt x="17344" y="11938"/>
                  </a:lnTo>
                  <a:lnTo>
                    <a:pt x="17710" y="11741"/>
                  </a:lnTo>
                  <a:lnTo>
                    <a:pt x="18076" y="11544"/>
                  </a:lnTo>
                  <a:lnTo>
                    <a:pt x="18442" y="11403"/>
                  </a:lnTo>
                  <a:lnTo>
                    <a:pt x="18808" y="11234"/>
                  </a:lnTo>
                  <a:lnTo>
                    <a:pt x="19202" y="11122"/>
                  </a:lnTo>
                  <a:lnTo>
                    <a:pt x="19568" y="11009"/>
                  </a:lnTo>
                  <a:lnTo>
                    <a:pt x="20187" y="10840"/>
                  </a:lnTo>
                  <a:lnTo>
                    <a:pt x="20779" y="10727"/>
                  </a:lnTo>
                  <a:lnTo>
                    <a:pt x="21370" y="10615"/>
                  </a:lnTo>
                  <a:lnTo>
                    <a:pt x="21989" y="10502"/>
                  </a:lnTo>
                  <a:lnTo>
                    <a:pt x="22581" y="10446"/>
                  </a:lnTo>
                  <a:lnTo>
                    <a:pt x="23200" y="10389"/>
                  </a:lnTo>
                  <a:lnTo>
                    <a:pt x="23791" y="10361"/>
                  </a:lnTo>
                  <a:lnTo>
                    <a:pt x="24411" y="10333"/>
                  </a:lnTo>
                  <a:lnTo>
                    <a:pt x="25002" y="10333"/>
                  </a:lnTo>
                  <a:lnTo>
                    <a:pt x="25621" y="10361"/>
                  </a:lnTo>
                  <a:lnTo>
                    <a:pt x="26213" y="10389"/>
                  </a:lnTo>
                  <a:lnTo>
                    <a:pt x="26832" y="10446"/>
                  </a:lnTo>
                  <a:lnTo>
                    <a:pt x="27452" y="10502"/>
                  </a:lnTo>
                  <a:lnTo>
                    <a:pt x="28043" y="10615"/>
                  </a:lnTo>
                  <a:lnTo>
                    <a:pt x="28634" y="10699"/>
                  </a:lnTo>
                  <a:lnTo>
                    <a:pt x="29254" y="10840"/>
                  </a:lnTo>
                  <a:lnTo>
                    <a:pt x="29873" y="10981"/>
                  </a:lnTo>
                  <a:lnTo>
                    <a:pt x="30464" y="11178"/>
                  </a:lnTo>
                  <a:lnTo>
                    <a:pt x="31027" y="11375"/>
                  </a:lnTo>
                  <a:lnTo>
                    <a:pt x="31590" y="11628"/>
                  </a:lnTo>
                  <a:lnTo>
                    <a:pt x="32097" y="11882"/>
                  </a:lnTo>
                  <a:lnTo>
                    <a:pt x="32604" y="12191"/>
                  </a:lnTo>
                  <a:lnTo>
                    <a:pt x="33083" y="12501"/>
                  </a:lnTo>
                  <a:lnTo>
                    <a:pt x="33533" y="12839"/>
                  </a:lnTo>
                  <a:lnTo>
                    <a:pt x="33927" y="13233"/>
                  </a:lnTo>
                  <a:lnTo>
                    <a:pt x="34322" y="13656"/>
                  </a:lnTo>
                  <a:lnTo>
                    <a:pt x="34688" y="14078"/>
                  </a:lnTo>
                  <a:lnTo>
                    <a:pt x="34997" y="14556"/>
                  </a:lnTo>
                  <a:lnTo>
                    <a:pt x="35307" y="15063"/>
                  </a:lnTo>
                  <a:lnTo>
                    <a:pt x="35560" y="15598"/>
                  </a:lnTo>
                  <a:lnTo>
                    <a:pt x="35786" y="16161"/>
                  </a:lnTo>
                  <a:lnTo>
                    <a:pt x="35983" y="16781"/>
                  </a:lnTo>
                  <a:lnTo>
                    <a:pt x="36039" y="17062"/>
                  </a:lnTo>
                  <a:lnTo>
                    <a:pt x="36095" y="17372"/>
                  </a:lnTo>
                  <a:lnTo>
                    <a:pt x="36152" y="18020"/>
                  </a:lnTo>
                  <a:lnTo>
                    <a:pt x="36180" y="18639"/>
                  </a:lnTo>
                  <a:lnTo>
                    <a:pt x="36180" y="19287"/>
                  </a:lnTo>
                  <a:lnTo>
                    <a:pt x="36180" y="19512"/>
                  </a:lnTo>
                  <a:lnTo>
                    <a:pt x="36236" y="19681"/>
                  </a:lnTo>
                  <a:lnTo>
                    <a:pt x="36292" y="19850"/>
                  </a:lnTo>
                  <a:lnTo>
                    <a:pt x="36377" y="19962"/>
                  </a:lnTo>
                  <a:lnTo>
                    <a:pt x="36518" y="20047"/>
                  </a:lnTo>
                  <a:lnTo>
                    <a:pt x="36658" y="20131"/>
                  </a:lnTo>
                  <a:lnTo>
                    <a:pt x="36856" y="20159"/>
                  </a:lnTo>
                  <a:lnTo>
                    <a:pt x="47836" y="20159"/>
                  </a:lnTo>
                  <a:lnTo>
                    <a:pt x="48033" y="20131"/>
                  </a:lnTo>
                  <a:lnTo>
                    <a:pt x="48202" y="20047"/>
                  </a:lnTo>
                  <a:lnTo>
                    <a:pt x="48315" y="19962"/>
                  </a:lnTo>
                  <a:lnTo>
                    <a:pt x="48399" y="19822"/>
                  </a:lnTo>
                  <a:lnTo>
                    <a:pt x="48456" y="19681"/>
                  </a:lnTo>
                  <a:lnTo>
                    <a:pt x="48512" y="19484"/>
                  </a:lnTo>
                  <a:lnTo>
                    <a:pt x="48512" y="19258"/>
                  </a:lnTo>
                  <a:lnTo>
                    <a:pt x="48512" y="18357"/>
                  </a:lnTo>
                  <a:lnTo>
                    <a:pt x="48456" y="17456"/>
                  </a:lnTo>
                  <a:lnTo>
                    <a:pt x="48399" y="16584"/>
                  </a:lnTo>
                  <a:lnTo>
                    <a:pt x="48259" y="15711"/>
                  </a:lnTo>
                  <a:lnTo>
                    <a:pt x="48118" y="14838"/>
                  </a:lnTo>
                  <a:lnTo>
                    <a:pt x="47892" y="14022"/>
                  </a:lnTo>
                  <a:lnTo>
                    <a:pt x="47667" y="13177"/>
                  </a:lnTo>
                  <a:lnTo>
                    <a:pt x="47386" y="12389"/>
                  </a:lnTo>
                  <a:lnTo>
                    <a:pt x="47048" y="11600"/>
                  </a:lnTo>
                  <a:lnTo>
                    <a:pt x="46654" y="10812"/>
                  </a:lnTo>
                  <a:lnTo>
                    <a:pt x="46231" y="10052"/>
                  </a:lnTo>
                  <a:lnTo>
                    <a:pt x="45781" y="9320"/>
                  </a:lnTo>
                  <a:lnTo>
                    <a:pt x="45246" y="8588"/>
                  </a:lnTo>
                  <a:lnTo>
                    <a:pt x="44683" y="7884"/>
                  </a:lnTo>
                  <a:lnTo>
                    <a:pt x="44063" y="7180"/>
                  </a:lnTo>
                  <a:lnTo>
                    <a:pt x="43416" y="6504"/>
                  </a:lnTo>
                  <a:lnTo>
                    <a:pt x="42909" y="6054"/>
                  </a:lnTo>
                  <a:lnTo>
                    <a:pt x="42402" y="5603"/>
                  </a:lnTo>
                  <a:lnTo>
                    <a:pt x="41895" y="5181"/>
                  </a:lnTo>
                  <a:lnTo>
                    <a:pt x="41360" y="4787"/>
                  </a:lnTo>
                  <a:lnTo>
                    <a:pt x="40825" y="4392"/>
                  </a:lnTo>
                  <a:lnTo>
                    <a:pt x="40262" y="4026"/>
                  </a:lnTo>
                  <a:lnTo>
                    <a:pt x="39699" y="3660"/>
                  </a:lnTo>
                  <a:lnTo>
                    <a:pt x="39136" y="3351"/>
                  </a:lnTo>
                  <a:lnTo>
                    <a:pt x="38545" y="3013"/>
                  </a:lnTo>
                  <a:lnTo>
                    <a:pt x="37954" y="2703"/>
                  </a:lnTo>
                  <a:lnTo>
                    <a:pt x="37362" y="2422"/>
                  </a:lnTo>
                  <a:lnTo>
                    <a:pt x="36743" y="2140"/>
                  </a:lnTo>
                  <a:lnTo>
                    <a:pt x="36123" y="1887"/>
                  </a:lnTo>
                  <a:lnTo>
                    <a:pt x="35504" y="1661"/>
                  </a:lnTo>
                  <a:lnTo>
                    <a:pt x="34856" y="1436"/>
                  </a:lnTo>
                  <a:lnTo>
                    <a:pt x="34209" y="1211"/>
                  </a:lnTo>
                  <a:lnTo>
                    <a:pt x="33392" y="986"/>
                  </a:lnTo>
                  <a:lnTo>
                    <a:pt x="32604" y="789"/>
                  </a:lnTo>
                  <a:lnTo>
                    <a:pt x="31816" y="620"/>
                  </a:lnTo>
                  <a:lnTo>
                    <a:pt x="30999" y="451"/>
                  </a:lnTo>
                  <a:lnTo>
                    <a:pt x="30211" y="338"/>
                  </a:lnTo>
                  <a:lnTo>
                    <a:pt x="29394" y="225"/>
                  </a:lnTo>
                  <a:lnTo>
                    <a:pt x="28606" y="141"/>
                  </a:lnTo>
                  <a:lnTo>
                    <a:pt x="27789" y="85"/>
                  </a:lnTo>
                  <a:lnTo>
                    <a:pt x="26973" y="28"/>
                  </a:lnTo>
                  <a:lnTo>
                    <a:pt x="26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3266225" y="1748525"/>
              <a:ext cx="1450050" cy="1454950"/>
            </a:xfrm>
            <a:custGeom>
              <a:rect b="b" l="l" r="r" t="t"/>
              <a:pathLst>
                <a:path extrusionOk="0" h="58198" w="58002">
                  <a:moveTo>
                    <a:pt x="28776" y="11938"/>
                  </a:moveTo>
                  <a:lnTo>
                    <a:pt x="36856" y="35589"/>
                  </a:lnTo>
                  <a:lnTo>
                    <a:pt x="35815" y="35898"/>
                  </a:lnTo>
                  <a:lnTo>
                    <a:pt x="34773" y="36208"/>
                  </a:lnTo>
                  <a:lnTo>
                    <a:pt x="33731" y="36461"/>
                  </a:lnTo>
                  <a:lnTo>
                    <a:pt x="32689" y="36687"/>
                  </a:lnTo>
                  <a:lnTo>
                    <a:pt x="31648" y="36856"/>
                  </a:lnTo>
                  <a:lnTo>
                    <a:pt x="30606" y="37025"/>
                  </a:lnTo>
                  <a:lnTo>
                    <a:pt x="29536" y="37165"/>
                  </a:lnTo>
                  <a:lnTo>
                    <a:pt x="28494" y="37278"/>
                  </a:lnTo>
                  <a:lnTo>
                    <a:pt x="27424" y="37334"/>
                  </a:lnTo>
                  <a:lnTo>
                    <a:pt x="26383" y="37391"/>
                  </a:lnTo>
                  <a:lnTo>
                    <a:pt x="25313" y="37419"/>
                  </a:lnTo>
                  <a:lnTo>
                    <a:pt x="24243" y="37447"/>
                  </a:lnTo>
                  <a:lnTo>
                    <a:pt x="23145" y="37419"/>
                  </a:lnTo>
                  <a:lnTo>
                    <a:pt x="22075" y="37391"/>
                  </a:lnTo>
                  <a:lnTo>
                    <a:pt x="20977" y="37334"/>
                  </a:lnTo>
                  <a:lnTo>
                    <a:pt x="19907" y="37250"/>
                  </a:lnTo>
                  <a:lnTo>
                    <a:pt x="28522" y="11966"/>
                  </a:lnTo>
                  <a:lnTo>
                    <a:pt x="28776" y="11938"/>
                  </a:lnTo>
                  <a:close/>
                  <a:moveTo>
                    <a:pt x="22216" y="0"/>
                  </a:moveTo>
                  <a:lnTo>
                    <a:pt x="21878" y="28"/>
                  </a:lnTo>
                  <a:lnTo>
                    <a:pt x="21596" y="85"/>
                  </a:lnTo>
                  <a:lnTo>
                    <a:pt x="21512" y="113"/>
                  </a:lnTo>
                  <a:lnTo>
                    <a:pt x="21399" y="169"/>
                  </a:lnTo>
                  <a:lnTo>
                    <a:pt x="21315" y="225"/>
                  </a:lnTo>
                  <a:lnTo>
                    <a:pt x="21258" y="310"/>
                  </a:lnTo>
                  <a:lnTo>
                    <a:pt x="21118" y="535"/>
                  </a:lnTo>
                  <a:lnTo>
                    <a:pt x="21005" y="817"/>
                  </a:lnTo>
                  <a:lnTo>
                    <a:pt x="20836" y="1239"/>
                  </a:lnTo>
                  <a:lnTo>
                    <a:pt x="1437" y="53383"/>
                  </a:lnTo>
                  <a:lnTo>
                    <a:pt x="789" y="55100"/>
                  </a:lnTo>
                  <a:lnTo>
                    <a:pt x="451" y="55973"/>
                  </a:lnTo>
                  <a:lnTo>
                    <a:pt x="142" y="56846"/>
                  </a:lnTo>
                  <a:lnTo>
                    <a:pt x="57" y="57184"/>
                  </a:lnTo>
                  <a:lnTo>
                    <a:pt x="1" y="57493"/>
                  </a:lnTo>
                  <a:lnTo>
                    <a:pt x="1" y="57606"/>
                  </a:lnTo>
                  <a:lnTo>
                    <a:pt x="29" y="57719"/>
                  </a:lnTo>
                  <a:lnTo>
                    <a:pt x="57" y="57831"/>
                  </a:lnTo>
                  <a:lnTo>
                    <a:pt x="114" y="57916"/>
                  </a:lnTo>
                  <a:lnTo>
                    <a:pt x="170" y="57972"/>
                  </a:lnTo>
                  <a:lnTo>
                    <a:pt x="254" y="58028"/>
                  </a:lnTo>
                  <a:lnTo>
                    <a:pt x="480" y="58113"/>
                  </a:lnTo>
                  <a:lnTo>
                    <a:pt x="789" y="58169"/>
                  </a:lnTo>
                  <a:lnTo>
                    <a:pt x="1155" y="58197"/>
                  </a:lnTo>
                  <a:lnTo>
                    <a:pt x="11939" y="58197"/>
                  </a:lnTo>
                  <a:lnTo>
                    <a:pt x="12164" y="58169"/>
                  </a:lnTo>
                  <a:lnTo>
                    <a:pt x="12361" y="58113"/>
                  </a:lnTo>
                  <a:lnTo>
                    <a:pt x="12530" y="58000"/>
                  </a:lnTo>
                  <a:lnTo>
                    <a:pt x="12699" y="57888"/>
                  </a:lnTo>
                  <a:lnTo>
                    <a:pt x="12812" y="57719"/>
                  </a:lnTo>
                  <a:lnTo>
                    <a:pt x="12924" y="57522"/>
                  </a:lnTo>
                  <a:lnTo>
                    <a:pt x="13037" y="57268"/>
                  </a:lnTo>
                  <a:lnTo>
                    <a:pt x="13544" y="55692"/>
                  </a:lnTo>
                  <a:lnTo>
                    <a:pt x="14050" y="54143"/>
                  </a:lnTo>
                  <a:lnTo>
                    <a:pt x="15149" y="51018"/>
                  </a:lnTo>
                  <a:lnTo>
                    <a:pt x="16725" y="46485"/>
                  </a:lnTo>
                  <a:lnTo>
                    <a:pt x="18217" y="46626"/>
                  </a:lnTo>
                  <a:lnTo>
                    <a:pt x="19682" y="46766"/>
                  </a:lnTo>
                  <a:lnTo>
                    <a:pt x="21174" y="46851"/>
                  </a:lnTo>
                  <a:lnTo>
                    <a:pt x="22638" y="46879"/>
                  </a:lnTo>
                  <a:lnTo>
                    <a:pt x="24102" y="46907"/>
                  </a:lnTo>
                  <a:lnTo>
                    <a:pt x="25566" y="46907"/>
                  </a:lnTo>
                  <a:lnTo>
                    <a:pt x="27030" y="46851"/>
                  </a:lnTo>
                  <a:lnTo>
                    <a:pt x="28466" y="46766"/>
                  </a:lnTo>
                  <a:lnTo>
                    <a:pt x="29930" y="46654"/>
                  </a:lnTo>
                  <a:lnTo>
                    <a:pt x="31366" y="46485"/>
                  </a:lnTo>
                  <a:lnTo>
                    <a:pt x="32802" y="46288"/>
                  </a:lnTo>
                  <a:lnTo>
                    <a:pt x="34238" y="46062"/>
                  </a:lnTo>
                  <a:lnTo>
                    <a:pt x="35674" y="45781"/>
                  </a:lnTo>
                  <a:lnTo>
                    <a:pt x="37110" y="45443"/>
                  </a:lnTo>
                  <a:lnTo>
                    <a:pt x="38518" y="45105"/>
                  </a:lnTo>
                  <a:lnTo>
                    <a:pt x="39954" y="44683"/>
                  </a:lnTo>
                  <a:lnTo>
                    <a:pt x="40207" y="45359"/>
                  </a:lnTo>
                  <a:lnTo>
                    <a:pt x="42262" y="51299"/>
                  </a:lnTo>
                  <a:lnTo>
                    <a:pt x="44289" y="57268"/>
                  </a:lnTo>
                  <a:lnTo>
                    <a:pt x="44374" y="57493"/>
                  </a:lnTo>
                  <a:lnTo>
                    <a:pt x="44458" y="57691"/>
                  </a:lnTo>
                  <a:lnTo>
                    <a:pt x="44571" y="57831"/>
                  </a:lnTo>
                  <a:lnTo>
                    <a:pt x="44712" y="57972"/>
                  </a:lnTo>
                  <a:lnTo>
                    <a:pt x="44853" y="58085"/>
                  </a:lnTo>
                  <a:lnTo>
                    <a:pt x="45050" y="58141"/>
                  </a:lnTo>
                  <a:lnTo>
                    <a:pt x="45275" y="58197"/>
                  </a:lnTo>
                  <a:lnTo>
                    <a:pt x="56903" y="58197"/>
                  </a:lnTo>
                  <a:lnTo>
                    <a:pt x="57213" y="58169"/>
                  </a:lnTo>
                  <a:lnTo>
                    <a:pt x="57494" y="58141"/>
                  </a:lnTo>
                  <a:lnTo>
                    <a:pt x="57691" y="58057"/>
                  </a:lnTo>
                  <a:lnTo>
                    <a:pt x="57748" y="58000"/>
                  </a:lnTo>
                  <a:lnTo>
                    <a:pt x="57832" y="57944"/>
                  </a:lnTo>
                  <a:lnTo>
                    <a:pt x="57860" y="57860"/>
                  </a:lnTo>
                  <a:lnTo>
                    <a:pt x="57889" y="57775"/>
                  </a:lnTo>
                  <a:lnTo>
                    <a:pt x="57917" y="57550"/>
                  </a:lnTo>
                  <a:lnTo>
                    <a:pt x="57889" y="57296"/>
                  </a:lnTo>
                  <a:lnTo>
                    <a:pt x="57804" y="56987"/>
                  </a:lnTo>
                  <a:lnTo>
                    <a:pt x="57720" y="56705"/>
                  </a:lnTo>
                  <a:lnTo>
                    <a:pt x="57635" y="56424"/>
                  </a:lnTo>
                  <a:lnTo>
                    <a:pt x="53890" y="46457"/>
                  </a:lnTo>
                  <a:lnTo>
                    <a:pt x="51188" y="39192"/>
                  </a:lnTo>
                  <a:lnTo>
                    <a:pt x="51723" y="38826"/>
                  </a:lnTo>
                  <a:lnTo>
                    <a:pt x="52201" y="38460"/>
                  </a:lnTo>
                  <a:lnTo>
                    <a:pt x="57523" y="33956"/>
                  </a:lnTo>
                  <a:lnTo>
                    <a:pt x="57691" y="33787"/>
                  </a:lnTo>
                  <a:lnTo>
                    <a:pt x="57832" y="33646"/>
                  </a:lnTo>
                  <a:lnTo>
                    <a:pt x="57917" y="33477"/>
                  </a:lnTo>
                  <a:lnTo>
                    <a:pt x="57973" y="33280"/>
                  </a:lnTo>
                  <a:lnTo>
                    <a:pt x="58001" y="33111"/>
                  </a:lnTo>
                  <a:lnTo>
                    <a:pt x="58001" y="32914"/>
                  </a:lnTo>
                  <a:lnTo>
                    <a:pt x="57945" y="32689"/>
                  </a:lnTo>
                  <a:lnTo>
                    <a:pt x="57860" y="32463"/>
                  </a:lnTo>
                  <a:lnTo>
                    <a:pt x="57016" y="30380"/>
                  </a:lnTo>
                  <a:lnTo>
                    <a:pt x="56171" y="28268"/>
                  </a:lnTo>
                  <a:lnTo>
                    <a:pt x="54510" y="24073"/>
                  </a:lnTo>
                  <a:lnTo>
                    <a:pt x="54313" y="23651"/>
                  </a:lnTo>
                  <a:lnTo>
                    <a:pt x="54059" y="23116"/>
                  </a:lnTo>
                  <a:lnTo>
                    <a:pt x="53299" y="24017"/>
                  </a:lnTo>
                  <a:lnTo>
                    <a:pt x="52539" y="24890"/>
                  </a:lnTo>
                  <a:lnTo>
                    <a:pt x="51779" y="25734"/>
                  </a:lnTo>
                  <a:lnTo>
                    <a:pt x="50990" y="26551"/>
                  </a:lnTo>
                  <a:lnTo>
                    <a:pt x="50202" y="27339"/>
                  </a:lnTo>
                  <a:lnTo>
                    <a:pt x="49357" y="28099"/>
                  </a:lnTo>
                  <a:lnTo>
                    <a:pt x="48513" y="28859"/>
                  </a:lnTo>
                  <a:lnTo>
                    <a:pt x="47612" y="29563"/>
                  </a:lnTo>
                  <a:lnTo>
                    <a:pt x="47049" y="28212"/>
                  </a:lnTo>
                  <a:lnTo>
                    <a:pt x="36941" y="1126"/>
                  </a:lnTo>
                  <a:lnTo>
                    <a:pt x="36687" y="423"/>
                  </a:lnTo>
                  <a:lnTo>
                    <a:pt x="36603" y="225"/>
                  </a:lnTo>
                  <a:lnTo>
                    <a:pt x="36547" y="169"/>
                  </a:lnTo>
                  <a:lnTo>
                    <a:pt x="36490" y="113"/>
                  </a:lnTo>
                  <a:lnTo>
                    <a:pt x="36406" y="57"/>
                  </a:lnTo>
                  <a:lnTo>
                    <a:pt x="36321" y="2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6330250" y="1749925"/>
              <a:ext cx="1051625" cy="1450725"/>
            </a:xfrm>
            <a:custGeom>
              <a:rect b="b" l="l" r="r" t="t"/>
              <a:pathLst>
                <a:path extrusionOk="0" h="58029" w="42065">
                  <a:moveTo>
                    <a:pt x="1" y="1"/>
                  </a:moveTo>
                  <a:lnTo>
                    <a:pt x="1" y="58029"/>
                  </a:lnTo>
                  <a:lnTo>
                    <a:pt x="42065" y="58029"/>
                  </a:lnTo>
                  <a:lnTo>
                    <a:pt x="42065" y="47752"/>
                  </a:lnTo>
                  <a:lnTo>
                    <a:pt x="12924" y="47752"/>
                  </a:lnTo>
                  <a:lnTo>
                    <a:pt x="12614" y="47724"/>
                  </a:lnTo>
                  <a:lnTo>
                    <a:pt x="12389" y="47696"/>
                  </a:lnTo>
                  <a:lnTo>
                    <a:pt x="12305" y="47639"/>
                  </a:lnTo>
                  <a:lnTo>
                    <a:pt x="12220" y="47611"/>
                  </a:lnTo>
                  <a:lnTo>
                    <a:pt x="12164" y="47527"/>
                  </a:lnTo>
                  <a:lnTo>
                    <a:pt x="12136" y="47442"/>
                  </a:lnTo>
                  <a:lnTo>
                    <a:pt x="12079" y="47245"/>
                  </a:lnTo>
                  <a:lnTo>
                    <a:pt x="12079" y="46936"/>
                  </a:lnTo>
                  <a:lnTo>
                    <a:pt x="12051" y="46541"/>
                  </a:lnTo>
                  <a:lnTo>
                    <a:pt x="12051" y="34435"/>
                  </a:lnTo>
                  <a:lnTo>
                    <a:pt x="12079" y="33900"/>
                  </a:lnTo>
                  <a:lnTo>
                    <a:pt x="12136" y="33252"/>
                  </a:lnTo>
                  <a:lnTo>
                    <a:pt x="38574" y="33252"/>
                  </a:lnTo>
                  <a:lnTo>
                    <a:pt x="38912" y="33224"/>
                  </a:lnTo>
                  <a:lnTo>
                    <a:pt x="39137" y="33168"/>
                  </a:lnTo>
                  <a:lnTo>
                    <a:pt x="39249" y="33139"/>
                  </a:lnTo>
                  <a:lnTo>
                    <a:pt x="39306" y="33083"/>
                  </a:lnTo>
                  <a:lnTo>
                    <a:pt x="39362" y="32999"/>
                  </a:lnTo>
                  <a:lnTo>
                    <a:pt x="39418" y="32914"/>
                  </a:lnTo>
                  <a:lnTo>
                    <a:pt x="39475" y="32689"/>
                  </a:lnTo>
                  <a:lnTo>
                    <a:pt x="39475" y="32351"/>
                  </a:lnTo>
                  <a:lnTo>
                    <a:pt x="39475" y="31901"/>
                  </a:lnTo>
                  <a:lnTo>
                    <a:pt x="39475" y="24073"/>
                  </a:lnTo>
                  <a:lnTo>
                    <a:pt x="39447" y="23538"/>
                  </a:lnTo>
                  <a:lnTo>
                    <a:pt x="39390" y="22919"/>
                  </a:lnTo>
                  <a:lnTo>
                    <a:pt x="13741" y="22919"/>
                  </a:lnTo>
                  <a:lnTo>
                    <a:pt x="13346" y="22891"/>
                  </a:lnTo>
                  <a:lnTo>
                    <a:pt x="13009" y="22806"/>
                  </a:lnTo>
                  <a:lnTo>
                    <a:pt x="12727" y="22694"/>
                  </a:lnTo>
                  <a:lnTo>
                    <a:pt x="12586" y="22609"/>
                  </a:lnTo>
                  <a:lnTo>
                    <a:pt x="12474" y="22525"/>
                  </a:lnTo>
                  <a:lnTo>
                    <a:pt x="12389" y="22412"/>
                  </a:lnTo>
                  <a:lnTo>
                    <a:pt x="12305" y="22300"/>
                  </a:lnTo>
                  <a:lnTo>
                    <a:pt x="12220" y="22187"/>
                  </a:lnTo>
                  <a:lnTo>
                    <a:pt x="12164" y="22046"/>
                  </a:lnTo>
                  <a:lnTo>
                    <a:pt x="12079" y="21736"/>
                  </a:lnTo>
                  <a:lnTo>
                    <a:pt x="12051" y="21370"/>
                  </a:lnTo>
                  <a:lnTo>
                    <a:pt x="12051" y="11910"/>
                  </a:lnTo>
                  <a:lnTo>
                    <a:pt x="12051" y="11347"/>
                  </a:lnTo>
                  <a:lnTo>
                    <a:pt x="12079" y="10925"/>
                  </a:lnTo>
                  <a:lnTo>
                    <a:pt x="12108" y="10784"/>
                  </a:lnTo>
                  <a:lnTo>
                    <a:pt x="12136" y="10671"/>
                  </a:lnTo>
                  <a:lnTo>
                    <a:pt x="12192" y="10559"/>
                  </a:lnTo>
                  <a:lnTo>
                    <a:pt x="12248" y="10502"/>
                  </a:lnTo>
                  <a:lnTo>
                    <a:pt x="12361" y="10446"/>
                  </a:lnTo>
                  <a:lnTo>
                    <a:pt x="12445" y="10418"/>
                  </a:lnTo>
                  <a:lnTo>
                    <a:pt x="12755" y="10362"/>
                  </a:lnTo>
                  <a:lnTo>
                    <a:pt x="13741" y="10390"/>
                  </a:lnTo>
                  <a:lnTo>
                    <a:pt x="42065" y="10390"/>
                  </a:lnTo>
                  <a:lnTo>
                    <a:pt x="420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3105750" y="2277850"/>
              <a:ext cx="25" cy="725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1734575" y="1729525"/>
              <a:ext cx="1371200" cy="1488025"/>
            </a:xfrm>
            <a:custGeom>
              <a:rect b="b" l="l" r="r" t="t"/>
              <a:pathLst>
                <a:path extrusionOk="0" h="59521" w="54848">
                  <a:moveTo>
                    <a:pt x="28466" y="0"/>
                  </a:moveTo>
                  <a:lnTo>
                    <a:pt x="26945" y="56"/>
                  </a:lnTo>
                  <a:lnTo>
                    <a:pt x="25425" y="169"/>
                  </a:lnTo>
                  <a:lnTo>
                    <a:pt x="23905" y="310"/>
                  </a:lnTo>
                  <a:lnTo>
                    <a:pt x="23088" y="422"/>
                  </a:lnTo>
                  <a:lnTo>
                    <a:pt x="22272" y="535"/>
                  </a:lnTo>
                  <a:lnTo>
                    <a:pt x="21483" y="676"/>
                  </a:lnTo>
                  <a:lnTo>
                    <a:pt x="20667" y="817"/>
                  </a:lnTo>
                  <a:lnTo>
                    <a:pt x="19878" y="1014"/>
                  </a:lnTo>
                  <a:lnTo>
                    <a:pt x="19118" y="1211"/>
                  </a:lnTo>
                  <a:lnTo>
                    <a:pt x="18330" y="1436"/>
                  </a:lnTo>
                  <a:lnTo>
                    <a:pt x="17570" y="1689"/>
                  </a:lnTo>
                  <a:lnTo>
                    <a:pt x="16809" y="1943"/>
                  </a:lnTo>
                  <a:lnTo>
                    <a:pt x="16077" y="2252"/>
                  </a:lnTo>
                  <a:lnTo>
                    <a:pt x="15345" y="2562"/>
                  </a:lnTo>
                  <a:lnTo>
                    <a:pt x="14613" y="2900"/>
                  </a:lnTo>
                  <a:lnTo>
                    <a:pt x="13909" y="3266"/>
                  </a:lnTo>
                  <a:lnTo>
                    <a:pt x="13205" y="3688"/>
                  </a:lnTo>
                  <a:lnTo>
                    <a:pt x="12502" y="4111"/>
                  </a:lnTo>
                  <a:lnTo>
                    <a:pt x="11826" y="4561"/>
                  </a:lnTo>
                  <a:lnTo>
                    <a:pt x="10784" y="5293"/>
                  </a:lnTo>
                  <a:lnTo>
                    <a:pt x="9799" y="6082"/>
                  </a:lnTo>
                  <a:lnTo>
                    <a:pt x="8870" y="6898"/>
                  </a:lnTo>
                  <a:lnTo>
                    <a:pt x="7997" y="7771"/>
                  </a:lnTo>
                  <a:lnTo>
                    <a:pt x="7180" y="8644"/>
                  </a:lnTo>
                  <a:lnTo>
                    <a:pt x="6392" y="9545"/>
                  </a:lnTo>
                  <a:lnTo>
                    <a:pt x="5660" y="10502"/>
                  </a:lnTo>
                  <a:lnTo>
                    <a:pt x="4984" y="11487"/>
                  </a:lnTo>
                  <a:lnTo>
                    <a:pt x="4365" y="12473"/>
                  </a:lnTo>
                  <a:lnTo>
                    <a:pt x="3773" y="13515"/>
                  </a:lnTo>
                  <a:lnTo>
                    <a:pt x="3238" y="14584"/>
                  </a:lnTo>
                  <a:lnTo>
                    <a:pt x="2732" y="15654"/>
                  </a:lnTo>
                  <a:lnTo>
                    <a:pt x="2281" y="16781"/>
                  </a:lnTo>
                  <a:lnTo>
                    <a:pt x="1887" y="17907"/>
                  </a:lnTo>
                  <a:lnTo>
                    <a:pt x="1521" y="19089"/>
                  </a:lnTo>
                  <a:lnTo>
                    <a:pt x="1183" y="20272"/>
                  </a:lnTo>
                  <a:lnTo>
                    <a:pt x="958" y="21201"/>
                  </a:lnTo>
                  <a:lnTo>
                    <a:pt x="761" y="22130"/>
                  </a:lnTo>
                  <a:lnTo>
                    <a:pt x="564" y="23087"/>
                  </a:lnTo>
                  <a:lnTo>
                    <a:pt x="423" y="24017"/>
                  </a:lnTo>
                  <a:lnTo>
                    <a:pt x="310" y="24946"/>
                  </a:lnTo>
                  <a:lnTo>
                    <a:pt x="198" y="25903"/>
                  </a:lnTo>
                  <a:lnTo>
                    <a:pt x="113" y="26832"/>
                  </a:lnTo>
                  <a:lnTo>
                    <a:pt x="57" y="27789"/>
                  </a:lnTo>
                  <a:lnTo>
                    <a:pt x="29" y="28718"/>
                  </a:lnTo>
                  <a:lnTo>
                    <a:pt x="1" y="29676"/>
                  </a:lnTo>
                  <a:lnTo>
                    <a:pt x="29" y="30605"/>
                  </a:lnTo>
                  <a:lnTo>
                    <a:pt x="57" y="31562"/>
                  </a:lnTo>
                  <a:lnTo>
                    <a:pt x="113" y="32519"/>
                  </a:lnTo>
                  <a:lnTo>
                    <a:pt x="198" y="33449"/>
                  </a:lnTo>
                  <a:lnTo>
                    <a:pt x="282" y="34406"/>
                  </a:lnTo>
                  <a:lnTo>
                    <a:pt x="423" y="35363"/>
                  </a:lnTo>
                  <a:lnTo>
                    <a:pt x="648" y="36884"/>
                  </a:lnTo>
                  <a:lnTo>
                    <a:pt x="958" y="38376"/>
                  </a:lnTo>
                  <a:lnTo>
                    <a:pt x="1127" y="39136"/>
                  </a:lnTo>
                  <a:lnTo>
                    <a:pt x="1324" y="39868"/>
                  </a:lnTo>
                  <a:lnTo>
                    <a:pt x="1521" y="40600"/>
                  </a:lnTo>
                  <a:lnTo>
                    <a:pt x="1774" y="41332"/>
                  </a:lnTo>
                  <a:lnTo>
                    <a:pt x="2000" y="42036"/>
                  </a:lnTo>
                  <a:lnTo>
                    <a:pt x="2281" y="42740"/>
                  </a:lnTo>
                  <a:lnTo>
                    <a:pt x="2563" y="43472"/>
                  </a:lnTo>
                  <a:lnTo>
                    <a:pt x="2872" y="44176"/>
                  </a:lnTo>
                  <a:lnTo>
                    <a:pt x="3182" y="44852"/>
                  </a:lnTo>
                  <a:lnTo>
                    <a:pt x="3548" y="45555"/>
                  </a:lnTo>
                  <a:lnTo>
                    <a:pt x="3914" y="46231"/>
                  </a:lnTo>
                  <a:lnTo>
                    <a:pt x="4280" y="46907"/>
                  </a:lnTo>
                  <a:lnTo>
                    <a:pt x="4984" y="47977"/>
                  </a:lnTo>
                  <a:lnTo>
                    <a:pt x="5688" y="49019"/>
                  </a:lnTo>
                  <a:lnTo>
                    <a:pt x="6448" y="50004"/>
                  </a:lnTo>
                  <a:lnTo>
                    <a:pt x="7237" y="50961"/>
                  </a:lnTo>
                  <a:lnTo>
                    <a:pt x="8053" y="51862"/>
                  </a:lnTo>
                  <a:lnTo>
                    <a:pt x="8926" y="52707"/>
                  </a:lnTo>
                  <a:lnTo>
                    <a:pt x="9827" y="53495"/>
                  </a:lnTo>
                  <a:lnTo>
                    <a:pt x="10784" y="54255"/>
                  </a:lnTo>
                  <a:lnTo>
                    <a:pt x="11770" y="54959"/>
                  </a:lnTo>
                  <a:lnTo>
                    <a:pt x="12811" y="55607"/>
                  </a:lnTo>
                  <a:lnTo>
                    <a:pt x="13881" y="56226"/>
                  </a:lnTo>
                  <a:lnTo>
                    <a:pt x="14979" y="56789"/>
                  </a:lnTo>
                  <a:lnTo>
                    <a:pt x="16134" y="57268"/>
                  </a:lnTo>
                  <a:lnTo>
                    <a:pt x="17316" y="57719"/>
                  </a:lnTo>
                  <a:lnTo>
                    <a:pt x="18555" y="58141"/>
                  </a:lnTo>
                  <a:lnTo>
                    <a:pt x="19822" y="58479"/>
                  </a:lnTo>
                  <a:lnTo>
                    <a:pt x="20751" y="58676"/>
                  </a:lnTo>
                  <a:lnTo>
                    <a:pt x="21652" y="58873"/>
                  </a:lnTo>
                  <a:lnTo>
                    <a:pt x="22581" y="59042"/>
                  </a:lnTo>
                  <a:lnTo>
                    <a:pt x="23482" y="59183"/>
                  </a:lnTo>
                  <a:lnTo>
                    <a:pt x="24411" y="59295"/>
                  </a:lnTo>
                  <a:lnTo>
                    <a:pt x="25312" y="59380"/>
                  </a:lnTo>
                  <a:lnTo>
                    <a:pt x="26241" y="59464"/>
                  </a:lnTo>
                  <a:lnTo>
                    <a:pt x="27171" y="59492"/>
                  </a:lnTo>
                  <a:lnTo>
                    <a:pt x="28072" y="59520"/>
                  </a:lnTo>
                  <a:lnTo>
                    <a:pt x="29001" y="59520"/>
                  </a:lnTo>
                  <a:lnTo>
                    <a:pt x="29930" y="59492"/>
                  </a:lnTo>
                  <a:lnTo>
                    <a:pt x="30859" y="59436"/>
                  </a:lnTo>
                  <a:lnTo>
                    <a:pt x="31760" y="59380"/>
                  </a:lnTo>
                  <a:lnTo>
                    <a:pt x="32689" y="59267"/>
                  </a:lnTo>
                  <a:lnTo>
                    <a:pt x="33618" y="59154"/>
                  </a:lnTo>
                  <a:lnTo>
                    <a:pt x="34547" y="58986"/>
                  </a:lnTo>
                  <a:lnTo>
                    <a:pt x="35420" y="58845"/>
                  </a:lnTo>
                  <a:lnTo>
                    <a:pt x="36265" y="58648"/>
                  </a:lnTo>
                  <a:lnTo>
                    <a:pt x="37081" y="58451"/>
                  </a:lnTo>
                  <a:lnTo>
                    <a:pt x="37898" y="58225"/>
                  </a:lnTo>
                  <a:lnTo>
                    <a:pt x="38686" y="57972"/>
                  </a:lnTo>
                  <a:lnTo>
                    <a:pt x="39475" y="57719"/>
                  </a:lnTo>
                  <a:lnTo>
                    <a:pt x="40235" y="57437"/>
                  </a:lnTo>
                  <a:lnTo>
                    <a:pt x="40995" y="57127"/>
                  </a:lnTo>
                  <a:lnTo>
                    <a:pt x="41699" y="56789"/>
                  </a:lnTo>
                  <a:lnTo>
                    <a:pt x="42403" y="56452"/>
                  </a:lnTo>
                  <a:lnTo>
                    <a:pt x="43107" y="56086"/>
                  </a:lnTo>
                  <a:lnTo>
                    <a:pt x="43782" y="55691"/>
                  </a:lnTo>
                  <a:lnTo>
                    <a:pt x="44430" y="55297"/>
                  </a:lnTo>
                  <a:lnTo>
                    <a:pt x="45077" y="54875"/>
                  </a:lnTo>
                  <a:lnTo>
                    <a:pt x="45697" y="54424"/>
                  </a:lnTo>
                  <a:lnTo>
                    <a:pt x="46288" y="53946"/>
                  </a:lnTo>
                  <a:lnTo>
                    <a:pt x="46879" y="53467"/>
                  </a:lnTo>
                  <a:lnTo>
                    <a:pt x="47443" y="52960"/>
                  </a:lnTo>
                  <a:lnTo>
                    <a:pt x="47978" y="52425"/>
                  </a:lnTo>
                  <a:lnTo>
                    <a:pt x="48512" y="51890"/>
                  </a:lnTo>
                  <a:lnTo>
                    <a:pt x="49047" y="51327"/>
                  </a:lnTo>
                  <a:lnTo>
                    <a:pt x="49526" y="50736"/>
                  </a:lnTo>
                  <a:lnTo>
                    <a:pt x="50005" y="50117"/>
                  </a:lnTo>
                  <a:lnTo>
                    <a:pt x="50483" y="49497"/>
                  </a:lnTo>
                  <a:lnTo>
                    <a:pt x="50906" y="48850"/>
                  </a:lnTo>
                  <a:lnTo>
                    <a:pt x="51328" y="48174"/>
                  </a:lnTo>
                  <a:lnTo>
                    <a:pt x="51750" y="47498"/>
                  </a:lnTo>
                  <a:lnTo>
                    <a:pt x="52145" y="46794"/>
                  </a:lnTo>
                  <a:lnTo>
                    <a:pt x="52511" y="46062"/>
                  </a:lnTo>
                  <a:lnTo>
                    <a:pt x="52877" y="45330"/>
                  </a:lnTo>
                  <a:lnTo>
                    <a:pt x="53214" y="44570"/>
                  </a:lnTo>
                  <a:lnTo>
                    <a:pt x="53524" y="43782"/>
                  </a:lnTo>
                  <a:lnTo>
                    <a:pt x="53778" y="43106"/>
                  </a:lnTo>
                  <a:lnTo>
                    <a:pt x="54003" y="42402"/>
                  </a:lnTo>
                  <a:lnTo>
                    <a:pt x="54200" y="41726"/>
                  </a:lnTo>
                  <a:lnTo>
                    <a:pt x="54369" y="41022"/>
                  </a:lnTo>
                  <a:lnTo>
                    <a:pt x="54510" y="40319"/>
                  </a:lnTo>
                  <a:lnTo>
                    <a:pt x="54622" y="39586"/>
                  </a:lnTo>
                  <a:lnTo>
                    <a:pt x="54707" y="38854"/>
                  </a:lnTo>
                  <a:lnTo>
                    <a:pt x="54735" y="38094"/>
                  </a:lnTo>
                  <a:lnTo>
                    <a:pt x="54031" y="38066"/>
                  </a:lnTo>
                  <a:lnTo>
                    <a:pt x="53355" y="38038"/>
                  </a:lnTo>
                  <a:lnTo>
                    <a:pt x="43839" y="38038"/>
                  </a:lnTo>
                  <a:lnTo>
                    <a:pt x="43388" y="38066"/>
                  </a:lnTo>
                  <a:lnTo>
                    <a:pt x="43078" y="38122"/>
                  </a:lnTo>
                  <a:lnTo>
                    <a:pt x="42938" y="38179"/>
                  </a:lnTo>
                  <a:lnTo>
                    <a:pt x="42853" y="38235"/>
                  </a:lnTo>
                  <a:lnTo>
                    <a:pt x="42741" y="38319"/>
                  </a:lnTo>
                  <a:lnTo>
                    <a:pt x="42656" y="38432"/>
                  </a:lnTo>
                  <a:lnTo>
                    <a:pt x="42515" y="38714"/>
                  </a:lnTo>
                  <a:lnTo>
                    <a:pt x="42375" y="39108"/>
                  </a:lnTo>
                  <a:lnTo>
                    <a:pt x="42206" y="39615"/>
                  </a:lnTo>
                  <a:lnTo>
                    <a:pt x="41952" y="40403"/>
                  </a:lnTo>
                  <a:lnTo>
                    <a:pt x="41643" y="41163"/>
                  </a:lnTo>
                  <a:lnTo>
                    <a:pt x="41333" y="41923"/>
                  </a:lnTo>
                  <a:lnTo>
                    <a:pt x="40967" y="42627"/>
                  </a:lnTo>
                  <a:lnTo>
                    <a:pt x="40573" y="43275"/>
                  </a:lnTo>
                  <a:lnTo>
                    <a:pt x="40150" y="43922"/>
                  </a:lnTo>
                  <a:lnTo>
                    <a:pt x="39672" y="44542"/>
                  </a:lnTo>
                  <a:lnTo>
                    <a:pt x="39165" y="45133"/>
                  </a:lnTo>
                  <a:lnTo>
                    <a:pt x="38630" y="45668"/>
                  </a:lnTo>
                  <a:lnTo>
                    <a:pt x="38039" y="46175"/>
                  </a:lnTo>
                  <a:lnTo>
                    <a:pt x="37419" y="46653"/>
                  </a:lnTo>
                  <a:lnTo>
                    <a:pt x="36772" y="47076"/>
                  </a:lnTo>
                  <a:lnTo>
                    <a:pt x="36068" y="47470"/>
                  </a:lnTo>
                  <a:lnTo>
                    <a:pt x="35308" y="47836"/>
                  </a:lnTo>
                  <a:lnTo>
                    <a:pt x="34491" y="48146"/>
                  </a:lnTo>
                  <a:lnTo>
                    <a:pt x="33646" y="48399"/>
                  </a:lnTo>
                  <a:lnTo>
                    <a:pt x="32942" y="48596"/>
                  </a:lnTo>
                  <a:lnTo>
                    <a:pt x="32210" y="48737"/>
                  </a:lnTo>
                  <a:lnTo>
                    <a:pt x="31478" y="48850"/>
                  </a:lnTo>
                  <a:lnTo>
                    <a:pt x="30746" y="48934"/>
                  </a:lnTo>
                  <a:lnTo>
                    <a:pt x="30014" y="48990"/>
                  </a:lnTo>
                  <a:lnTo>
                    <a:pt x="29282" y="49019"/>
                  </a:lnTo>
                  <a:lnTo>
                    <a:pt x="28550" y="49019"/>
                  </a:lnTo>
                  <a:lnTo>
                    <a:pt x="27790" y="48990"/>
                  </a:lnTo>
                  <a:lnTo>
                    <a:pt x="26720" y="48934"/>
                  </a:lnTo>
                  <a:lnTo>
                    <a:pt x="25650" y="48821"/>
                  </a:lnTo>
                  <a:lnTo>
                    <a:pt x="24637" y="48653"/>
                  </a:lnTo>
                  <a:lnTo>
                    <a:pt x="23651" y="48455"/>
                  </a:lnTo>
                  <a:lnTo>
                    <a:pt x="22722" y="48174"/>
                  </a:lnTo>
                  <a:lnTo>
                    <a:pt x="21821" y="47836"/>
                  </a:lnTo>
                  <a:lnTo>
                    <a:pt x="20948" y="47442"/>
                  </a:lnTo>
                  <a:lnTo>
                    <a:pt x="20526" y="47245"/>
                  </a:lnTo>
                  <a:lnTo>
                    <a:pt x="20104" y="46991"/>
                  </a:lnTo>
                  <a:lnTo>
                    <a:pt x="19681" y="46766"/>
                  </a:lnTo>
                  <a:lnTo>
                    <a:pt x="19287" y="46513"/>
                  </a:lnTo>
                  <a:lnTo>
                    <a:pt x="18921" y="46231"/>
                  </a:lnTo>
                  <a:lnTo>
                    <a:pt x="18527" y="45950"/>
                  </a:lnTo>
                  <a:lnTo>
                    <a:pt x="18161" y="45640"/>
                  </a:lnTo>
                  <a:lnTo>
                    <a:pt x="17823" y="45330"/>
                  </a:lnTo>
                  <a:lnTo>
                    <a:pt x="17485" y="44992"/>
                  </a:lnTo>
                  <a:lnTo>
                    <a:pt x="17147" y="44626"/>
                  </a:lnTo>
                  <a:lnTo>
                    <a:pt x="16809" y="44288"/>
                  </a:lnTo>
                  <a:lnTo>
                    <a:pt x="16500" y="43894"/>
                  </a:lnTo>
                  <a:lnTo>
                    <a:pt x="16190" y="43500"/>
                  </a:lnTo>
                  <a:lnTo>
                    <a:pt x="15880" y="43106"/>
                  </a:lnTo>
                  <a:lnTo>
                    <a:pt x="15599" y="42684"/>
                  </a:lnTo>
                  <a:lnTo>
                    <a:pt x="15317" y="42233"/>
                  </a:lnTo>
                  <a:lnTo>
                    <a:pt x="14810" y="41304"/>
                  </a:lnTo>
                  <a:lnTo>
                    <a:pt x="14557" y="40797"/>
                  </a:lnTo>
                  <a:lnTo>
                    <a:pt x="14304" y="40290"/>
                  </a:lnTo>
                  <a:lnTo>
                    <a:pt x="13881" y="39249"/>
                  </a:lnTo>
                  <a:lnTo>
                    <a:pt x="13515" y="38207"/>
                  </a:lnTo>
                  <a:lnTo>
                    <a:pt x="13234" y="37137"/>
                  </a:lnTo>
                  <a:lnTo>
                    <a:pt x="12980" y="36067"/>
                  </a:lnTo>
                  <a:lnTo>
                    <a:pt x="12783" y="34997"/>
                  </a:lnTo>
                  <a:lnTo>
                    <a:pt x="12614" y="33899"/>
                  </a:lnTo>
                  <a:lnTo>
                    <a:pt x="12502" y="32773"/>
                  </a:lnTo>
                  <a:lnTo>
                    <a:pt x="12389" y="31196"/>
                  </a:lnTo>
                  <a:lnTo>
                    <a:pt x="12361" y="30408"/>
                  </a:lnTo>
                  <a:lnTo>
                    <a:pt x="12361" y="29619"/>
                  </a:lnTo>
                  <a:lnTo>
                    <a:pt x="12361" y="28831"/>
                  </a:lnTo>
                  <a:lnTo>
                    <a:pt x="12389" y="28071"/>
                  </a:lnTo>
                  <a:lnTo>
                    <a:pt x="12445" y="27283"/>
                  </a:lnTo>
                  <a:lnTo>
                    <a:pt x="12502" y="26494"/>
                  </a:lnTo>
                  <a:lnTo>
                    <a:pt x="12586" y="25734"/>
                  </a:lnTo>
                  <a:lnTo>
                    <a:pt x="12699" y="24974"/>
                  </a:lnTo>
                  <a:lnTo>
                    <a:pt x="12839" y="24185"/>
                  </a:lnTo>
                  <a:lnTo>
                    <a:pt x="13008" y="23425"/>
                  </a:lnTo>
                  <a:lnTo>
                    <a:pt x="13177" y="22665"/>
                  </a:lnTo>
                  <a:lnTo>
                    <a:pt x="13403" y="21905"/>
                  </a:lnTo>
                  <a:lnTo>
                    <a:pt x="13628" y="21145"/>
                  </a:lnTo>
                  <a:lnTo>
                    <a:pt x="13881" y="20385"/>
                  </a:lnTo>
                  <a:lnTo>
                    <a:pt x="14163" y="19681"/>
                  </a:lnTo>
                  <a:lnTo>
                    <a:pt x="14472" y="18977"/>
                  </a:lnTo>
                  <a:lnTo>
                    <a:pt x="14782" y="18301"/>
                  </a:lnTo>
                  <a:lnTo>
                    <a:pt x="15148" y="17653"/>
                  </a:lnTo>
                  <a:lnTo>
                    <a:pt x="15514" y="17034"/>
                  </a:lnTo>
                  <a:lnTo>
                    <a:pt x="15937" y="16415"/>
                  </a:lnTo>
                  <a:lnTo>
                    <a:pt x="16359" y="15823"/>
                  </a:lnTo>
                  <a:lnTo>
                    <a:pt x="16838" y="15260"/>
                  </a:lnTo>
                  <a:lnTo>
                    <a:pt x="17316" y="14725"/>
                  </a:lnTo>
                  <a:lnTo>
                    <a:pt x="17851" y="14218"/>
                  </a:lnTo>
                  <a:lnTo>
                    <a:pt x="18414" y="13740"/>
                  </a:lnTo>
                  <a:lnTo>
                    <a:pt x="19006" y="13289"/>
                  </a:lnTo>
                  <a:lnTo>
                    <a:pt x="19625" y="12867"/>
                  </a:lnTo>
                  <a:lnTo>
                    <a:pt x="20301" y="12473"/>
                  </a:lnTo>
                  <a:lnTo>
                    <a:pt x="21005" y="12107"/>
                  </a:lnTo>
                  <a:lnTo>
                    <a:pt x="21737" y="11797"/>
                  </a:lnTo>
                  <a:lnTo>
                    <a:pt x="22328" y="11572"/>
                  </a:lnTo>
                  <a:lnTo>
                    <a:pt x="22891" y="11375"/>
                  </a:lnTo>
                  <a:lnTo>
                    <a:pt x="23482" y="11206"/>
                  </a:lnTo>
                  <a:lnTo>
                    <a:pt x="24073" y="11037"/>
                  </a:lnTo>
                  <a:lnTo>
                    <a:pt x="24665" y="10924"/>
                  </a:lnTo>
                  <a:lnTo>
                    <a:pt x="25256" y="10812"/>
                  </a:lnTo>
                  <a:lnTo>
                    <a:pt x="25847" y="10727"/>
                  </a:lnTo>
                  <a:lnTo>
                    <a:pt x="26439" y="10643"/>
                  </a:lnTo>
                  <a:lnTo>
                    <a:pt x="27058" y="10586"/>
                  </a:lnTo>
                  <a:lnTo>
                    <a:pt x="27649" y="10558"/>
                  </a:lnTo>
                  <a:lnTo>
                    <a:pt x="28860" y="10558"/>
                  </a:lnTo>
                  <a:lnTo>
                    <a:pt x="30099" y="10615"/>
                  </a:lnTo>
                  <a:lnTo>
                    <a:pt x="31338" y="10727"/>
                  </a:lnTo>
                  <a:lnTo>
                    <a:pt x="31873" y="10812"/>
                  </a:lnTo>
                  <a:lnTo>
                    <a:pt x="32408" y="10896"/>
                  </a:lnTo>
                  <a:lnTo>
                    <a:pt x="32914" y="11009"/>
                  </a:lnTo>
                  <a:lnTo>
                    <a:pt x="33421" y="11121"/>
                  </a:lnTo>
                  <a:lnTo>
                    <a:pt x="33928" y="11262"/>
                  </a:lnTo>
                  <a:lnTo>
                    <a:pt x="34407" y="11431"/>
                  </a:lnTo>
                  <a:lnTo>
                    <a:pt x="34885" y="11600"/>
                  </a:lnTo>
                  <a:lnTo>
                    <a:pt x="35364" y="11797"/>
                  </a:lnTo>
                  <a:lnTo>
                    <a:pt x="35814" y="12022"/>
                  </a:lnTo>
                  <a:lnTo>
                    <a:pt x="36265" y="12219"/>
                  </a:lnTo>
                  <a:lnTo>
                    <a:pt x="36687" y="12473"/>
                  </a:lnTo>
                  <a:lnTo>
                    <a:pt x="37109" y="12726"/>
                  </a:lnTo>
                  <a:lnTo>
                    <a:pt x="37504" y="13008"/>
                  </a:lnTo>
                  <a:lnTo>
                    <a:pt x="37898" y="13289"/>
                  </a:lnTo>
                  <a:lnTo>
                    <a:pt x="38264" y="13571"/>
                  </a:lnTo>
                  <a:lnTo>
                    <a:pt x="38630" y="13909"/>
                  </a:lnTo>
                  <a:lnTo>
                    <a:pt x="38968" y="14218"/>
                  </a:lnTo>
                  <a:lnTo>
                    <a:pt x="39306" y="14556"/>
                  </a:lnTo>
                  <a:lnTo>
                    <a:pt x="39615" y="14922"/>
                  </a:lnTo>
                  <a:lnTo>
                    <a:pt x="39925" y="15288"/>
                  </a:lnTo>
                  <a:lnTo>
                    <a:pt x="40207" y="15654"/>
                  </a:lnTo>
                  <a:lnTo>
                    <a:pt x="40488" y="16049"/>
                  </a:lnTo>
                  <a:lnTo>
                    <a:pt x="40742" y="16471"/>
                  </a:lnTo>
                  <a:lnTo>
                    <a:pt x="40967" y="16893"/>
                  </a:lnTo>
                  <a:lnTo>
                    <a:pt x="41192" y="17316"/>
                  </a:lnTo>
                  <a:lnTo>
                    <a:pt x="41417" y="17766"/>
                  </a:lnTo>
                  <a:lnTo>
                    <a:pt x="41586" y="18217"/>
                  </a:lnTo>
                  <a:lnTo>
                    <a:pt x="41755" y="18695"/>
                  </a:lnTo>
                  <a:lnTo>
                    <a:pt x="41924" y="19146"/>
                  </a:lnTo>
                  <a:lnTo>
                    <a:pt x="42065" y="19652"/>
                  </a:lnTo>
                  <a:lnTo>
                    <a:pt x="42177" y="20159"/>
                  </a:lnTo>
                  <a:lnTo>
                    <a:pt x="42262" y="20666"/>
                  </a:lnTo>
                  <a:lnTo>
                    <a:pt x="42403" y="21314"/>
                  </a:lnTo>
                  <a:lnTo>
                    <a:pt x="42572" y="21933"/>
                  </a:lnTo>
                  <a:lnTo>
                    <a:pt x="54847" y="21933"/>
                  </a:lnTo>
                  <a:lnTo>
                    <a:pt x="54707" y="21004"/>
                  </a:lnTo>
                  <a:lnTo>
                    <a:pt x="54594" y="20103"/>
                  </a:lnTo>
                  <a:lnTo>
                    <a:pt x="54481" y="19202"/>
                  </a:lnTo>
                  <a:lnTo>
                    <a:pt x="54397" y="18780"/>
                  </a:lnTo>
                  <a:lnTo>
                    <a:pt x="54284" y="18329"/>
                  </a:lnTo>
                  <a:lnTo>
                    <a:pt x="54059" y="17484"/>
                  </a:lnTo>
                  <a:lnTo>
                    <a:pt x="53806" y="16640"/>
                  </a:lnTo>
                  <a:lnTo>
                    <a:pt x="53524" y="15795"/>
                  </a:lnTo>
                  <a:lnTo>
                    <a:pt x="53214" y="15007"/>
                  </a:lnTo>
                  <a:lnTo>
                    <a:pt x="52877" y="14218"/>
                  </a:lnTo>
                  <a:lnTo>
                    <a:pt x="52539" y="13458"/>
                  </a:lnTo>
                  <a:lnTo>
                    <a:pt x="52173" y="12726"/>
                  </a:lnTo>
                  <a:lnTo>
                    <a:pt x="51778" y="11994"/>
                  </a:lnTo>
                  <a:lnTo>
                    <a:pt x="51384" y="11290"/>
                  </a:lnTo>
                  <a:lnTo>
                    <a:pt x="50934" y="10615"/>
                  </a:lnTo>
                  <a:lnTo>
                    <a:pt x="50483" y="9967"/>
                  </a:lnTo>
                  <a:lnTo>
                    <a:pt x="50005" y="9319"/>
                  </a:lnTo>
                  <a:lnTo>
                    <a:pt x="49526" y="8700"/>
                  </a:lnTo>
                  <a:lnTo>
                    <a:pt x="48991" y="8109"/>
                  </a:lnTo>
                  <a:lnTo>
                    <a:pt x="48456" y="7517"/>
                  </a:lnTo>
                  <a:lnTo>
                    <a:pt x="47893" y="6954"/>
                  </a:lnTo>
                  <a:lnTo>
                    <a:pt x="47302" y="6419"/>
                  </a:lnTo>
                  <a:lnTo>
                    <a:pt x="46711" y="5913"/>
                  </a:lnTo>
                  <a:lnTo>
                    <a:pt x="46091" y="5406"/>
                  </a:lnTo>
                  <a:lnTo>
                    <a:pt x="45444" y="4927"/>
                  </a:lnTo>
                  <a:lnTo>
                    <a:pt x="44768" y="4477"/>
                  </a:lnTo>
                  <a:lnTo>
                    <a:pt x="44064" y="4054"/>
                  </a:lnTo>
                  <a:lnTo>
                    <a:pt x="43360" y="3632"/>
                  </a:lnTo>
                  <a:lnTo>
                    <a:pt x="42628" y="3238"/>
                  </a:lnTo>
                  <a:lnTo>
                    <a:pt x="41868" y="2872"/>
                  </a:lnTo>
                  <a:lnTo>
                    <a:pt x="41108" y="2506"/>
                  </a:lnTo>
                  <a:lnTo>
                    <a:pt x="40319" y="2168"/>
                  </a:lnTo>
                  <a:lnTo>
                    <a:pt x="39503" y="1858"/>
                  </a:lnTo>
                  <a:lnTo>
                    <a:pt x="38658" y="1549"/>
                  </a:lnTo>
                  <a:lnTo>
                    <a:pt x="37785" y="1295"/>
                  </a:lnTo>
                  <a:lnTo>
                    <a:pt x="36912" y="1042"/>
                  </a:lnTo>
                  <a:lnTo>
                    <a:pt x="36011" y="788"/>
                  </a:lnTo>
                  <a:lnTo>
                    <a:pt x="35279" y="619"/>
                  </a:lnTo>
                  <a:lnTo>
                    <a:pt x="34519" y="479"/>
                  </a:lnTo>
                  <a:lnTo>
                    <a:pt x="33759" y="338"/>
                  </a:lnTo>
                  <a:lnTo>
                    <a:pt x="33027" y="253"/>
                  </a:lnTo>
                  <a:lnTo>
                    <a:pt x="32267" y="169"/>
                  </a:lnTo>
                  <a:lnTo>
                    <a:pt x="31507" y="84"/>
                  </a:lnTo>
                  <a:lnTo>
                    <a:pt x="30746" y="56"/>
                  </a:lnTo>
                  <a:lnTo>
                    <a:pt x="29986" y="28"/>
                  </a:lnTo>
                  <a:lnTo>
                    <a:pt x="28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5037925" y="1749925"/>
              <a:ext cx="1001650" cy="1453550"/>
            </a:xfrm>
            <a:custGeom>
              <a:rect b="b" l="l" r="r" t="t"/>
              <a:pathLst>
                <a:path extrusionOk="0" h="58142" w="40066">
                  <a:moveTo>
                    <a:pt x="28" y="1"/>
                  </a:moveTo>
                  <a:lnTo>
                    <a:pt x="0" y="535"/>
                  </a:lnTo>
                  <a:lnTo>
                    <a:pt x="0" y="930"/>
                  </a:lnTo>
                  <a:lnTo>
                    <a:pt x="0" y="56959"/>
                  </a:lnTo>
                  <a:lnTo>
                    <a:pt x="0" y="57353"/>
                  </a:lnTo>
                  <a:lnTo>
                    <a:pt x="0" y="57635"/>
                  </a:lnTo>
                  <a:lnTo>
                    <a:pt x="57" y="57832"/>
                  </a:lnTo>
                  <a:lnTo>
                    <a:pt x="85" y="57916"/>
                  </a:lnTo>
                  <a:lnTo>
                    <a:pt x="141" y="57972"/>
                  </a:lnTo>
                  <a:lnTo>
                    <a:pt x="197" y="58029"/>
                  </a:lnTo>
                  <a:lnTo>
                    <a:pt x="282" y="58057"/>
                  </a:lnTo>
                  <a:lnTo>
                    <a:pt x="507" y="58113"/>
                  </a:lnTo>
                  <a:lnTo>
                    <a:pt x="789" y="58141"/>
                  </a:lnTo>
                  <a:lnTo>
                    <a:pt x="39249" y="58141"/>
                  </a:lnTo>
                  <a:lnTo>
                    <a:pt x="39559" y="58113"/>
                  </a:lnTo>
                  <a:lnTo>
                    <a:pt x="39756" y="58057"/>
                  </a:lnTo>
                  <a:lnTo>
                    <a:pt x="39840" y="58029"/>
                  </a:lnTo>
                  <a:lnTo>
                    <a:pt x="39897" y="57972"/>
                  </a:lnTo>
                  <a:lnTo>
                    <a:pt x="39953" y="57916"/>
                  </a:lnTo>
                  <a:lnTo>
                    <a:pt x="40009" y="57860"/>
                  </a:lnTo>
                  <a:lnTo>
                    <a:pt x="40037" y="57635"/>
                  </a:lnTo>
                  <a:lnTo>
                    <a:pt x="40066" y="57353"/>
                  </a:lnTo>
                  <a:lnTo>
                    <a:pt x="40066" y="56987"/>
                  </a:lnTo>
                  <a:lnTo>
                    <a:pt x="40066" y="52876"/>
                  </a:lnTo>
                  <a:lnTo>
                    <a:pt x="40066" y="48794"/>
                  </a:lnTo>
                  <a:lnTo>
                    <a:pt x="40037" y="48287"/>
                  </a:lnTo>
                  <a:lnTo>
                    <a:pt x="39981" y="47668"/>
                  </a:lnTo>
                  <a:lnTo>
                    <a:pt x="12051" y="47668"/>
                  </a:lnTo>
                  <a:lnTo>
                    <a:pt x="12051" y="39615"/>
                  </a:lnTo>
                  <a:lnTo>
                    <a:pt x="12051" y="31647"/>
                  </a:lnTo>
                  <a:lnTo>
                    <a:pt x="12051" y="23820"/>
                  </a:lnTo>
                  <a:lnTo>
                    <a:pt x="12051" y="15852"/>
                  </a:lnTo>
                  <a:lnTo>
                    <a:pt x="12051" y="7912"/>
                  </a:lnTo>
                  <a:lnTo>
                    <a:pt x="12051" y="3970"/>
                  </a:lnTo>
                  <a:lnTo>
                    <a:pt x="12051" y="1971"/>
                  </a:lnTo>
                  <a:lnTo>
                    <a:pt x="120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4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212400" y="1869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ork Sans SemiBold"/>
              <a:buNone/>
              <a:defRPr sz="3200">
                <a:solidFill>
                  <a:schemeClr val="dk1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utfit"/>
              <a:buChar char="●"/>
              <a:defRPr sz="2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619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utfit"/>
              <a:buChar char="○"/>
              <a:defRPr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492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utfit"/>
              <a:buChar char="■"/>
              <a:defRPr sz="19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365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utfit"/>
              <a:buChar char="●"/>
              <a:defRPr sz="17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utfit"/>
              <a:buChar char="○"/>
              <a:defRPr sz="16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238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utfit"/>
              <a:buChar char="■"/>
              <a:defRPr sz="15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utfit"/>
              <a:buChar char="●"/>
              <a:defRPr sz="13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utfit"/>
              <a:buChar char="○"/>
              <a:defRPr sz="1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Outfit"/>
              <a:buChar char="■"/>
              <a:defRPr sz="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3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1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23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3" name="Google Shape;623;p23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ork Sans"/>
              <a:buNone/>
              <a:defRPr b="1" i="0" sz="32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624" name="Google Shape;624;p23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492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40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1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4" name="Google Shape;1294;p40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5" name="Google Shape;1295;p40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"/>
              <a:buNone/>
              <a:defRPr b="1" i="0" sz="32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1296" name="Google Shape;1296;p40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492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52"/>
          <p:cNvSpPr txBox="1"/>
          <p:nvPr>
            <p:ph idx="11" type="ftr"/>
          </p:nvPr>
        </p:nvSpPr>
        <p:spPr>
          <a:xfrm>
            <a:off x="4038600" y="64739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1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9" name="Google Shape;1789;p52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0" lvl="1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0" lvl="2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0" lvl="3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0" lvl="4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0" lvl="5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0" lvl="6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0" lvl="7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0" lvl="8" marL="0" marR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0" name="Google Shape;1790;p52"/>
          <p:cNvSpPr txBox="1"/>
          <p:nvPr>
            <p:ph type="title"/>
          </p:nvPr>
        </p:nvSpPr>
        <p:spPr>
          <a:xfrm>
            <a:off x="197555" y="190148"/>
            <a:ext cx="10515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Work Sans"/>
              <a:buNone/>
              <a:defRPr b="1" i="0" sz="32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1791" name="Google Shape;1791;p52"/>
          <p:cNvSpPr txBox="1"/>
          <p:nvPr>
            <p:ph idx="1" type="body"/>
          </p:nvPr>
        </p:nvSpPr>
        <p:spPr>
          <a:xfrm>
            <a:off x="405872" y="15263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492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cs.google.com/document/d/1uJ27SaLCcIIkc50gxE5pYbM8IsjOc1Dz6BXwxFO0MfE/edit?tab=t.0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chatgpt.com/c/6801b079-e9ac-8009-9f1b-824957509503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medium.com/@smartcloudaustralia/common-devops-challenges-and-how-service-providers-solve-them-8c0458862a95#:~:text=4,Professionals" TargetMode="External"/><Relationship Id="rId4" Type="http://schemas.openxmlformats.org/officeDocument/2006/relationships/hyperlink" Target="https://duplocloud.com/white-papers/devops/#:~:text=Applications%20that%20used%20to%20be,companies%20take%20toward%20DevOps%20usin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11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8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5"/>
          <p:cNvSpPr txBox="1"/>
          <p:nvPr>
            <p:ph idx="2" type="subTitle"/>
          </p:nvPr>
        </p:nvSpPr>
        <p:spPr>
          <a:xfrm>
            <a:off x="8135067" y="6217300"/>
            <a:ext cx="37224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</a:pPr>
            <a:r>
              <a:rPr lang="en-US"/>
              <a:t>2025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0" name="Google Shape;2440;p65"/>
          <p:cNvSpPr txBox="1"/>
          <p:nvPr>
            <p:ph type="title"/>
          </p:nvPr>
        </p:nvSpPr>
        <p:spPr>
          <a:xfrm>
            <a:off x="415600" y="3879721"/>
            <a:ext cx="11360700" cy="1156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Work Sans"/>
                <a:ea typeface="Work Sans"/>
                <a:cs typeface="Work Sans"/>
                <a:sym typeface="Work Sans"/>
              </a:rPr>
              <a:t>Product marketing council</a:t>
            </a:r>
            <a:br>
              <a:rPr b="1" lang="en-US" sz="3000">
                <a:latin typeface="Work Sans"/>
                <a:ea typeface="Work Sans"/>
                <a:cs typeface="Work Sans"/>
                <a:sym typeface="Work Sans"/>
              </a:rPr>
            </a:br>
            <a:r>
              <a:rPr lang="en-US" sz="3000"/>
              <a:t>Using AI personas to perfect your messaging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07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74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09" name="Google Shape;2609;p74"/>
          <p:cNvSpPr txBox="1"/>
          <p:nvPr>
            <p:ph type="title"/>
          </p:nvPr>
        </p:nvSpPr>
        <p:spPr>
          <a:xfrm>
            <a:off x="502355" y="342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asked each persona for information on a new homepage design …</a:t>
            </a:r>
            <a:endParaRPr/>
          </a:p>
        </p:txBody>
      </p:sp>
      <p:sp>
        <p:nvSpPr>
          <p:cNvPr id="2610" name="Google Shape;2610;p74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11" name="Google Shape;2611;p74" title="Screenshot 2025-04-15 at 4.46.1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75" y="1536625"/>
            <a:ext cx="6185651" cy="448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2" name="Google Shape;2612;p74" title="Screenshot 2025-04-15 at 4.48.0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2876" y="1490048"/>
            <a:ext cx="5706722" cy="4492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17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75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19" name="Google Shape;2619;p75" title="Screenshot 2025-04-15 at 4.51.4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90048"/>
            <a:ext cx="6028078" cy="476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0" name="Google Shape;2620;p75" title="Screenshot 2025-04-15 at 4.52.1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2878" y="1490048"/>
            <a:ext cx="5706723" cy="448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621" name="Google Shape;2621;p75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22" name="Google Shape;2622;p75"/>
          <p:cNvSpPr txBox="1"/>
          <p:nvPr>
            <p:ph type="title"/>
          </p:nvPr>
        </p:nvSpPr>
        <p:spPr>
          <a:xfrm>
            <a:off x="502355" y="342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asked each persona for information on a new homepage design …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p76"/>
          <p:cNvSpPr txBox="1"/>
          <p:nvPr>
            <p:ph type="title"/>
          </p:nvPr>
        </p:nvSpPr>
        <p:spPr>
          <a:xfrm>
            <a:off x="502355" y="6473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</a:endParaRPr>
          </a:p>
        </p:txBody>
      </p:sp>
      <p:sp>
        <p:nvSpPr>
          <p:cNvPr id="2629" name="Google Shape;2629;p76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30" name="Google Shape;2630;p76" title="Screenshot 2025-04-15 at 4.54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9300" y="1325525"/>
            <a:ext cx="7258225" cy="487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631" name="Google Shape;2631;p76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32" name="Google Shape;2632;p76"/>
          <p:cNvSpPr txBox="1"/>
          <p:nvPr>
            <p:ph type="title"/>
          </p:nvPr>
        </p:nvSpPr>
        <p:spPr>
          <a:xfrm>
            <a:off x="502355" y="342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also just ask it to summarize in a table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37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p77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9" name="Google Shape;2639;p77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40" name="Google Shape;2640;p77"/>
          <p:cNvSpPr txBox="1"/>
          <p:nvPr>
            <p:ph type="title"/>
          </p:nvPr>
        </p:nvSpPr>
        <p:spPr>
          <a:xfrm>
            <a:off x="502355" y="281096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asked the Agents to make their own pitches for my product…</a:t>
            </a:r>
            <a:endParaRPr/>
          </a:p>
        </p:txBody>
      </p:sp>
      <p:pic>
        <p:nvPicPr>
          <p:cNvPr id="2641" name="Google Shape;2641;p77" title="Screenshot 2025-04-17 at 7.54.1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288" y="1250100"/>
            <a:ext cx="9533723" cy="507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46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78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48" name="Google Shape;2648;p78"/>
          <p:cNvSpPr txBox="1"/>
          <p:nvPr>
            <p:ph type="title"/>
          </p:nvPr>
        </p:nvSpPr>
        <p:spPr>
          <a:xfrm>
            <a:off x="502355" y="2663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So how hard was this really?</a:t>
            </a:r>
            <a:endParaRPr sz="3700"/>
          </a:p>
        </p:txBody>
      </p:sp>
      <p:sp>
        <p:nvSpPr>
          <p:cNvPr id="2649" name="Google Shape;2649;p78"/>
          <p:cNvSpPr txBox="1"/>
          <p:nvPr>
            <p:ph idx="1" type="body"/>
          </p:nvPr>
        </p:nvSpPr>
        <p:spPr>
          <a:xfrm>
            <a:off x="76200" y="1553423"/>
            <a:ext cx="6897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That</a:t>
            </a:r>
            <a:r>
              <a:rPr lang="en-US" sz="2300">
                <a:solidFill>
                  <a:schemeClr val="dk1"/>
                </a:solidFill>
              </a:rPr>
              <a:t> depends on how nuanced you want to be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My initial prototype took about 2 hours to create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I had a lot of data I was able to feed to ChatGPT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Key buyer personas and roles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Detailed breakdown of pain points, personality, industries, most likely state of their business at each stage, etc for each persona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300"/>
              <a:buFont typeface="Outfit"/>
              <a:buChar char="•"/>
            </a:pPr>
            <a:r>
              <a:rPr lang="en-US" sz="2300">
                <a:solidFill>
                  <a:schemeClr val="dk1"/>
                </a:solidFill>
              </a:rPr>
              <a:t>Worked with my product marketing, sales and sales enablement team for all data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650" name="Google Shape;2650;p78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51" name="Google Shape;265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8525" y="1326300"/>
            <a:ext cx="4780951" cy="47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6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79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58" name="Google Shape;2658;p79"/>
          <p:cNvSpPr txBox="1"/>
          <p:nvPr>
            <p:ph type="title"/>
          </p:nvPr>
        </p:nvSpPr>
        <p:spPr>
          <a:xfrm>
            <a:off x="502350" y="266350"/>
            <a:ext cx="113772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I also experimented with building in Anthropic</a:t>
            </a:r>
            <a:endParaRPr sz="3700"/>
          </a:p>
        </p:txBody>
      </p:sp>
      <p:sp>
        <p:nvSpPr>
          <p:cNvPr id="2659" name="Google Shape;2659;p79"/>
          <p:cNvSpPr txBox="1"/>
          <p:nvPr>
            <p:ph idx="1" type="body"/>
          </p:nvPr>
        </p:nvSpPr>
        <p:spPr>
          <a:xfrm>
            <a:off x="76200" y="1553423"/>
            <a:ext cx="6897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Different inputs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</a:rPr>
              <a:t>Initially wanted me to provide high level information on personas and asked for my website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utfit"/>
              <a:buChar char="•"/>
            </a:pPr>
            <a:r>
              <a:rPr lang="en-US" sz="2300">
                <a:solidFill>
                  <a:schemeClr val="dk1"/>
                </a:solidFill>
              </a:rPr>
              <a:t>Different outputs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utfit"/>
              <a:buChar char="•"/>
            </a:pPr>
            <a:r>
              <a:rPr lang="en-US" sz="2300">
                <a:solidFill>
                  <a:schemeClr val="dk1"/>
                </a:solidFill>
              </a:rPr>
              <a:t>Claude immediately created two separate personas (SMB &amp; MM)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300"/>
              <a:buFont typeface="Outfit"/>
              <a:buChar char="•"/>
            </a:pPr>
            <a:r>
              <a:rPr lang="en-US" sz="2300">
                <a:solidFill>
                  <a:schemeClr val="dk1"/>
                </a:solidFill>
              </a:rPr>
              <a:t>Personas came arrived with current situation and problems they needed solved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660" name="Google Shape;2660;p79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61" name="Google Shape;266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00" y="1250100"/>
            <a:ext cx="4913099" cy="4571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6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80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68" name="Google Shape;2668;p80"/>
          <p:cNvSpPr txBox="1"/>
          <p:nvPr>
            <p:ph type="title"/>
          </p:nvPr>
        </p:nvSpPr>
        <p:spPr>
          <a:xfrm>
            <a:off x="197550" y="342550"/>
            <a:ext cx="119109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/>
              <a:t>Let’s build an Agent RIGHT NOW (</a:t>
            </a:r>
            <a:r>
              <a:rPr lang="en-US" sz="3300" u="sng">
                <a:solidFill>
                  <a:schemeClr val="hlink"/>
                </a:solidFill>
                <a:hlinkClick r:id="rId3"/>
              </a:rPr>
              <a:t>Link to questionnaire</a:t>
            </a:r>
            <a:r>
              <a:rPr lang="en-US" sz="3300"/>
              <a:t>)</a:t>
            </a:r>
            <a:endParaRPr sz="3300"/>
          </a:p>
        </p:txBody>
      </p:sp>
      <p:sp>
        <p:nvSpPr>
          <p:cNvPr id="2669" name="Google Shape;2669;p80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70" name="Google Shape;2670;p80"/>
          <p:cNvSpPr txBox="1"/>
          <p:nvPr/>
        </p:nvSpPr>
        <p:spPr>
          <a:xfrm>
            <a:off x="227763" y="1321215"/>
            <a:ext cx="6801900" cy="49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>
                <a:latin typeface="Outfit"/>
                <a:ea typeface="Outfit"/>
                <a:cs typeface="Outfit"/>
                <a:sym typeface="Outfit"/>
              </a:rPr>
              <a:t>Once you give me your inputs, I’ll instantly build an AI agent that:</a:t>
            </a:r>
            <a:endParaRPr sz="2100">
              <a:latin typeface="Outfit"/>
              <a:ea typeface="Outfit"/>
              <a:cs typeface="Outfit"/>
              <a:sym typeface="Outfit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b="1" lang="en-US" sz="2100">
                <a:latin typeface="Outfit"/>
                <a:ea typeface="Outfit"/>
                <a:cs typeface="Outfit"/>
                <a:sym typeface="Outfit"/>
              </a:rPr>
              <a:t>Talks and thinks like your real buyer</a:t>
            </a:r>
            <a:r>
              <a:rPr lang="en-US" sz="2100">
                <a:latin typeface="Outfit"/>
                <a:ea typeface="Outfit"/>
                <a:cs typeface="Outfit"/>
                <a:sym typeface="Outfit"/>
              </a:rPr>
              <a:t> — personality, goals, pain points, and all</a:t>
            </a:r>
            <a:endParaRPr sz="2100">
              <a:latin typeface="Outfit"/>
              <a:ea typeface="Outfit"/>
              <a:cs typeface="Outfit"/>
              <a:sym typeface="Outfit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-US" sz="2100">
                <a:latin typeface="Outfit"/>
                <a:ea typeface="Outfit"/>
                <a:cs typeface="Outfit"/>
                <a:sym typeface="Outfit"/>
              </a:rPr>
              <a:t>Reviews your product or website</a:t>
            </a:r>
            <a:r>
              <a:rPr lang="en-US" sz="2100">
                <a:latin typeface="Outfit"/>
                <a:ea typeface="Outfit"/>
                <a:cs typeface="Outfit"/>
                <a:sym typeface="Outfit"/>
              </a:rPr>
              <a:t> like they would, pointing out what they like, dislike, and what’s missing</a:t>
            </a:r>
            <a:endParaRPr sz="2100">
              <a:latin typeface="Outfit"/>
              <a:ea typeface="Outfit"/>
              <a:cs typeface="Outfit"/>
              <a:sym typeface="Outfit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-US" sz="2100">
                <a:latin typeface="Outfit"/>
                <a:ea typeface="Outfit"/>
                <a:cs typeface="Outfit"/>
                <a:sym typeface="Outfit"/>
              </a:rPr>
              <a:t>Tells you exactly what would get their attention</a:t>
            </a:r>
            <a:r>
              <a:rPr lang="en-US" sz="2100">
                <a:latin typeface="Outfit"/>
                <a:ea typeface="Outfit"/>
                <a:cs typeface="Outfit"/>
                <a:sym typeface="Outfit"/>
              </a:rPr>
              <a:t> — so you can fine-tune your messaging, your product positioning, or even your outbound campaigns</a:t>
            </a:r>
            <a:endParaRPr sz="2100"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>
                <a:latin typeface="Outfit"/>
                <a:ea typeface="Outfit"/>
                <a:cs typeface="Outfit"/>
                <a:sym typeface="Outfit"/>
              </a:rPr>
              <a:t>You’ll get a realistic, </a:t>
            </a:r>
            <a:r>
              <a:rPr i="1" lang="en-US" sz="2100">
                <a:latin typeface="Outfit"/>
                <a:ea typeface="Outfit"/>
                <a:cs typeface="Outfit"/>
                <a:sym typeface="Outfit"/>
              </a:rPr>
              <a:t>on-the-fly simulation</a:t>
            </a:r>
            <a:r>
              <a:rPr lang="en-US" sz="2100">
                <a:latin typeface="Outfit"/>
                <a:ea typeface="Outfit"/>
                <a:cs typeface="Outfit"/>
                <a:sym typeface="Outfit"/>
              </a:rPr>
              <a:t> of how your dream customer actually thinks and reacts."</a:t>
            </a:r>
            <a:endParaRPr sz="210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671" name="Google Shape;267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3025" y="1185250"/>
            <a:ext cx="5002775" cy="510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6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81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78" name="Google Shape;2678;p81"/>
          <p:cNvSpPr txBox="1"/>
          <p:nvPr>
            <p:ph type="title"/>
          </p:nvPr>
        </p:nvSpPr>
        <p:spPr>
          <a:xfrm>
            <a:off x="502355" y="342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Here’s a cheatsheet to get started fast! </a:t>
            </a:r>
            <a:r>
              <a:rPr lang="en-US" sz="3700" u="sng">
                <a:solidFill>
                  <a:schemeClr val="hlink"/>
                </a:solidFill>
                <a:hlinkClick r:id="rId3"/>
              </a:rPr>
              <a:t>LINK</a:t>
            </a:r>
            <a:endParaRPr sz="3700">
              <a:solidFill>
                <a:schemeClr val="dk1"/>
              </a:solidFill>
            </a:endParaRPr>
          </a:p>
        </p:txBody>
      </p:sp>
      <p:sp>
        <p:nvSpPr>
          <p:cNvPr id="2679" name="Google Shape;2679;p81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80" name="Google Shape;2680;p81"/>
          <p:cNvPicPr preferRelativeResize="0"/>
          <p:nvPr/>
        </p:nvPicPr>
        <p:blipFill rotWithShape="1">
          <a:blip r:embed="rId4">
            <a:alphaModFix/>
          </a:blip>
          <a:srcRect b="0" l="0" r="0" t="16576"/>
          <a:stretch/>
        </p:blipFill>
        <p:spPr>
          <a:xfrm>
            <a:off x="187000" y="1402500"/>
            <a:ext cx="5822950" cy="485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85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p82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87" name="Google Shape;2687;p82"/>
          <p:cNvSpPr txBox="1"/>
          <p:nvPr>
            <p:ph type="title"/>
          </p:nvPr>
        </p:nvSpPr>
        <p:spPr>
          <a:xfrm>
            <a:off x="212400" y="418750"/>
            <a:ext cx="117354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For a more in-depth Agent you’ll want more inputs</a:t>
            </a:r>
            <a:endParaRPr sz="3600"/>
          </a:p>
        </p:txBody>
      </p:sp>
      <p:sp>
        <p:nvSpPr>
          <p:cNvPr id="2688" name="Google Shape;2688;p82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9" name="Google Shape;2689;p82"/>
          <p:cNvSpPr txBox="1"/>
          <p:nvPr>
            <p:ph idx="1" type="body"/>
          </p:nvPr>
        </p:nvSpPr>
        <p:spPr>
          <a:xfrm>
            <a:off x="415600" y="1287325"/>
            <a:ext cx="11395500" cy="466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rgbClr val="000000"/>
                </a:solidFill>
              </a:rPr>
              <a:t>CTOs (Chief Technology Officers)</a:t>
            </a:r>
            <a:endParaRPr b="1" sz="175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b="1" lang="en-US" sz="1600">
                <a:solidFill>
                  <a:srgbClr val="000000"/>
                </a:solidFill>
              </a:rPr>
              <a:t>Talent and Resource Constraints:</a:t>
            </a:r>
            <a:r>
              <a:rPr lang="en-US" sz="1600">
                <a:solidFill>
                  <a:srgbClr val="000000"/>
                </a:solidFill>
              </a:rPr>
              <a:t> CTOs at startups struggle to hire and retain enough skilled DevOps engineers – demand far exceeds supply (</a:t>
            </a:r>
            <a:r>
              <a:rPr lang="en-US" sz="16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Common DevOps Challenges and How Service Providers Solve Them | by SmartCLOUD Australia | Mar, 2025 | Medium</a:t>
            </a:r>
            <a:r>
              <a:rPr lang="en-US" sz="1600">
                <a:solidFill>
                  <a:srgbClr val="000000"/>
                </a:solidFill>
              </a:rPr>
              <a:t>). Budgets are limited, so they often operate with a very lean ops team (or none at all). This puts pressure on the CTO (or developers) to handle cloud setup themselves, which isn’t scalable.</a:t>
            </a:r>
            <a:endParaRPr sz="16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b="1" lang="en-US" sz="1600">
                <a:solidFill>
                  <a:srgbClr val="000000"/>
                </a:solidFill>
              </a:rPr>
              <a:t>Slow Time-to-Market:</a:t>
            </a:r>
            <a:r>
              <a:rPr lang="en-US" sz="1600">
                <a:solidFill>
                  <a:srgbClr val="000000"/>
                </a:solidFill>
              </a:rPr>
              <a:t> Standing up a cloud infrastructure that is scalable and compliant can be painfully slow with limited resources. In regulated industries, even a modest environment can take </a:t>
            </a:r>
            <a:r>
              <a:rPr i="1" lang="en-US" sz="1600">
                <a:solidFill>
                  <a:srgbClr val="000000"/>
                </a:solidFill>
              </a:rPr>
              <a:t>multiple months</a:t>
            </a:r>
            <a:r>
              <a:rPr lang="en-US" sz="1600">
                <a:solidFill>
                  <a:srgbClr val="000000"/>
                </a:solidFill>
              </a:rPr>
              <a:t> to build properly with Infrastructure-as-Code (</a:t>
            </a:r>
            <a:r>
              <a:rPr lang="en-US" sz="16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Automating 10x faster with low-code/no-code DevOps - DuploCloud</a:t>
            </a:r>
            <a:r>
              <a:rPr lang="en-US" sz="1600">
                <a:solidFill>
                  <a:srgbClr val="000000"/>
                </a:solidFill>
              </a:rPr>
              <a:t>). These delays directly impact the company’s ability to ship products and features.</a:t>
            </a:r>
            <a:endParaRPr sz="16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b="1" lang="en-US" sz="1600">
                <a:solidFill>
                  <a:srgbClr val="000000"/>
                </a:solidFill>
              </a:rPr>
              <a:t>Compliance and Security Risks:</a:t>
            </a:r>
            <a:r>
              <a:rPr lang="en-US" sz="1600">
                <a:solidFill>
                  <a:srgbClr val="000000"/>
                </a:solidFill>
              </a:rPr>
              <a:t> CTOs are acutely concerned with meeting standards like SOC 2, PCI-DSS, HIPAA, etc., especially when pursuing enterprise customers or handling sensitive data. Without dedicated DevSecOps staff, ensuring </a:t>
            </a:r>
            <a:r>
              <a:rPr b="1" lang="en-US" sz="1600">
                <a:solidFill>
                  <a:srgbClr val="000000"/>
                </a:solidFill>
              </a:rPr>
              <a:t>audit-ready compliance</a:t>
            </a:r>
            <a:r>
              <a:rPr lang="en-US" sz="1600">
                <a:solidFill>
                  <a:srgbClr val="000000"/>
                </a:solidFill>
              </a:rPr>
              <a:t> is a major pain point – e.g. preparing for a SOC 2 audit can divert engineering for weeks. Any security misconfiguration could have serious business consequences, so the CTO carries this risk.</a:t>
            </a:r>
            <a:endParaRPr sz="16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b="1" lang="en-US" sz="1600">
                <a:solidFill>
                  <a:srgbClr val="000000"/>
                </a:solidFill>
              </a:rPr>
              <a:t>Cost Efficiency:</a:t>
            </a:r>
            <a:r>
              <a:rPr lang="en-US" sz="1600">
                <a:solidFill>
                  <a:srgbClr val="000000"/>
                </a:solidFill>
              </a:rPr>
              <a:t> Small companies can ill afford large DevOps teams or expensive one-off fixes for cloud issues. CTOs worry about the total cost of managing cloud infrastructure – not just cloud bills, but the engineering hours spent on ops. The DIY approach might use “free” open-source tools, but the hidden cost is high in labor and potential downtime. They need a solution that is cost-effective and doesn’t require a lot of in-house maintenance.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1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975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4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p83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96" name="Google Shape;2696;p83"/>
          <p:cNvSpPr txBox="1"/>
          <p:nvPr>
            <p:ph type="title"/>
          </p:nvPr>
        </p:nvSpPr>
        <p:spPr>
          <a:xfrm>
            <a:off x="212400" y="418750"/>
            <a:ext cx="117354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Things to consider</a:t>
            </a:r>
            <a:endParaRPr sz="3600"/>
          </a:p>
        </p:txBody>
      </p:sp>
      <p:sp>
        <p:nvSpPr>
          <p:cNvPr id="2697" name="Google Shape;2697;p83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8" name="Google Shape;2698;p83"/>
          <p:cNvSpPr txBox="1"/>
          <p:nvPr>
            <p:ph idx="1" type="body"/>
          </p:nvPr>
        </p:nvSpPr>
        <p:spPr>
          <a:xfrm>
            <a:off x="415600" y="1287325"/>
            <a:ext cx="11395500" cy="466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8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 Does your company have a corporate LLM account?</a:t>
            </a:r>
            <a:endParaRPr sz="2500">
              <a:solidFill>
                <a:srgbClr val="000000"/>
              </a:solidFill>
            </a:endParaRPr>
          </a:p>
          <a:p>
            <a:pPr indent="-3873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You don’t want to share sensitive data or IP with an LLM</a:t>
            </a:r>
            <a:endParaRPr sz="2500">
              <a:solidFill>
                <a:srgbClr val="000000"/>
              </a:solidFill>
            </a:endParaRPr>
          </a:p>
          <a:p>
            <a:pPr indent="-3873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You’ll want to democratize the usage of these agents</a:t>
            </a:r>
            <a:endParaRPr sz="2500">
              <a:solidFill>
                <a:srgbClr val="000000"/>
              </a:solidFill>
            </a:endParaRPr>
          </a:p>
          <a:p>
            <a:pPr indent="-387350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Slack integration or private access to your agents</a:t>
            </a:r>
            <a:endParaRPr sz="2500">
              <a:solidFill>
                <a:srgbClr val="000000"/>
              </a:solidFill>
            </a:endParaRPr>
          </a:p>
          <a:p>
            <a:pPr indent="-158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 Maintenance and continuous education</a:t>
            </a:r>
            <a:endParaRPr sz="2500">
              <a:solidFill>
                <a:srgbClr val="000000"/>
              </a:solidFill>
            </a:endParaRPr>
          </a:p>
          <a:p>
            <a:pPr indent="-3873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Supply your agents with fresh insights</a:t>
            </a:r>
            <a:endParaRPr sz="2500">
              <a:solidFill>
                <a:srgbClr val="000000"/>
              </a:solidFill>
            </a:endParaRPr>
          </a:p>
          <a:p>
            <a:pPr indent="-3873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Call transcripts from Gong</a:t>
            </a:r>
            <a:endParaRPr sz="2500">
              <a:solidFill>
                <a:srgbClr val="000000"/>
              </a:solidFill>
            </a:endParaRPr>
          </a:p>
          <a:p>
            <a:pPr indent="-3873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Data from surveys, NPS, reviews from G2, Gartner, TrustRadius</a:t>
            </a:r>
            <a:endParaRPr sz="2500">
              <a:solidFill>
                <a:srgbClr val="000000"/>
              </a:solidFill>
            </a:endParaRPr>
          </a:p>
          <a:p>
            <a:pPr indent="-158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 If you are purchasing research data (Nielsen, etc)</a:t>
            </a:r>
            <a:endParaRPr sz="2500">
              <a:solidFill>
                <a:srgbClr val="000000"/>
              </a:solidFill>
            </a:endParaRPr>
          </a:p>
          <a:p>
            <a:pPr indent="-3873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Consider purchasing older data and using it for your model. Request a deep discount.</a:t>
            </a:r>
            <a:endParaRPr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5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66"/>
          <p:cNvSpPr txBox="1"/>
          <p:nvPr>
            <p:ph type="title"/>
          </p:nvPr>
        </p:nvSpPr>
        <p:spPr>
          <a:xfrm>
            <a:off x="434736" y="540546"/>
            <a:ext cx="113673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625"/>
              <a:buFont typeface="Work Sans SemiBold"/>
              <a:buNone/>
            </a:pPr>
            <a:r>
              <a:rPr lang="en-US">
                <a:solidFill>
                  <a:schemeClr val="dk1"/>
                </a:solidFill>
              </a:rPr>
              <a:t>What is the GTM Advisory?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447" name="Google Shape;2447;p66"/>
          <p:cNvGrpSpPr/>
          <p:nvPr/>
        </p:nvGrpSpPr>
        <p:grpSpPr>
          <a:xfrm>
            <a:off x="534051" y="1644023"/>
            <a:ext cx="3460979" cy="3843993"/>
            <a:chOff x="534051" y="1600482"/>
            <a:chExt cx="3460979" cy="3843993"/>
          </a:xfrm>
        </p:grpSpPr>
        <p:sp>
          <p:nvSpPr>
            <p:cNvPr id="2448" name="Google Shape;2448;p66"/>
            <p:cNvSpPr txBox="1"/>
            <p:nvPr/>
          </p:nvSpPr>
          <p:spPr>
            <a:xfrm>
              <a:off x="904547" y="1600482"/>
              <a:ext cx="2732400" cy="33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775" lIns="41575" spcFirstLastPara="1" rIns="41575" wrap="square" tIns="20775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2400" u="none" cap="none" strike="noStrike">
                  <a:solidFill>
                    <a:srgbClr val="528575"/>
                  </a:solidFill>
                  <a:latin typeface="Outfit"/>
                  <a:ea typeface="Outfit"/>
                  <a:cs typeface="Outfit"/>
                  <a:sym typeface="Outfit"/>
                </a:rPr>
                <a:t>Advisory</a:t>
              </a:r>
              <a:endParaRPr b="1" i="0" sz="2400" u="none" cap="none" strike="noStrike">
                <a:solidFill>
                  <a:srgbClr val="528575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2449" name="Google Shape;2449;p66"/>
            <p:cNvGrpSpPr/>
            <p:nvPr/>
          </p:nvGrpSpPr>
          <p:grpSpPr>
            <a:xfrm>
              <a:off x="1701574" y="2810978"/>
              <a:ext cx="1138346" cy="1120854"/>
              <a:chOff x="1261675" y="348875"/>
              <a:chExt cx="5095550" cy="5017250"/>
            </a:xfrm>
          </p:grpSpPr>
          <p:sp>
            <p:nvSpPr>
              <p:cNvPr id="2450" name="Google Shape;2450;p66"/>
              <p:cNvSpPr/>
              <p:nvPr/>
            </p:nvSpPr>
            <p:spPr>
              <a:xfrm>
                <a:off x="2659175" y="1707250"/>
                <a:ext cx="2289325" cy="2289325"/>
              </a:xfrm>
              <a:custGeom>
                <a:rect b="b" l="l" r="r" t="t"/>
                <a:pathLst>
                  <a:path extrusionOk="0" h="91573" w="91573">
                    <a:moveTo>
                      <a:pt x="44578" y="0"/>
                    </a:moveTo>
                    <a:lnTo>
                      <a:pt x="43415" y="45"/>
                    </a:lnTo>
                    <a:lnTo>
                      <a:pt x="42251" y="135"/>
                    </a:lnTo>
                    <a:lnTo>
                      <a:pt x="41087" y="224"/>
                    </a:lnTo>
                    <a:lnTo>
                      <a:pt x="39924" y="358"/>
                    </a:lnTo>
                    <a:lnTo>
                      <a:pt x="38805" y="537"/>
                    </a:lnTo>
                    <a:lnTo>
                      <a:pt x="37641" y="716"/>
                    </a:lnTo>
                    <a:lnTo>
                      <a:pt x="36522" y="940"/>
                    </a:lnTo>
                    <a:lnTo>
                      <a:pt x="35448" y="1164"/>
                    </a:lnTo>
                    <a:lnTo>
                      <a:pt x="34329" y="1433"/>
                    </a:lnTo>
                    <a:lnTo>
                      <a:pt x="33255" y="1746"/>
                    </a:lnTo>
                    <a:lnTo>
                      <a:pt x="32136" y="2059"/>
                    </a:lnTo>
                    <a:lnTo>
                      <a:pt x="31062" y="2417"/>
                    </a:lnTo>
                    <a:lnTo>
                      <a:pt x="30033" y="2775"/>
                    </a:lnTo>
                    <a:lnTo>
                      <a:pt x="28958" y="3178"/>
                    </a:lnTo>
                    <a:lnTo>
                      <a:pt x="27929" y="3581"/>
                    </a:lnTo>
                    <a:lnTo>
                      <a:pt x="26944" y="4028"/>
                    </a:lnTo>
                    <a:lnTo>
                      <a:pt x="25915" y="4521"/>
                    </a:lnTo>
                    <a:lnTo>
                      <a:pt x="24930" y="5013"/>
                    </a:lnTo>
                    <a:lnTo>
                      <a:pt x="23946" y="5505"/>
                    </a:lnTo>
                    <a:lnTo>
                      <a:pt x="22021" y="6624"/>
                    </a:lnTo>
                    <a:lnTo>
                      <a:pt x="20186" y="7788"/>
                    </a:lnTo>
                    <a:lnTo>
                      <a:pt x="18351" y="9086"/>
                    </a:lnTo>
                    <a:lnTo>
                      <a:pt x="16650" y="10429"/>
                    </a:lnTo>
                    <a:lnTo>
                      <a:pt x="14994" y="11906"/>
                    </a:lnTo>
                    <a:lnTo>
                      <a:pt x="13383" y="13383"/>
                    </a:lnTo>
                    <a:lnTo>
                      <a:pt x="11861" y="14994"/>
                    </a:lnTo>
                    <a:lnTo>
                      <a:pt x="10429" y="16650"/>
                    </a:lnTo>
                    <a:lnTo>
                      <a:pt x="9087" y="18395"/>
                    </a:lnTo>
                    <a:lnTo>
                      <a:pt x="7789" y="20185"/>
                    </a:lnTo>
                    <a:lnTo>
                      <a:pt x="6625" y="22021"/>
                    </a:lnTo>
                    <a:lnTo>
                      <a:pt x="5506" y="23945"/>
                    </a:lnTo>
                    <a:lnTo>
                      <a:pt x="4969" y="24930"/>
                    </a:lnTo>
                    <a:lnTo>
                      <a:pt x="4477" y="25914"/>
                    </a:lnTo>
                    <a:lnTo>
                      <a:pt x="4029" y="26944"/>
                    </a:lnTo>
                    <a:lnTo>
                      <a:pt x="3581" y="27973"/>
                    </a:lnTo>
                    <a:lnTo>
                      <a:pt x="3179" y="29003"/>
                    </a:lnTo>
                    <a:lnTo>
                      <a:pt x="2776" y="30032"/>
                    </a:lnTo>
                    <a:lnTo>
                      <a:pt x="2373" y="31106"/>
                    </a:lnTo>
                    <a:lnTo>
                      <a:pt x="2060" y="32180"/>
                    </a:lnTo>
                    <a:lnTo>
                      <a:pt x="1702" y="33254"/>
                    </a:lnTo>
                    <a:lnTo>
                      <a:pt x="1433" y="34329"/>
                    </a:lnTo>
                    <a:lnTo>
                      <a:pt x="1165" y="35447"/>
                    </a:lnTo>
                    <a:lnTo>
                      <a:pt x="896" y="36566"/>
                    </a:lnTo>
                    <a:lnTo>
                      <a:pt x="717" y="37685"/>
                    </a:lnTo>
                    <a:lnTo>
                      <a:pt x="493" y="38804"/>
                    </a:lnTo>
                    <a:lnTo>
                      <a:pt x="359" y="39923"/>
                    </a:lnTo>
                    <a:lnTo>
                      <a:pt x="225" y="41087"/>
                    </a:lnTo>
                    <a:lnTo>
                      <a:pt x="135" y="42250"/>
                    </a:lnTo>
                    <a:lnTo>
                      <a:pt x="46" y="43414"/>
                    </a:lnTo>
                    <a:lnTo>
                      <a:pt x="1" y="44578"/>
                    </a:lnTo>
                    <a:lnTo>
                      <a:pt x="1" y="45786"/>
                    </a:lnTo>
                    <a:lnTo>
                      <a:pt x="1" y="46950"/>
                    </a:lnTo>
                    <a:lnTo>
                      <a:pt x="46" y="48114"/>
                    </a:lnTo>
                    <a:lnTo>
                      <a:pt x="135" y="49277"/>
                    </a:lnTo>
                    <a:lnTo>
                      <a:pt x="225" y="50441"/>
                    </a:lnTo>
                    <a:lnTo>
                      <a:pt x="359" y="51605"/>
                    </a:lnTo>
                    <a:lnTo>
                      <a:pt x="493" y="52768"/>
                    </a:lnTo>
                    <a:lnTo>
                      <a:pt x="717" y="53887"/>
                    </a:lnTo>
                    <a:lnTo>
                      <a:pt x="896" y="55006"/>
                    </a:lnTo>
                    <a:lnTo>
                      <a:pt x="1165" y="56125"/>
                    </a:lnTo>
                    <a:lnTo>
                      <a:pt x="1433" y="57199"/>
                    </a:lnTo>
                    <a:lnTo>
                      <a:pt x="1702" y="58318"/>
                    </a:lnTo>
                    <a:lnTo>
                      <a:pt x="2060" y="59392"/>
                    </a:lnTo>
                    <a:lnTo>
                      <a:pt x="2373" y="60466"/>
                    </a:lnTo>
                    <a:lnTo>
                      <a:pt x="2776" y="61541"/>
                    </a:lnTo>
                    <a:lnTo>
                      <a:pt x="3179" y="62570"/>
                    </a:lnTo>
                    <a:lnTo>
                      <a:pt x="3581" y="63599"/>
                    </a:lnTo>
                    <a:lnTo>
                      <a:pt x="4029" y="64629"/>
                    </a:lnTo>
                    <a:lnTo>
                      <a:pt x="4477" y="65613"/>
                    </a:lnTo>
                    <a:lnTo>
                      <a:pt x="4969" y="66643"/>
                    </a:lnTo>
                    <a:lnTo>
                      <a:pt x="5506" y="67583"/>
                    </a:lnTo>
                    <a:lnTo>
                      <a:pt x="6625" y="69507"/>
                    </a:lnTo>
                    <a:lnTo>
                      <a:pt x="7789" y="71387"/>
                    </a:lnTo>
                    <a:lnTo>
                      <a:pt x="9087" y="73177"/>
                    </a:lnTo>
                    <a:lnTo>
                      <a:pt x="10429" y="74923"/>
                    </a:lnTo>
                    <a:lnTo>
                      <a:pt x="11861" y="76579"/>
                    </a:lnTo>
                    <a:lnTo>
                      <a:pt x="13383" y="78145"/>
                    </a:lnTo>
                    <a:lnTo>
                      <a:pt x="14994" y="79667"/>
                    </a:lnTo>
                    <a:lnTo>
                      <a:pt x="16650" y="81099"/>
                    </a:lnTo>
                    <a:lnTo>
                      <a:pt x="18351" y="82487"/>
                    </a:lnTo>
                    <a:lnTo>
                      <a:pt x="20186" y="83740"/>
                    </a:lnTo>
                    <a:lnTo>
                      <a:pt x="22021" y="84948"/>
                    </a:lnTo>
                    <a:lnTo>
                      <a:pt x="23946" y="86022"/>
                    </a:lnTo>
                    <a:lnTo>
                      <a:pt x="24930" y="86559"/>
                    </a:lnTo>
                    <a:lnTo>
                      <a:pt x="25915" y="87052"/>
                    </a:lnTo>
                    <a:lnTo>
                      <a:pt x="26944" y="87499"/>
                    </a:lnTo>
                    <a:lnTo>
                      <a:pt x="27929" y="87947"/>
                    </a:lnTo>
                    <a:lnTo>
                      <a:pt x="28958" y="88394"/>
                    </a:lnTo>
                    <a:lnTo>
                      <a:pt x="30033" y="88797"/>
                    </a:lnTo>
                    <a:lnTo>
                      <a:pt x="31062" y="89155"/>
                    </a:lnTo>
                    <a:lnTo>
                      <a:pt x="32136" y="89513"/>
                    </a:lnTo>
                    <a:lnTo>
                      <a:pt x="33255" y="89827"/>
                    </a:lnTo>
                    <a:lnTo>
                      <a:pt x="34329" y="90140"/>
                    </a:lnTo>
                    <a:lnTo>
                      <a:pt x="35448" y="90408"/>
                    </a:lnTo>
                    <a:lnTo>
                      <a:pt x="36522" y="90632"/>
                    </a:lnTo>
                    <a:lnTo>
                      <a:pt x="37641" y="90856"/>
                    </a:lnTo>
                    <a:lnTo>
                      <a:pt x="38805" y="91035"/>
                    </a:lnTo>
                    <a:lnTo>
                      <a:pt x="39924" y="91214"/>
                    </a:lnTo>
                    <a:lnTo>
                      <a:pt x="41087" y="91348"/>
                    </a:lnTo>
                    <a:lnTo>
                      <a:pt x="42251" y="91438"/>
                    </a:lnTo>
                    <a:lnTo>
                      <a:pt x="43415" y="91483"/>
                    </a:lnTo>
                    <a:lnTo>
                      <a:pt x="44578" y="91527"/>
                    </a:lnTo>
                    <a:lnTo>
                      <a:pt x="45787" y="91572"/>
                    </a:lnTo>
                    <a:lnTo>
                      <a:pt x="46951" y="91527"/>
                    </a:lnTo>
                    <a:lnTo>
                      <a:pt x="48114" y="91483"/>
                    </a:lnTo>
                    <a:lnTo>
                      <a:pt x="49278" y="91438"/>
                    </a:lnTo>
                    <a:lnTo>
                      <a:pt x="50442" y="91348"/>
                    </a:lnTo>
                    <a:lnTo>
                      <a:pt x="51605" y="91214"/>
                    </a:lnTo>
                    <a:lnTo>
                      <a:pt x="52724" y="91035"/>
                    </a:lnTo>
                    <a:lnTo>
                      <a:pt x="53888" y="90856"/>
                    </a:lnTo>
                    <a:lnTo>
                      <a:pt x="55007" y="90632"/>
                    </a:lnTo>
                    <a:lnTo>
                      <a:pt x="56126" y="90408"/>
                    </a:lnTo>
                    <a:lnTo>
                      <a:pt x="57200" y="90140"/>
                    </a:lnTo>
                    <a:lnTo>
                      <a:pt x="58319" y="89827"/>
                    </a:lnTo>
                    <a:lnTo>
                      <a:pt x="59393" y="89513"/>
                    </a:lnTo>
                    <a:lnTo>
                      <a:pt x="60467" y="89155"/>
                    </a:lnTo>
                    <a:lnTo>
                      <a:pt x="61496" y="88797"/>
                    </a:lnTo>
                    <a:lnTo>
                      <a:pt x="62571" y="88394"/>
                    </a:lnTo>
                    <a:lnTo>
                      <a:pt x="63600" y="87947"/>
                    </a:lnTo>
                    <a:lnTo>
                      <a:pt x="64629" y="87499"/>
                    </a:lnTo>
                    <a:lnTo>
                      <a:pt x="65614" y="87052"/>
                    </a:lnTo>
                    <a:lnTo>
                      <a:pt x="66599" y="86559"/>
                    </a:lnTo>
                    <a:lnTo>
                      <a:pt x="67583" y="86022"/>
                    </a:lnTo>
                    <a:lnTo>
                      <a:pt x="69508" y="84948"/>
                    </a:lnTo>
                    <a:lnTo>
                      <a:pt x="71388" y="83740"/>
                    </a:lnTo>
                    <a:lnTo>
                      <a:pt x="73178" y="82487"/>
                    </a:lnTo>
                    <a:lnTo>
                      <a:pt x="74879" y="81099"/>
                    </a:lnTo>
                    <a:lnTo>
                      <a:pt x="76535" y="79667"/>
                    </a:lnTo>
                    <a:lnTo>
                      <a:pt x="78146" y="78145"/>
                    </a:lnTo>
                    <a:lnTo>
                      <a:pt x="79667" y="76579"/>
                    </a:lnTo>
                    <a:lnTo>
                      <a:pt x="81100" y="74923"/>
                    </a:lnTo>
                    <a:lnTo>
                      <a:pt x="82442" y="73177"/>
                    </a:lnTo>
                    <a:lnTo>
                      <a:pt x="83740" y="71387"/>
                    </a:lnTo>
                    <a:lnTo>
                      <a:pt x="84949" y="69507"/>
                    </a:lnTo>
                    <a:lnTo>
                      <a:pt x="86023" y="67583"/>
                    </a:lnTo>
                    <a:lnTo>
                      <a:pt x="86560" y="66643"/>
                    </a:lnTo>
                    <a:lnTo>
                      <a:pt x="87052" y="65613"/>
                    </a:lnTo>
                    <a:lnTo>
                      <a:pt x="87500" y="64629"/>
                    </a:lnTo>
                    <a:lnTo>
                      <a:pt x="87947" y="63599"/>
                    </a:lnTo>
                    <a:lnTo>
                      <a:pt x="88395" y="62570"/>
                    </a:lnTo>
                    <a:lnTo>
                      <a:pt x="88798" y="61541"/>
                    </a:lnTo>
                    <a:lnTo>
                      <a:pt x="89156" y="60466"/>
                    </a:lnTo>
                    <a:lnTo>
                      <a:pt x="89514" y="59392"/>
                    </a:lnTo>
                    <a:lnTo>
                      <a:pt x="89827" y="58318"/>
                    </a:lnTo>
                    <a:lnTo>
                      <a:pt x="90096" y="57199"/>
                    </a:lnTo>
                    <a:lnTo>
                      <a:pt x="90364" y="56125"/>
                    </a:lnTo>
                    <a:lnTo>
                      <a:pt x="90633" y="55006"/>
                    </a:lnTo>
                    <a:lnTo>
                      <a:pt x="90857" y="53887"/>
                    </a:lnTo>
                    <a:lnTo>
                      <a:pt x="91036" y="52768"/>
                    </a:lnTo>
                    <a:lnTo>
                      <a:pt x="91170" y="51605"/>
                    </a:lnTo>
                    <a:lnTo>
                      <a:pt x="91304" y="50441"/>
                    </a:lnTo>
                    <a:lnTo>
                      <a:pt x="91438" y="49277"/>
                    </a:lnTo>
                    <a:lnTo>
                      <a:pt x="91483" y="48114"/>
                    </a:lnTo>
                    <a:lnTo>
                      <a:pt x="91528" y="46950"/>
                    </a:lnTo>
                    <a:lnTo>
                      <a:pt x="91573" y="45786"/>
                    </a:lnTo>
                    <a:lnTo>
                      <a:pt x="91528" y="44578"/>
                    </a:lnTo>
                    <a:lnTo>
                      <a:pt x="91483" y="43414"/>
                    </a:lnTo>
                    <a:lnTo>
                      <a:pt x="91438" y="42250"/>
                    </a:lnTo>
                    <a:lnTo>
                      <a:pt x="91304" y="41087"/>
                    </a:lnTo>
                    <a:lnTo>
                      <a:pt x="91170" y="39923"/>
                    </a:lnTo>
                    <a:lnTo>
                      <a:pt x="91036" y="38804"/>
                    </a:lnTo>
                    <a:lnTo>
                      <a:pt x="90857" y="37685"/>
                    </a:lnTo>
                    <a:lnTo>
                      <a:pt x="90633" y="36566"/>
                    </a:lnTo>
                    <a:lnTo>
                      <a:pt x="90364" y="35447"/>
                    </a:lnTo>
                    <a:lnTo>
                      <a:pt x="90096" y="34329"/>
                    </a:lnTo>
                    <a:lnTo>
                      <a:pt x="89827" y="33254"/>
                    </a:lnTo>
                    <a:lnTo>
                      <a:pt x="89514" y="32180"/>
                    </a:lnTo>
                    <a:lnTo>
                      <a:pt x="89156" y="31106"/>
                    </a:lnTo>
                    <a:lnTo>
                      <a:pt x="88798" y="30032"/>
                    </a:lnTo>
                    <a:lnTo>
                      <a:pt x="88395" y="29003"/>
                    </a:lnTo>
                    <a:lnTo>
                      <a:pt x="87947" y="27973"/>
                    </a:lnTo>
                    <a:lnTo>
                      <a:pt x="87500" y="26944"/>
                    </a:lnTo>
                    <a:lnTo>
                      <a:pt x="87052" y="25914"/>
                    </a:lnTo>
                    <a:lnTo>
                      <a:pt x="86560" y="24930"/>
                    </a:lnTo>
                    <a:lnTo>
                      <a:pt x="86023" y="23945"/>
                    </a:lnTo>
                    <a:lnTo>
                      <a:pt x="84949" y="22021"/>
                    </a:lnTo>
                    <a:lnTo>
                      <a:pt x="83740" y="20185"/>
                    </a:lnTo>
                    <a:lnTo>
                      <a:pt x="82442" y="18395"/>
                    </a:lnTo>
                    <a:lnTo>
                      <a:pt x="81100" y="16650"/>
                    </a:lnTo>
                    <a:lnTo>
                      <a:pt x="79667" y="14994"/>
                    </a:lnTo>
                    <a:lnTo>
                      <a:pt x="78146" y="13383"/>
                    </a:lnTo>
                    <a:lnTo>
                      <a:pt x="76535" y="11906"/>
                    </a:lnTo>
                    <a:lnTo>
                      <a:pt x="74879" y="10429"/>
                    </a:lnTo>
                    <a:lnTo>
                      <a:pt x="73178" y="9086"/>
                    </a:lnTo>
                    <a:lnTo>
                      <a:pt x="71388" y="7788"/>
                    </a:lnTo>
                    <a:lnTo>
                      <a:pt x="69508" y="6624"/>
                    </a:lnTo>
                    <a:lnTo>
                      <a:pt x="67583" y="5505"/>
                    </a:lnTo>
                    <a:lnTo>
                      <a:pt x="66599" y="5013"/>
                    </a:lnTo>
                    <a:lnTo>
                      <a:pt x="65614" y="4521"/>
                    </a:lnTo>
                    <a:lnTo>
                      <a:pt x="64629" y="4028"/>
                    </a:lnTo>
                    <a:lnTo>
                      <a:pt x="63600" y="3581"/>
                    </a:lnTo>
                    <a:lnTo>
                      <a:pt x="62571" y="3178"/>
                    </a:lnTo>
                    <a:lnTo>
                      <a:pt x="61496" y="2775"/>
                    </a:lnTo>
                    <a:lnTo>
                      <a:pt x="60467" y="2417"/>
                    </a:lnTo>
                    <a:lnTo>
                      <a:pt x="59393" y="2059"/>
                    </a:lnTo>
                    <a:lnTo>
                      <a:pt x="58319" y="1746"/>
                    </a:lnTo>
                    <a:lnTo>
                      <a:pt x="57200" y="1433"/>
                    </a:lnTo>
                    <a:lnTo>
                      <a:pt x="56126" y="1164"/>
                    </a:lnTo>
                    <a:lnTo>
                      <a:pt x="55007" y="940"/>
                    </a:lnTo>
                    <a:lnTo>
                      <a:pt x="53888" y="716"/>
                    </a:lnTo>
                    <a:lnTo>
                      <a:pt x="52724" y="537"/>
                    </a:lnTo>
                    <a:lnTo>
                      <a:pt x="51605" y="358"/>
                    </a:lnTo>
                    <a:lnTo>
                      <a:pt x="50442" y="224"/>
                    </a:lnTo>
                    <a:lnTo>
                      <a:pt x="49278" y="135"/>
                    </a:lnTo>
                    <a:lnTo>
                      <a:pt x="48114" y="45"/>
                    </a:lnTo>
                    <a:lnTo>
                      <a:pt x="46951" y="0"/>
                    </a:lnTo>
                    <a:close/>
                  </a:path>
                </a:pathLst>
              </a:custGeom>
              <a:solidFill>
                <a:schemeClr val="accent6"/>
              </a:solidFill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1" name="Google Shape;2451;p66"/>
              <p:cNvSpPr/>
              <p:nvPr/>
            </p:nvSpPr>
            <p:spPr>
              <a:xfrm>
                <a:off x="3406625" y="2275650"/>
                <a:ext cx="823550" cy="823550"/>
              </a:xfrm>
              <a:custGeom>
                <a:rect b="b" l="l" r="r" t="t"/>
                <a:pathLst>
                  <a:path extrusionOk="0" h="32942" w="32942">
                    <a:moveTo>
                      <a:pt x="15620" y="1"/>
                    </a:moveTo>
                    <a:lnTo>
                      <a:pt x="14815" y="90"/>
                    </a:lnTo>
                    <a:lnTo>
                      <a:pt x="13964" y="180"/>
                    </a:lnTo>
                    <a:lnTo>
                      <a:pt x="13159" y="314"/>
                    </a:lnTo>
                    <a:lnTo>
                      <a:pt x="12353" y="493"/>
                    </a:lnTo>
                    <a:lnTo>
                      <a:pt x="11592" y="717"/>
                    </a:lnTo>
                    <a:lnTo>
                      <a:pt x="10831" y="985"/>
                    </a:lnTo>
                    <a:lnTo>
                      <a:pt x="10071" y="1299"/>
                    </a:lnTo>
                    <a:lnTo>
                      <a:pt x="9354" y="1612"/>
                    </a:lnTo>
                    <a:lnTo>
                      <a:pt x="8638" y="1970"/>
                    </a:lnTo>
                    <a:lnTo>
                      <a:pt x="7922" y="2373"/>
                    </a:lnTo>
                    <a:lnTo>
                      <a:pt x="7251" y="2820"/>
                    </a:lnTo>
                    <a:lnTo>
                      <a:pt x="6624" y="3268"/>
                    </a:lnTo>
                    <a:lnTo>
                      <a:pt x="5998" y="3760"/>
                    </a:lnTo>
                    <a:lnTo>
                      <a:pt x="5416" y="4252"/>
                    </a:lnTo>
                    <a:lnTo>
                      <a:pt x="4834" y="4834"/>
                    </a:lnTo>
                    <a:lnTo>
                      <a:pt x="4297" y="5371"/>
                    </a:lnTo>
                    <a:lnTo>
                      <a:pt x="3760" y="5998"/>
                    </a:lnTo>
                    <a:lnTo>
                      <a:pt x="3268" y="6625"/>
                    </a:lnTo>
                    <a:lnTo>
                      <a:pt x="2820" y="7251"/>
                    </a:lnTo>
                    <a:lnTo>
                      <a:pt x="2372" y="7923"/>
                    </a:lnTo>
                    <a:lnTo>
                      <a:pt x="2014" y="8594"/>
                    </a:lnTo>
                    <a:lnTo>
                      <a:pt x="1612" y="9310"/>
                    </a:lnTo>
                    <a:lnTo>
                      <a:pt x="1298" y="10071"/>
                    </a:lnTo>
                    <a:lnTo>
                      <a:pt x="985" y="10787"/>
                    </a:lnTo>
                    <a:lnTo>
                      <a:pt x="761" y="11548"/>
                    </a:lnTo>
                    <a:lnTo>
                      <a:pt x="537" y="12353"/>
                    </a:lnTo>
                    <a:lnTo>
                      <a:pt x="358" y="13159"/>
                    </a:lnTo>
                    <a:lnTo>
                      <a:pt x="179" y="13965"/>
                    </a:lnTo>
                    <a:lnTo>
                      <a:pt x="90" y="14770"/>
                    </a:lnTo>
                    <a:lnTo>
                      <a:pt x="45" y="15621"/>
                    </a:lnTo>
                    <a:lnTo>
                      <a:pt x="0" y="16471"/>
                    </a:lnTo>
                    <a:lnTo>
                      <a:pt x="45" y="17321"/>
                    </a:lnTo>
                    <a:lnTo>
                      <a:pt x="90" y="18172"/>
                    </a:lnTo>
                    <a:lnTo>
                      <a:pt x="179" y="18977"/>
                    </a:lnTo>
                    <a:lnTo>
                      <a:pt x="358" y="19783"/>
                    </a:lnTo>
                    <a:lnTo>
                      <a:pt x="537" y="20589"/>
                    </a:lnTo>
                    <a:lnTo>
                      <a:pt x="761" y="21349"/>
                    </a:lnTo>
                    <a:lnTo>
                      <a:pt x="985" y="22155"/>
                    </a:lnTo>
                    <a:lnTo>
                      <a:pt x="1298" y="22871"/>
                    </a:lnTo>
                    <a:lnTo>
                      <a:pt x="1612" y="23632"/>
                    </a:lnTo>
                    <a:lnTo>
                      <a:pt x="2014" y="24303"/>
                    </a:lnTo>
                    <a:lnTo>
                      <a:pt x="2372" y="25020"/>
                    </a:lnTo>
                    <a:lnTo>
                      <a:pt x="2820" y="25691"/>
                    </a:lnTo>
                    <a:lnTo>
                      <a:pt x="3268" y="26317"/>
                    </a:lnTo>
                    <a:lnTo>
                      <a:pt x="3760" y="26944"/>
                    </a:lnTo>
                    <a:lnTo>
                      <a:pt x="4297" y="27526"/>
                    </a:lnTo>
                    <a:lnTo>
                      <a:pt x="4834" y="28108"/>
                    </a:lnTo>
                    <a:lnTo>
                      <a:pt x="5416" y="28645"/>
                    </a:lnTo>
                    <a:lnTo>
                      <a:pt x="5998" y="29182"/>
                    </a:lnTo>
                    <a:lnTo>
                      <a:pt x="6624" y="29674"/>
                    </a:lnTo>
                    <a:lnTo>
                      <a:pt x="7251" y="30122"/>
                    </a:lnTo>
                    <a:lnTo>
                      <a:pt x="7922" y="30569"/>
                    </a:lnTo>
                    <a:lnTo>
                      <a:pt x="8638" y="30972"/>
                    </a:lnTo>
                    <a:lnTo>
                      <a:pt x="9354" y="31330"/>
                    </a:lnTo>
                    <a:lnTo>
                      <a:pt x="10071" y="31643"/>
                    </a:lnTo>
                    <a:lnTo>
                      <a:pt x="10831" y="31957"/>
                    </a:lnTo>
                    <a:lnTo>
                      <a:pt x="11592" y="32225"/>
                    </a:lnTo>
                    <a:lnTo>
                      <a:pt x="12353" y="32449"/>
                    </a:lnTo>
                    <a:lnTo>
                      <a:pt x="13159" y="32628"/>
                    </a:lnTo>
                    <a:lnTo>
                      <a:pt x="13964" y="32762"/>
                    </a:lnTo>
                    <a:lnTo>
                      <a:pt x="14815" y="32852"/>
                    </a:lnTo>
                    <a:lnTo>
                      <a:pt x="15620" y="32941"/>
                    </a:lnTo>
                    <a:lnTo>
                      <a:pt x="17321" y="32941"/>
                    </a:lnTo>
                    <a:lnTo>
                      <a:pt x="18171" y="32852"/>
                    </a:lnTo>
                    <a:lnTo>
                      <a:pt x="18977" y="32762"/>
                    </a:lnTo>
                    <a:lnTo>
                      <a:pt x="19783" y="32628"/>
                    </a:lnTo>
                    <a:lnTo>
                      <a:pt x="20588" y="32449"/>
                    </a:lnTo>
                    <a:lnTo>
                      <a:pt x="21394" y="32225"/>
                    </a:lnTo>
                    <a:lnTo>
                      <a:pt x="22155" y="31957"/>
                    </a:lnTo>
                    <a:lnTo>
                      <a:pt x="22916" y="31643"/>
                    </a:lnTo>
                    <a:lnTo>
                      <a:pt x="23632" y="31330"/>
                    </a:lnTo>
                    <a:lnTo>
                      <a:pt x="24348" y="30972"/>
                    </a:lnTo>
                    <a:lnTo>
                      <a:pt x="25019" y="30569"/>
                    </a:lnTo>
                    <a:lnTo>
                      <a:pt x="25691" y="30122"/>
                    </a:lnTo>
                    <a:lnTo>
                      <a:pt x="26317" y="29674"/>
                    </a:lnTo>
                    <a:lnTo>
                      <a:pt x="26944" y="29182"/>
                    </a:lnTo>
                    <a:lnTo>
                      <a:pt x="27570" y="28645"/>
                    </a:lnTo>
                    <a:lnTo>
                      <a:pt x="28152" y="28108"/>
                    </a:lnTo>
                    <a:lnTo>
                      <a:pt x="28689" y="27526"/>
                    </a:lnTo>
                    <a:lnTo>
                      <a:pt x="29182" y="26944"/>
                    </a:lnTo>
                    <a:lnTo>
                      <a:pt x="29674" y="26317"/>
                    </a:lnTo>
                    <a:lnTo>
                      <a:pt x="30121" y="25691"/>
                    </a:lnTo>
                    <a:lnTo>
                      <a:pt x="30569" y="25020"/>
                    </a:lnTo>
                    <a:lnTo>
                      <a:pt x="30972" y="24303"/>
                    </a:lnTo>
                    <a:lnTo>
                      <a:pt x="31330" y="23632"/>
                    </a:lnTo>
                    <a:lnTo>
                      <a:pt x="31643" y="22871"/>
                    </a:lnTo>
                    <a:lnTo>
                      <a:pt x="31956" y="22155"/>
                    </a:lnTo>
                    <a:lnTo>
                      <a:pt x="32225" y="21349"/>
                    </a:lnTo>
                    <a:lnTo>
                      <a:pt x="32449" y="20589"/>
                    </a:lnTo>
                    <a:lnTo>
                      <a:pt x="32628" y="19783"/>
                    </a:lnTo>
                    <a:lnTo>
                      <a:pt x="32762" y="18977"/>
                    </a:lnTo>
                    <a:lnTo>
                      <a:pt x="32852" y="18172"/>
                    </a:lnTo>
                    <a:lnTo>
                      <a:pt x="32941" y="17321"/>
                    </a:lnTo>
                    <a:lnTo>
                      <a:pt x="32941" y="16471"/>
                    </a:lnTo>
                    <a:lnTo>
                      <a:pt x="32941" y="15621"/>
                    </a:lnTo>
                    <a:lnTo>
                      <a:pt x="32852" y="14770"/>
                    </a:lnTo>
                    <a:lnTo>
                      <a:pt x="32762" y="13965"/>
                    </a:lnTo>
                    <a:lnTo>
                      <a:pt x="32628" y="13159"/>
                    </a:lnTo>
                    <a:lnTo>
                      <a:pt x="32449" y="12353"/>
                    </a:lnTo>
                    <a:lnTo>
                      <a:pt x="32225" y="11548"/>
                    </a:lnTo>
                    <a:lnTo>
                      <a:pt x="31956" y="10787"/>
                    </a:lnTo>
                    <a:lnTo>
                      <a:pt x="31643" y="10071"/>
                    </a:lnTo>
                    <a:lnTo>
                      <a:pt x="31330" y="9310"/>
                    </a:lnTo>
                    <a:lnTo>
                      <a:pt x="30972" y="8594"/>
                    </a:lnTo>
                    <a:lnTo>
                      <a:pt x="30569" y="7923"/>
                    </a:lnTo>
                    <a:lnTo>
                      <a:pt x="30121" y="7251"/>
                    </a:lnTo>
                    <a:lnTo>
                      <a:pt x="29674" y="6625"/>
                    </a:lnTo>
                    <a:lnTo>
                      <a:pt x="29182" y="5998"/>
                    </a:lnTo>
                    <a:lnTo>
                      <a:pt x="28689" y="5371"/>
                    </a:lnTo>
                    <a:lnTo>
                      <a:pt x="28152" y="4834"/>
                    </a:lnTo>
                    <a:lnTo>
                      <a:pt x="27570" y="4252"/>
                    </a:lnTo>
                    <a:lnTo>
                      <a:pt x="26944" y="3760"/>
                    </a:lnTo>
                    <a:lnTo>
                      <a:pt x="26317" y="3268"/>
                    </a:lnTo>
                    <a:lnTo>
                      <a:pt x="25691" y="2820"/>
                    </a:lnTo>
                    <a:lnTo>
                      <a:pt x="25019" y="2373"/>
                    </a:lnTo>
                    <a:lnTo>
                      <a:pt x="24348" y="1970"/>
                    </a:lnTo>
                    <a:lnTo>
                      <a:pt x="23632" y="1612"/>
                    </a:lnTo>
                    <a:lnTo>
                      <a:pt x="22916" y="1299"/>
                    </a:lnTo>
                    <a:lnTo>
                      <a:pt x="22155" y="985"/>
                    </a:lnTo>
                    <a:lnTo>
                      <a:pt x="21394" y="717"/>
                    </a:lnTo>
                    <a:lnTo>
                      <a:pt x="20588" y="493"/>
                    </a:lnTo>
                    <a:lnTo>
                      <a:pt x="19783" y="314"/>
                    </a:lnTo>
                    <a:lnTo>
                      <a:pt x="18977" y="180"/>
                    </a:lnTo>
                    <a:lnTo>
                      <a:pt x="18171" y="90"/>
                    </a:lnTo>
                    <a:lnTo>
                      <a:pt x="17321" y="1"/>
                    </a:lnTo>
                    <a:close/>
                  </a:path>
                </a:pathLst>
              </a:custGeom>
              <a:solidFill>
                <a:srgbClr val="FFFFFF"/>
              </a:solidFill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2" name="Google Shape;2452;p66"/>
              <p:cNvSpPr/>
              <p:nvPr/>
            </p:nvSpPr>
            <p:spPr>
              <a:xfrm>
                <a:off x="2962400" y="3099175"/>
                <a:ext cx="1691825" cy="897400"/>
              </a:xfrm>
              <a:custGeom>
                <a:rect b="b" l="l" r="r" t="t"/>
                <a:pathLst>
                  <a:path extrusionOk="0" h="35896" w="67673">
                    <a:moveTo>
                      <a:pt x="32315" y="0"/>
                    </a:moveTo>
                    <a:lnTo>
                      <a:pt x="30838" y="45"/>
                    </a:lnTo>
                    <a:lnTo>
                      <a:pt x="29361" y="135"/>
                    </a:lnTo>
                    <a:lnTo>
                      <a:pt x="27974" y="224"/>
                    </a:lnTo>
                    <a:lnTo>
                      <a:pt x="26586" y="358"/>
                    </a:lnTo>
                    <a:lnTo>
                      <a:pt x="25288" y="537"/>
                    </a:lnTo>
                    <a:lnTo>
                      <a:pt x="24035" y="717"/>
                    </a:lnTo>
                    <a:lnTo>
                      <a:pt x="22782" y="896"/>
                    </a:lnTo>
                    <a:lnTo>
                      <a:pt x="21618" y="1119"/>
                    </a:lnTo>
                    <a:lnTo>
                      <a:pt x="20455" y="1388"/>
                    </a:lnTo>
                    <a:lnTo>
                      <a:pt x="19381" y="1656"/>
                    </a:lnTo>
                    <a:lnTo>
                      <a:pt x="18306" y="1925"/>
                    </a:lnTo>
                    <a:lnTo>
                      <a:pt x="17277" y="2238"/>
                    </a:lnTo>
                    <a:lnTo>
                      <a:pt x="16292" y="2596"/>
                    </a:lnTo>
                    <a:lnTo>
                      <a:pt x="15352" y="2910"/>
                    </a:lnTo>
                    <a:lnTo>
                      <a:pt x="14457" y="3312"/>
                    </a:lnTo>
                    <a:lnTo>
                      <a:pt x="13562" y="3670"/>
                    </a:lnTo>
                    <a:lnTo>
                      <a:pt x="12757" y="4073"/>
                    </a:lnTo>
                    <a:lnTo>
                      <a:pt x="11951" y="4476"/>
                    </a:lnTo>
                    <a:lnTo>
                      <a:pt x="11190" y="4879"/>
                    </a:lnTo>
                    <a:lnTo>
                      <a:pt x="9758" y="5774"/>
                    </a:lnTo>
                    <a:lnTo>
                      <a:pt x="8460" y="6669"/>
                    </a:lnTo>
                    <a:lnTo>
                      <a:pt x="7252" y="7609"/>
                    </a:lnTo>
                    <a:lnTo>
                      <a:pt x="6177" y="8594"/>
                    </a:lnTo>
                    <a:lnTo>
                      <a:pt x="5237" y="9578"/>
                    </a:lnTo>
                    <a:lnTo>
                      <a:pt x="4387" y="10563"/>
                    </a:lnTo>
                    <a:lnTo>
                      <a:pt x="3626" y="11548"/>
                    </a:lnTo>
                    <a:lnTo>
                      <a:pt x="2955" y="12532"/>
                    </a:lnTo>
                    <a:lnTo>
                      <a:pt x="2373" y="13517"/>
                    </a:lnTo>
                    <a:lnTo>
                      <a:pt x="1881" y="14457"/>
                    </a:lnTo>
                    <a:lnTo>
                      <a:pt x="1478" y="15352"/>
                    </a:lnTo>
                    <a:lnTo>
                      <a:pt x="1120" y="16247"/>
                    </a:lnTo>
                    <a:lnTo>
                      <a:pt x="851" y="17097"/>
                    </a:lnTo>
                    <a:lnTo>
                      <a:pt x="583" y="17858"/>
                    </a:lnTo>
                    <a:lnTo>
                      <a:pt x="404" y="18574"/>
                    </a:lnTo>
                    <a:lnTo>
                      <a:pt x="270" y="19201"/>
                    </a:lnTo>
                    <a:lnTo>
                      <a:pt x="90" y="20230"/>
                    </a:lnTo>
                    <a:lnTo>
                      <a:pt x="46" y="20902"/>
                    </a:lnTo>
                    <a:lnTo>
                      <a:pt x="1" y="21170"/>
                    </a:lnTo>
                    <a:lnTo>
                      <a:pt x="583" y="21797"/>
                    </a:lnTo>
                    <a:lnTo>
                      <a:pt x="1254" y="22513"/>
                    </a:lnTo>
                    <a:lnTo>
                      <a:pt x="2239" y="23453"/>
                    </a:lnTo>
                    <a:lnTo>
                      <a:pt x="3447" y="24572"/>
                    </a:lnTo>
                    <a:lnTo>
                      <a:pt x="4924" y="25825"/>
                    </a:lnTo>
                    <a:lnTo>
                      <a:pt x="5775" y="26496"/>
                    </a:lnTo>
                    <a:lnTo>
                      <a:pt x="6670" y="27168"/>
                    </a:lnTo>
                    <a:lnTo>
                      <a:pt x="7654" y="27839"/>
                    </a:lnTo>
                    <a:lnTo>
                      <a:pt x="8684" y="28510"/>
                    </a:lnTo>
                    <a:lnTo>
                      <a:pt x="9803" y="29226"/>
                    </a:lnTo>
                    <a:lnTo>
                      <a:pt x="10966" y="29898"/>
                    </a:lnTo>
                    <a:lnTo>
                      <a:pt x="12175" y="30569"/>
                    </a:lnTo>
                    <a:lnTo>
                      <a:pt x="13473" y="31240"/>
                    </a:lnTo>
                    <a:lnTo>
                      <a:pt x="14815" y="31867"/>
                    </a:lnTo>
                    <a:lnTo>
                      <a:pt x="16248" y="32449"/>
                    </a:lnTo>
                    <a:lnTo>
                      <a:pt x="17725" y="33031"/>
                    </a:lnTo>
                    <a:lnTo>
                      <a:pt x="19246" y="33568"/>
                    </a:lnTo>
                    <a:lnTo>
                      <a:pt x="20813" y="34060"/>
                    </a:lnTo>
                    <a:lnTo>
                      <a:pt x="22469" y="34508"/>
                    </a:lnTo>
                    <a:lnTo>
                      <a:pt x="24214" y="34910"/>
                    </a:lnTo>
                    <a:lnTo>
                      <a:pt x="25960" y="35269"/>
                    </a:lnTo>
                    <a:lnTo>
                      <a:pt x="27795" y="35537"/>
                    </a:lnTo>
                    <a:lnTo>
                      <a:pt x="29675" y="35716"/>
                    </a:lnTo>
                    <a:lnTo>
                      <a:pt x="31644" y="35850"/>
                    </a:lnTo>
                    <a:lnTo>
                      <a:pt x="33658" y="35895"/>
                    </a:lnTo>
                    <a:lnTo>
                      <a:pt x="35672" y="35850"/>
                    </a:lnTo>
                    <a:lnTo>
                      <a:pt x="37596" y="35716"/>
                    </a:lnTo>
                    <a:lnTo>
                      <a:pt x="39521" y="35492"/>
                    </a:lnTo>
                    <a:lnTo>
                      <a:pt x="41356" y="35179"/>
                    </a:lnTo>
                    <a:lnTo>
                      <a:pt x="43101" y="34821"/>
                    </a:lnTo>
                    <a:lnTo>
                      <a:pt x="44847" y="34373"/>
                    </a:lnTo>
                    <a:lnTo>
                      <a:pt x="46503" y="33926"/>
                    </a:lnTo>
                    <a:lnTo>
                      <a:pt x="48114" y="33344"/>
                    </a:lnTo>
                    <a:lnTo>
                      <a:pt x="49681" y="32762"/>
                    </a:lnTo>
                    <a:lnTo>
                      <a:pt x="51158" y="32136"/>
                    </a:lnTo>
                    <a:lnTo>
                      <a:pt x="52590" y="31464"/>
                    </a:lnTo>
                    <a:lnTo>
                      <a:pt x="53933" y="30793"/>
                    </a:lnTo>
                    <a:lnTo>
                      <a:pt x="55230" y="30032"/>
                    </a:lnTo>
                    <a:lnTo>
                      <a:pt x="56484" y="29316"/>
                    </a:lnTo>
                    <a:lnTo>
                      <a:pt x="57692" y="28555"/>
                    </a:lnTo>
                    <a:lnTo>
                      <a:pt x="58766" y="27794"/>
                    </a:lnTo>
                    <a:lnTo>
                      <a:pt x="59840" y="27033"/>
                    </a:lnTo>
                    <a:lnTo>
                      <a:pt x="60825" y="26317"/>
                    </a:lnTo>
                    <a:lnTo>
                      <a:pt x="61765" y="25556"/>
                    </a:lnTo>
                    <a:lnTo>
                      <a:pt x="62615" y="24840"/>
                    </a:lnTo>
                    <a:lnTo>
                      <a:pt x="64137" y="23453"/>
                    </a:lnTo>
                    <a:lnTo>
                      <a:pt x="65390" y="22244"/>
                    </a:lnTo>
                    <a:lnTo>
                      <a:pt x="66375" y="21215"/>
                    </a:lnTo>
                    <a:lnTo>
                      <a:pt x="67091" y="20409"/>
                    </a:lnTo>
                    <a:lnTo>
                      <a:pt x="67673" y="19738"/>
                    </a:lnTo>
                    <a:lnTo>
                      <a:pt x="67628" y="19514"/>
                    </a:lnTo>
                    <a:lnTo>
                      <a:pt x="67583" y="18888"/>
                    </a:lnTo>
                    <a:lnTo>
                      <a:pt x="67404" y="17903"/>
                    </a:lnTo>
                    <a:lnTo>
                      <a:pt x="67225" y="17276"/>
                    </a:lnTo>
                    <a:lnTo>
                      <a:pt x="67046" y="16650"/>
                    </a:lnTo>
                    <a:lnTo>
                      <a:pt x="66822" y="15934"/>
                    </a:lnTo>
                    <a:lnTo>
                      <a:pt x="66509" y="15128"/>
                    </a:lnTo>
                    <a:lnTo>
                      <a:pt x="66151" y="14322"/>
                    </a:lnTo>
                    <a:lnTo>
                      <a:pt x="65703" y="13472"/>
                    </a:lnTo>
                    <a:lnTo>
                      <a:pt x="65211" y="12577"/>
                    </a:lnTo>
                    <a:lnTo>
                      <a:pt x="64629" y="11682"/>
                    </a:lnTo>
                    <a:lnTo>
                      <a:pt x="63958" y="10787"/>
                    </a:lnTo>
                    <a:lnTo>
                      <a:pt x="63197" y="9847"/>
                    </a:lnTo>
                    <a:lnTo>
                      <a:pt x="62347" y="8907"/>
                    </a:lnTo>
                    <a:lnTo>
                      <a:pt x="61407" y="8012"/>
                    </a:lnTo>
                    <a:lnTo>
                      <a:pt x="60333" y="7117"/>
                    </a:lnTo>
                    <a:lnTo>
                      <a:pt x="59169" y="6222"/>
                    </a:lnTo>
                    <a:lnTo>
                      <a:pt x="57826" y="5371"/>
                    </a:lnTo>
                    <a:lnTo>
                      <a:pt x="56394" y="4566"/>
                    </a:lnTo>
                    <a:lnTo>
                      <a:pt x="54872" y="3805"/>
                    </a:lnTo>
                    <a:lnTo>
                      <a:pt x="53172" y="3089"/>
                    </a:lnTo>
                    <a:lnTo>
                      <a:pt x="52232" y="2731"/>
                    </a:lnTo>
                    <a:lnTo>
                      <a:pt x="51292" y="2417"/>
                    </a:lnTo>
                    <a:lnTo>
                      <a:pt x="50307" y="2104"/>
                    </a:lnTo>
                    <a:lnTo>
                      <a:pt x="49323" y="1791"/>
                    </a:lnTo>
                    <a:lnTo>
                      <a:pt x="48248" y="1522"/>
                    </a:lnTo>
                    <a:lnTo>
                      <a:pt x="47174" y="1298"/>
                    </a:lnTo>
                    <a:lnTo>
                      <a:pt x="46011" y="1030"/>
                    </a:lnTo>
                    <a:lnTo>
                      <a:pt x="44847" y="851"/>
                    </a:lnTo>
                    <a:lnTo>
                      <a:pt x="43639" y="627"/>
                    </a:lnTo>
                    <a:lnTo>
                      <a:pt x="42385" y="493"/>
                    </a:lnTo>
                    <a:lnTo>
                      <a:pt x="41043" y="314"/>
                    </a:lnTo>
                    <a:lnTo>
                      <a:pt x="39700" y="224"/>
                    </a:lnTo>
                    <a:lnTo>
                      <a:pt x="38313" y="135"/>
                    </a:lnTo>
                    <a:lnTo>
                      <a:pt x="36880" y="45"/>
                    </a:lnTo>
                    <a:lnTo>
                      <a:pt x="35403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3" name="Google Shape;2453;p66"/>
              <p:cNvSpPr/>
              <p:nvPr/>
            </p:nvSpPr>
            <p:spPr>
              <a:xfrm>
                <a:off x="4888050" y="348875"/>
                <a:ext cx="1469175" cy="1469175"/>
              </a:xfrm>
              <a:custGeom>
                <a:rect b="b" l="l" r="r" t="t"/>
                <a:pathLst>
                  <a:path extrusionOk="0" fill="none" h="58767" w="58767">
                    <a:moveTo>
                      <a:pt x="29406" y="1"/>
                    </a:moveTo>
                    <a:lnTo>
                      <a:pt x="29406" y="1"/>
                    </a:lnTo>
                    <a:lnTo>
                      <a:pt x="30928" y="1"/>
                    </a:lnTo>
                    <a:lnTo>
                      <a:pt x="32405" y="135"/>
                    </a:lnTo>
                    <a:lnTo>
                      <a:pt x="33882" y="314"/>
                    </a:lnTo>
                    <a:lnTo>
                      <a:pt x="35314" y="583"/>
                    </a:lnTo>
                    <a:lnTo>
                      <a:pt x="36746" y="896"/>
                    </a:lnTo>
                    <a:lnTo>
                      <a:pt x="38133" y="1299"/>
                    </a:lnTo>
                    <a:lnTo>
                      <a:pt x="39521" y="1746"/>
                    </a:lnTo>
                    <a:lnTo>
                      <a:pt x="40819" y="2283"/>
                    </a:lnTo>
                    <a:lnTo>
                      <a:pt x="42161" y="2865"/>
                    </a:lnTo>
                    <a:lnTo>
                      <a:pt x="43415" y="3537"/>
                    </a:lnTo>
                    <a:lnTo>
                      <a:pt x="44623" y="4253"/>
                    </a:lnTo>
                    <a:lnTo>
                      <a:pt x="45831" y="5014"/>
                    </a:lnTo>
                    <a:lnTo>
                      <a:pt x="46995" y="5819"/>
                    </a:lnTo>
                    <a:lnTo>
                      <a:pt x="48069" y="6714"/>
                    </a:lnTo>
                    <a:lnTo>
                      <a:pt x="49143" y="7610"/>
                    </a:lnTo>
                    <a:lnTo>
                      <a:pt x="50173" y="8594"/>
                    </a:lnTo>
                    <a:lnTo>
                      <a:pt x="51158" y="9624"/>
                    </a:lnTo>
                    <a:lnTo>
                      <a:pt x="52053" y="10698"/>
                    </a:lnTo>
                    <a:lnTo>
                      <a:pt x="52948" y="11772"/>
                    </a:lnTo>
                    <a:lnTo>
                      <a:pt x="53753" y="12936"/>
                    </a:lnTo>
                    <a:lnTo>
                      <a:pt x="54514" y="14144"/>
                    </a:lnTo>
                    <a:lnTo>
                      <a:pt x="55230" y="15352"/>
                    </a:lnTo>
                    <a:lnTo>
                      <a:pt x="55902" y="16606"/>
                    </a:lnTo>
                    <a:lnTo>
                      <a:pt x="56484" y="17948"/>
                    </a:lnTo>
                    <a:lnTo>
                      <a:pt x="57021" y="19246"/>
                    </a:lnTo>
                    <a:lnTo>
                      <a:pt x="57468" y="20634"/>
                    </a:lnTo>
                    <a:lnTo>
                      <a:pt x="57871" y="22021"/>
                    </a:lnTo>
                    <a:lnTo>
                      <a:pt x="58184" y="23453"/>
                    </a:lnTo>
                    <a:lnTo>
                      <a:pt x="58453" y="24886"/>
                    </a:lnTo>
                    <a:lnTo>
                      <a:pt x="58632" y="26362"/>
                    </a:lnTo>
                    <a:lnTo>
                      <a:pt x="58766" y="27839"/>
                    </a:lnTo>
                    <a:lnTo>
                      <a:pt x="58766" y="29361"/>
                    </a:lnTo>
                    <a:lnTo>
                      <a:pt x="58766" y="29361"/>
                    </a:lnTo>
                    <a:lnTo>
                      <a:pt x="58766" y="30883"/>
                    </a:lnTo>
                    <a:lnTo>
                      <a:pt x="58632" y="32360"/>
                    </a:lnTo>
                    <a:lnTo>
                      <a:pt x="58453" y="33837"/>
                    </a:lnTo>
                    <a:lnTo>
                      <a:pt x="58184" y="35269"/>
                    </a:lnTo>
                    <a:lnTo>
                      <a:pt x="57871" y="36701"/>
                    </a:lnTo>
                    <a:lnTo>
                      <a:pt x="57468" y="38089"/>
                    </a:lnTo>
                    <a:lnTo>
                      <a:pt x="57021" y="39476"/>
                    </a:lnTo>
                    <a:lnTo>
                      <a:pt x="56484" y="40819"/>
                    </a:lnTo>
                    <a:lnTo>
                      <a:pt x="55902" y="42117"/>
                    </a:lnTo>
                    <a:lnTo>
                      <a:pt x="55230" y="43370"/>
                    </a:lnTo>
                    <a:lnTo>
                      <a:pt x="54514" y="44578"/>
                    </a:lnTo>
                    <a:lnTo>
                      <a:pt x="53753" y="45787"/>
                    </a:lnTo>
                    <a:lnTo>
                      <a:pt x="52948" y="46950"/>
                    </a:lnTo>
                    <a:lnTo>
                      <a:pt x="52053" y="48069"/>
                    </a:lnTo>
                    <a:lnTo>
                      <a:pt x="51158" y="49099"/>
                    </a:lnTo>
                    <a:lnTo>
                      <a:pt x="50173" y="50128"/>
                    </a:lnTo>
                    <a:lnTo>
                      <a:pt x="49143" y="51113"/>
                    </a:lnTo>
                    <a:lnTo>
                      <a:pt x="48069" y="52053"/>
                    </a:lnTo>
                    <a:lnTo>
                      <a:pt x="46995" y="52903"/>
                    </a:lnTo>
                    <a:lnTo>
                      <a:pt x="45831" y="53709"/>
                    </a:lnTo>
                    <a:lnTo>
                      <a:pt x="44623" y="54514"/>
                    </a:lnTo>
                    <a:lnTo>
                      <a:pt x="43415" y="55186"/>
                    </a:lnTo>
                    <a:lnTo>
                      <a:pt x="42161" y="55857"/>
                    </a:lnTo>
                    <a:lnTo>
                      <a:pt x="40819" y="56439"/>
                    </a:lnTo>
                    <a:lnTo>
                      <a:pt x="39521" y="56976"/>
                    </a:lnTo>
                    <a:lnTo>
                      <a:pt x="38133" y="57424"/>
                    </a:lnTo>
                    <a:lnTo>
                      <a:pt x="36746" y="57826"/>
                    </a:lnTo>
                    <a:lnTo>
                      <a:pt x="35314" y="58140"/>
                    </a:lnTo>
                    <a:lnTo>
                      <a:pt x="33882" y="58408"/>
                    </a:lnTo>
                    <a:lnTo>
                      <a:pt x="32405" y="58587"/>
                    </a:lnTo>
                    <a:lnTo>
                      <a:pt x="30928" y="58721"/>
                    </a:lnTo>
                    <a:lnTo>
                      <a:pt x="29406" y="58766"/>
                    </a:lnTo>
                    <a:lnTo>
                      <a:pt x="29406" y="58766"/>
                    </a:lnTo>
                    <a:lnTo>
                      <a:pt x="27884" y="58721"/>
                    </a:lnTo>
                    <a:lnTo>
                      <a:pt x="26407" y="58587"/>
                    </a:lnTo>
                    <a:lnTo>
                      <a:pt x="24930" y="58408"/>
                    </a:lnTo>
                    <a:lnTo>
                      <a:pt x="23498" y="58140"/>
                    </a:lnTo>
                    <a:lnTo>
                      <a:pt x="22066" y="57826"/>
                    </a:lnTo>
                    <a:lnTo>
                      <a:pt x="20678" y="57424"/>
                    </a:lnTo>
                    <a:lnTo>
                      <a:pt x="19291" y="56976"/>
                    </a:lnTo>
                    <a:lnTo>
                      <a:pt x="17948" y="56439"/>
                    </a:lnTo>
                    <a:lnTo>
                      <a:pt x="16650" y="55857"/>
                    </a:lnTo>
                    <a:lnTo>
                      <a:pt x="15397" y="55186"/>
                    </a:lnTo>
                    <a:lnTo>
                      <a:pt x="14189" y="54514"/>
                    </a:lnTo>
                    <a:lnTo>
                      <a:pt x="12980" y="53709"/>
                    </a:lnTo>
                    <a:lnTo>
                      <a:pt x="11817" y="52903"/>
                    </a:lnTo>
                    <a:lnTo>
                      <a:pt x="10698" y="52053"/>
                    </a:lnTo>
                    <a:lnTo>
                      <a:pt x="9668" y="51113"/>
                    </a:lnTo>
                    <a:lnTo>
                      <a:pt x="8639" y="50128"/>
                    </a:lnTo>
                    <a:lnTo>
                      <a:pt x="7654" y="49099"/>
                    </a:lnTo>
                    <a:lnTo>
                      <a:pt x="6714" y="48069"/>
                    </a:lnTo>
                    <a:lnTo>
                      <a:pt x="5864" y="46950"/>
                    </a:lnTo>
                    <a:lnTo>
                      <a:pt x="5058" y="45787"/>
                    </a:lnTo>
                    <a:lnTo>
                      <a:pt x="4253" y="44578"/>
                    </a:lnTo>
                    <a:lnTo>
                      <a:pt x="3581" y="43370"/>
                    </a:lnTo>
                    <a:lnTo>
                      <a:pt x="2910" y="42117"/>
                    </a:lnTo>
                    <a:lnTo>
                      <a:pt x="2328" y="40819"/>
                    </a:lnTo>
                    <a:lnTo>
                      <a:pt x="1791" y="39476"/>
                    </a:lnTo>
                    <a:lnTo>
                      <a:pt x="1344" y="38089"/>
                    </a:lnTo>
                    <a:lnTo>
                      <a:pt x="941" y="36701"/>
                    </a:lnTo>
                    <a:lnTo>
                      <a:pt x="627" y="35269"/>
                    </a:lnTo>
                    <a:lnTo>
                      <a:pt x="359" y="33837"/>
                    </a:lnTo>
                    <a:lnTo>
                      <a:pt x="180" y="32360"/>
                    </a:lnTo>
                    <a:lnTo>
                      <a:pt x="46" y="30883"/>
                    </a:lnTo>
                    <a:lnTo>
                      <a:pt x="1" y="29361"/>
                    </a:lnTo>
                    <a:lnTo>
                      <a:pt x="1" y="29361"/>
                    </a:lnTo>
                    <a:lnTo>
                      <a:pt x="46" y="27839"/>
                    </a:lnTo>
                    <a:lnTo>
                      <a:pt x="180" y="26362"/>
                    </a:lnTo>
                    <a:lnTo>
                      <a:pt x="359" y="24886"/>
                    </a:lnTo>
                    <a:lnTo>
                      <a:pt x="627" y="23453"/>
                    </a:lnTo>
                    <a:lnTo>
                      <a:pt x="941" y="22021"/>
                    </a:lnTo>
                    <a:lnTo>
                      <a:pt x="1344" y="20634"/>
                    </a:lnTo>
                    <a:lnTo>
                      <a:pt x="1791" y="19246"/>
                    </a:lnTo>
                    <a:lnTo>
                      <a:pt x="2328" y="17948"/>
                    </a:lnTo>
                    <a:lnTo>
                      <a:pt x="2910" y="16606"/>
                    </a:lnTo>
                    <a:lnTo>
                      <a:pt x="3581" y="15352"/>
                    </a:lnTo>
                    <a:lnTo>
                      <a:pt x="4253" y="14144"/>
                    </a:lnTo>
                    <a:lnTo>
                      <a:pt x="5058" y="12936"/>
                    </a:lnTo>
                    <a:lnTo>
                      <a:pt x="5864" y="11772"/>
                    </a:lnTo>
                    <a:lnTo>
                      <a:pt x="6714" y="10698"/>
                    </a:lnTo>
                    <a:lnTo>
                      <a:pt x="7654" y="9624"/>
                    </a:lnTo>
                    <a:lnTo>
                      <a:pt x="8639" y="8594"/>
                    </a:lnTo>
                    <a:lnTo>
                      <a:pt x="9668" y="7610"/>
                    </a:lnTo>
                    <a:lnTo>
                      <a:pt x="10698" y="6714"/>
                    </a:lnTo>
                    <a:lnTo>
                      <a:pt x="11817" y="5819"/>
                    </a:lnTo>
                    <a:lnTo>
                      <a:pt x="12980" y="5014"/>
                    </a:lnTo>
                    <a:lnTo>
                      <a:pt x="14189" y="4253"/>
                    </a:lnTo>
                    <a:lnTo>
                      <a:pt x="15397" y="3537"/>
                    </a:lnTo>
                    <a:lnTo>
                      <a:pt x="16650" y="2865"/>
                    </a:lnTo>
                    <a:lnTo>
                      <a:pt x="17948" y="2283"/>
                    </a:lnTo>
                    <a:lnTo>
                      <a:pt x="19291" y="1746"/>
                    </a:lnTo>
                    <a:lnTo>
                      <a:pt x="20678" y="1299"/>
                    </a:lnTo>
                    <a:lnTo>
                      <a:pt x="22066" y="896"/>
                    </a:lnTo>
                    <a:lnTo>
                      <a:pt x="23498" y="583"/>
                    </a:lnTo>
                    <a:lnTo>
                      <a:pt x="24930" y="314"/>
                    </a:lnTo>
                    <a:lnTo>
                      <a:pt x="26407" y="135"/>
                    </a:lnTo>
                    <a:lnTo>
                      <a:pt x="27884" y="1"/>
                    </a:lnTo>
                    <a:lnTo>
                      <a:pt x="29406" y="1"/>
                    </a:lnTo>
                    <a:lnTo>
                      <a:pt x="29406" y="1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4" name="Google Shape;2454;p66"/>
              <p:cNvSpPr/>
              <p:nvPr/>
            </p:nvSpPr>
            <p:spPr>
              <a:xfrm>
                <a:off x="5368075" y="713650"/>
                <a:ext cx="529275" cy="528150"/>
              </a:xfrm>
              <a:custGeom>
                <a:rect b="b" l="l" r="r" t="t"/>
                <a:pathLst>
                  <a:path extrusionOk="0" fill="none" h="21126" w="21171">
                    <a:moveTo>
                      <a:pt x="10608" y="1"/>
                    </a:moveTo>
                    <a:lnTo>
                      <a:pt x="10608" y="1"/>
                    </a:lnTo>
                    <a:lnTo>
                      <a:pt x="11145" y="1"/>
                    </a:lnTo>
                    <a:lnTo>
                      <a:pt x="11682" y="45"/>
                    </a:lnTo>
                    <a:lnTo>
                      <a:pt x="12219" y="90"/>
                    </a:lnTo>
                    <a:lnTo>
                      <a:pt x="12711" y="180"/>
                    </a:lnTo>
                    <a:lnTo>
                      <a:pt x="13741" y="448"/>
                    </a:lnTo>
                    <a:lnTo>
                      <a:pt x="14725" y="806"/>
                    </a:lnTo>
                    <a:lnTo>
                      <a:pt x="15620" y="1254"/>
                    </a:lnTo>
                    <a:lnTo>
                      <a:pt x="16516" y="1791"/>
                    </a:lnTo>
                    <a:lnTo>
                      <a:pt x="17321" y="2417"/>
                    </a:lnTo>
                    <a:lnTo>
                      <a:pt x="18082" y="3089"/>
                    </a:lnTo>
                    <a:lnTo>
                      <a:pt x="18753" y="3850"/>
                    </a:lnTo>
                    <a:lnTo>
                      <a:pt x="19335" y="4655"/>
                    </a:lnTo>
                    <a:lnTo>
                      <a:pt x="19872" y="5506"/>
                    </a:lnTo>
                    <a:lnTo>
                      <a:pt x="20320" y="6445"/>
                    </a:lnTo>
                    <a:lnTo>
                      <a:pt x="20678" y="7430"/>
                    </a:lnTo>
                    <a:lnTo>
                      <a:pt x="20946" y="8415"/>
                    </a:lnTo>
                    <a:lnTo>
                      <a:pt x="21036" y="8952"/>
                    </a:lnTo>
                    <a:lnTo>
                      <a:pt x="21125" y="9489"/>
                    </a:lnTo>
                    <a:lnTo>
                      <a:pt x="21125" y="10026"/>
                    </a:lnTo>
                    <a:lnTo>
                      <a:pt x="21170" y="10563"/>
                    </a:lnTo>
                    <a:lnTo>
                      <a:pt x="21170" y="10563"/>
                    </a:lnTo>
                    <a:lnTo>
                      <a:pt x="21125" y="11100"/>
                    </a:lnTo>
                    <a:lnTo>
                      <a:pt x="21125" y="11637"/>
                    </a:lnTo>
                    <a:lnTo>
                      <a:pt x="21036" y="12174"/>
                    </a:lnTo>
                    <a:lnTo>
                      <a:pt x="20946" y="12667"/>
                    </a:lnTo>
                    <a:lnTo>
                      <a:pt x="20678" y="13696"/>
                    </a:lnTo>
                    <a:lnTo>
                      <a:pt x="20320" y="14681"/>
                    </a:lnTo>
                    <a:lnTo>
                      <a:pt x="19872" y="15576"/>
                    </a:lnTo>
                    <a:lnTo>
                      <a:pt x="19335" y="16471"/>
                    </a:lnTo>
                    <a:lnTo>
                      <a:pt x="18753" y="17277"/>
                    </a:lnTo>
                    <a:lnTo>
                      <a:pt x="18082" y="18037"/>
                    </a:lnTo>
                    <a:lnTo>
                      <a:pt x="17321" y="18709"/>
                    </a:lnTo>
                    <a:lnTo>
                      <a:pt x="16516" y="19335"/>
                    </a:lnTo>
                    <a:lnTo>
                      <a:pt x="15620" y="19828"/>
                    </a:lnTo>
                    <a:lnTo>
                      <a:pt x="14725" y="20275"/>
                    </a:lnTo>
                    <a:lnTo>
                      <a:pt x="13741" y="20633"/>
                    </a:lnTo>
                    <a:lnTo>
                      <a:pt x="12711" y="20902"/>
                    </a:lnTo>
                    <a:lnTo>
                      <a:pt x="12219" y="20991"/>
                    </a:lnTo>
                    <a:lnTo>
                      <a:pt x="11682" y="21081"/>
                    </a:lnTo>
                    <a:lnTo>
                      <a:pt x="11145" y="21126"/>
                    </a:lnTo>
                    <a:lnTo>
                      <a:pt x="10608" y="21126"/>
                    </a:lnTo>
                    <a:lnTo>
                      <a:pt x="10608" y="21126"/>
                    </a:lnTo>
                    <a:lnTo>
                      <a:pt x="10026" y="21126"/>
                    </a:lnTo>
                    <a:lnTo>
                      <a:pt x="9489" y="21081"/>
                    </a:lnTo>
                    <a:lnTo>
                      <a:pt x="8996" y="20991"/>
                    </a:lnTo>
                    <a:lnTo>
                      <a:pt x="8459" y="20902"/>
                    </a:lnTo>
                    <a:lnTo>
                      <a:pt x="7430" y="20633"/>
                    </a:lnTo>
                    <a:lnTo>
                      <a:pt x="6490" y="20275"/>
                    </a:lnTo>
                    <a:lnTo>
                      <a:pt x="5550" y="19828"/>
                    </a:lnTo>
                    <a:lnTo>
                      <a:pt x="4700" y="19335"/>
                    </a:lnTo>
                    <a:lnTo>
                      <a:pt x="3849" y="18709"/>
                    </a:lnTo>
                    <a:lnTo>
                      <a:pt x="3133" y="18037"/>
                    </a:lnTo>
                    <a:lnTo>
                      <a:pt x="2417" y="17277"/>
                    </a:lnTo>
                    <a:lnTo>
                      <a:pt x="1835" y="16471"/>
                    </a:lnTo>
                    <a:lnTo>
                      <a:pt x="1298" y="15576"/>
                    </a:lnTo>
                    <a:lnTo>
                      <a:pt x="851" y="14681"/>
                    </a:lnTo>
                    <a:lnTo>
                      <a:pt x="493" y="13696"/>
                    </a:lnTo>
                    <a:lnTo>
                      <a:pt x="224" y="12667"/>
                    </a:lnTo>
                    <a:lnTo>
                      <a:pt x="135" y="12174"/>
                    </a:lnTo>
                    <a:lnTo>
                      <a:pt x="90" y="11637"/>
                    </a:lnTo>
                    <a:lnTo>
                      <a:pt x="45" y="11100"/>
                    </a:lnTo>
                    <a:lnTo>
                      <a:pt x="0" y="10563"/>
                    </a:lnTo>
                    <a:lnTo>
                      <a:pt x="0" y="10563"/>
                    </a:lnTo>
                    <a:lnTo>
                      <a:pt x="45" y="10026"/>
                    </a:lnTo>
                    <a:lnTo>
                      <a:pt x="90" y="9489"/>
                    </a:lnTo>
                    <a:lnTo>
                      <a:pt x="135" y="8952"/>
                    </a:lnTo>
                    <a:lnTo>
                      <a:pt x="224" y="8415"/>
                    </a:lnTo>
                    <a:lnTo>
                      <a:pt x="493" y="7430"/>
                    </a:lnTo>
                    <a:lnTo>
                      <a:pt x="851" y="6445"/>
                    </a:lnTo>
                    <a:lnTo>
                      <a:pt x="1298" y="5506"/>
                    </a:lnTo>
                    <a:lnTo>
                      <a:pt x="1835" y="4655"/>
                    </a:lnTo>
                    <a:lnTo>
                      <a:pt x="2417" y="3850"/>
                    </a:lnTo>
                    <a:lnTo>
                      <a:pt x="3133" y="3089"/>
                    </a:lnTo>
                    <a:lnTo>
                      <a:pt x="3849" y="2417"/>
                    </a:lnTo>
                    <a:lnTo>
                      <a:pt x="4700" y="1791"/>
                    </a:lnTo>
                    <a:lnTo>
                      <a:pt x="5550" y="1254"/>
                    </a:lnTo>
                    <a:lnTo>
                      <a:pt x="6490" y="806"/>
                    </a:lnTo>
                    <a:lnTo>
                      <a:pt x="7430" y="448"/>
                    </a:lnTo>
                    <a:lnTo>
                      <a:pt x="8459" y="180"/>
                    </a:lnTo>
                    <a:lnTo>
                      <a:pt x="8996" y="90"/>
                    </a:lnTo>
                    <a:lnTo>
                      <a:pt x="9489" y="45"/>
                    </a:lnTo>
                    <a:lnTo>
                      <a:pt x="10026" y="1"/>
                    </a:lnTo>
                    <a:lnTo>
                      <a:pt x="10608" y="1"/>
                    </a:lnTo>
                    <a:lnTo>
                      <a:pt x="10608" y="1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5" name="Google Shape;2455;p66"/>
              <p:cNvSpPr/>
              <p:nvPr/>
            </p:nvSpPr>
            <p:spPr>
              <a:xfrm>
                <a:off x="5083875" y="1241775"/>
                <a:ext cx="548275" cy="339050"/>
              </a:xfrm>
              <a:custGeom>
                <a:rect b="b" l="l" r="r" t="t"/>
                <a:pathLst>
                  <a:path extrusionOk="0" fill="none" h="13562" w="21931">
                    <a:moveTo>
                      <a:pt x="0" y="13562"/>
                    </a:moveTo>
                    <a:lnTo>
                      <a:pt x="0" y="13562"/>
                    </a:lnTo>
                    <a:lnTo>
                      <a:pt x="45" y="12980"/>
                    </a:lnTo>
                    <a:lnTo>
                      <a:pt x="179" y="12309"/>
                    </a:lnTo>
                    <a:lnTo>
                      <a:pt x="403" y="11414"/>
                    </a:lnTo>
                    <a:lnTo>
                      <a:pt x="761" y="10339"/>
                    </a:lnTo>
                    <a:lnTo>
                      <a:pt x="1030" y="9758"/>
                    </a:lnTo>
                    <a:lnTo>
                      <a:pt x="1298" y="9176"/>
                    </a:lnTo>
                    <a:lnTo>
                      <a:pt x="1656" y="8549"/>
                    </a:lnTo>
                    <a:lnTo>
                      <a:pt x="2014" y="7922"/>
                    </a:lnTo>
                    <a:lnTo>
                      <a:pt x="2462" y="7296"/>
                    </a:lnTo>
                    <a:lnTo>
                      <a:pt x="2954" y="6625"/>
                    </a:lnTo>
                    <a:lnTo>
                      <a:pt x="3536" y="5998"/>
                    </a:lnTo>
                    <a:lnTo>
                      <a:pt x="4163" y="5371"/>
                    </a:lnTo>
                    <a:lnTo>
                      <a:pt x="4834" y="4745"/>
                    </a:lnTo>
                    <a:lnTo>
                      <a:pt x="5640" y="4118"/>
                    </a:lnTo>
                    <a:lnTo>
                      <a:pt x="6490" y="3536"/>
                    </a:lnTo>
                    <a:lnTo>
                      <a:pt x="7385" y="2955"/>
                    </a:lnTo>
                    <a:lnTo>
                      <a:pt x="8414" y="2462"/>
                    </a:lnTo>
                    <a:lnTo>
                      <a:pt x="9533" y="1970"/>
                    </a:lnTo>
                    <a:lnTo>
                      <a:pt x="10697" y="1522"/>
                    </a:lnTo>
                    <a:lnTo>
                      <a:pt x="11995" y="1120"/>
                    </a:lnTo>
                    <a:lnTo>
                      <a:pt x="13382" y="761"/>
                    </a:lnTo>
                    <a:lnTo>
                      <a:pt x="14859" y="448"/>
                    </a:lnTo>
                    <a:lnTo>
                      <a:pt x="16471" y="224"/>
                    </a:lnTo>
                    <a:lnTo>
                      <a:pt x="18171" y="90"/>
                    </a:lnTo>
                    <a:lnTo>
                      <a:pt x="20006" y="1"/>
                    </a:lnTo>
                    <a:lnTo>
                      <a:pt x="21931" y="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6" name="Google Shape;2456;p66"/>
              <p:cNvSpPr/>
              <p:nvPr/>
            </p:nvSpPr>
            <p:spPr>
              <a:xfrm>
                <a:off x="5622075" y="1241775"/>
                <a:ext cx="546050" cy="316675"/>
              </a:xfrm>
              <a:custGeom>
                <a:rect b="b" l="l" r="r" t="t"/>
                <a:pathLst>
                  <a:path extrusionOk="0" fill="none" h="12667" w="21842">
                    <a:moveTo>
                      <a:pt x="21841" y="12667"/>
                    </a:moveTo>
                    <a:lnTo>
                      <a:pt x="21841" y="12667"/>
                    </a:lnTo>
                    <a:lnTo>
                      <a:pt x="21797" y="12085"/>
                    </a:lnTo>
                    <a:lnTo>
                      <a:pt x="21662" y="11458"/>
                    </a:lnTo>
                    <a:lnTo>
                      <a:pt x="21438" y="10608"/>
                    </a:lnTo>
                    <a:lnTo>
                      <a:pt x="21080" y="9623"/>
                    </a:lnTo>
                    <a:lnTo>
                      <a:pt x="20857" y="9086"/>
                    </a:lnTo>
                    <a:lnTo>
                      <a:pt x="20588" y="8549"/>
                    </a:lnTo>
                    <a:lnTo>
                      <a:pt x="20230" y="7967"/>
                    </a:lnTo>
                    <a:lnTo>
                      <a:pt x="19872" y="7385"/>
                    </a:lnTo>
                    <a:lnTo>
                      <a:pt x="19424" y="6804"/>
                    </a:lnTo>
                    <a:lnTo>
                      <a:pt x="18932" y="6177"/>
                    </a:lnTo>
                    <a:lnTo>
                      <a:pt x="18395" y="5595"/>
                    </a:lnTo>
                    <a:lnTo>
                      <a:pt x="17768" y="4969"/>
                    </a:lnTo>
                    <a:lnTo>
                      <a:pt x="17052" y="4387"/>
                    </a:lnTo>
                    <a:lnTo>
                      <a:pt x="16291" y="3850"/>
                    </a:lnTo>
                    <a:lnTo>
                      <a:pt x="15441" y="3268"/>
                    </a:lnTo>
                    <a:lnTo>
                      <a:pt x="14546" y="2775"/>
                    </a:lnTo>
                    <a:lnTo>
                      <a:pt x="13517" y="2283"/>
                    </a:lnTo>
                    <a:lnTo>
                      <a:pt x="12442" y="1836"/>
                    </a:lnTo>
                    <a:lnTo>
                      <a:pt x="11234" y="1388"/>
                    </a:lnTo>
                    <a:lnTo>
                      <a:pt x="9936" y="1030"/>
                    </a:lnTo>
                    <a:lnTo>
                      <a:pt x="8549" y="717"/>
                    </a:lnTo>
                    <a:lnTo>
                      <a:pt x="7072" y="448"/>
                    </a:lnTo>
                    <a:lnTo>
                      <a:pt x="5505" y="224"/>
                    </a:lnTo>
                    <a:lnTo>
                      <a:pt x="3760" y="90"/>
                    </a:lnTo>
                    <a:lnTo>
                      <a:pt x="1969" y="1"/>
                    </a:lnTo>
                    <a:lnTo>
                      <a:pt x="0" y="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7" name="Google Shape;2457;p66"/>
              <p:cNvSpPr/>
              <p:nvPr/>
            </p:nvSpPr>
            <p:spPr>
              <a:xfrm>
                <a:off x="1261675" y="348875"/>
                <a:ext cx="1469150" cy="1469175"/>
              </a:xfrm>
              <a:custGeom>
                <a:rect b="b" l="l" r="r" t="t"/>
                <a:pathLst>
                  <a:path extrusionOk="0" fill="none" h="58767" w="58766">
                    <a:moveTo>
                      <a:pt x="29405" y="1"/>
                    </a:moveTo>
                    <a:lnTo>
                      <a:pt x="29405" y="1"/>
                    </a:lnTo>
                    <a:lnTo>
                      <a:pt x="30927" y="1"/>
                    </a:lnTo>
                    <a:lnTo>
                      <a:pt x="32404" y="135"/>
                    </a:lnTo>
                    <a:lnTo>
                      <a:pt x="33881" y="314"/>
                    </a:lnTo>
                    <a:lnTo>
                      <a:pt x="35313" y="583"/>
                    </a:lnTo>
                    <a:lnTo>
                      <a:pt x="36745" y="896"/>
                    </a:lnTo>
                    <a:lnTo>
                      <a:pt x="38133" y="1299"/>
                    </a:lnTo>
                    <a:lnTo>
                      <a:pt x="39520" y="1746"/>
                    </a:lnTo>
                    <a:lnTo>
                      <a:pt x="40818" y="2283"/>
                    </a:lnTo>
                    <a:lnTo>
                      <a:pt x="42161" y="2865"/>
                    </a:lnTo>
                    <a:lnTo>
                      <a:pt x="43414" y="3537"/>
                    </a:lnTo>
                    <a:lnTo>
                      <a:pt x="44622" y="4253"/>
                    </a:lnTo>
                    <a:lnTo>
                      <a:pt x="45831" y="5014"/>
                    </a:lnTo>
                    <a:lnTo>
                      <a:pt x="46994" y="5819"/>
                    </a:lnTo>
                    <a:lnTo>
                      <a:pt x="48069" y="6714"/>
                    </a:lnTo>
                    <a:lnTo>
                      <a:pt x="49143" y="7610"/>
                    </a:lnTo>
                    <a:lnTo>
                      <a:pt x="50172" y="8594"/>
                    </a:lnTo>
                    <a:lnTo>
                      <a:pt x="51157" y="9624"/>
                    </a:lnTo>
                    <a:lnTo>
                      <a:pt x="52052" y="10698"/>
                    </a:lnTo>
                    <a:lnTo>
                      <a:pt x="52947" y="11772"/>
                    </a:lnTo>
                    <a:lnTo>
                      <a:pt x="53753" y="12936"/>
                    </a:lnTo>
                    <a:lnTo>
                      <a:pt x="54514" y="14144"/>
                    </a:lnTo>
                    <a:lnTo>
                      <a:pt x="55230" y="15352"/>
                    </a:lnTo>
                    <a:lnTo>
                      <a:pt x="55901" y="16606"/>
                    </a:lnTo>
                    <a:lnTo>
                      <a:pt x="56483" y="17948"/>
                    </a:lnTo>
                    <a:lnTo>
                      <a:pt x="57020" y="19246"/>
                    </a:lnTo>
                    <a:lnTo>
                      <a:pt x="57467" y="20634"/>
                    </a:lnTo>
                    <a:lnTo>
                      <a:pt x="57870" y="22021"/>
                    </a:lnTo>
                    <a:lnTo>
                      <a:pt x="58184" y="23453"/>
                    </a:lnTo>
                    <a:lnTo>
                      <a:pt x="58452" y="24886"/>
                    </a:lnTo>
                    <a:lnTo>
                      <a:pt x="58631" y="26362"/>
                    </a:lnTo>
                    <a:lnTo>
                      <a:pt x="58765" y="27839"/>
                    </a:lnTo>
                    <a:lnTo>
                      <a:pt x="58765" y="29361"/>
                    </a:lnTo>
                    <a:lnTo>
                      <a:pt x="58765" y="29361"/>
                    </a:lnTo>
                    <a:lnTo>
                      <a:pt x="58765" y="30883"/>
                    </a:lnTo>
                    <a:lnTo>
                      <a:pt x="58631" y="32360"/>
                    </a:lnTo>
                    <a:lnTo>
                      <a:pt x="58452" y="33837"/>
                    </a:lnTo>
                    <a:lnTo>
                      <a:pt x="58184" y="35269"/>
                    </a:lnTo>
                    <a:lnTo>
                      <a:pt x="57870" y="36701"/>
                    </a:lnTo>
                    <a:lnTo>
                      <a:pt x="57467" y="38089"/>
                    </a:lnTo>
                    <a:lnTo>
                      <a:pt x="57020" y="39476"/>
                    </a:lnTo>
                    <a:lnTo>
                      <a:pt x="56483" y="40819"/>
                    </a:lnTo>
                    <a:lnTo>
                      <a:pt x="55901" y="42117"/>
                    </a:lnTo>
                    <a:lnTo>
                      <a:pt x="55230" y="43370"/>
                    </a:lnTo>
                    <a:lnTo>
                      <a:pt x="54514" y="44578"/>
                    </a:lnTo>
                    <a:lnTo>
                      <a:pt x="53753" y="45787"/>
                    </a:lnTo>
                    <a:lnTo>
                      <a:pt x="52947" y="46950"/>
                    </a:lnTo>
                    <a:lnTo>
                      <a:pt x="52052" y="48069"/>
                    </a:lnTo>
                    <a:lnTo>
                      <a:pt x="51157" y="49099"/>
                    </a:lnTo>
                    <a:lnTo>
                      <a:pt x="50172" y="50128"/>
                    </a:lnTo>
                    <a:lnTo>
                      <a:pt x="49143" y="51113"/>
                    </a:lnTo>
                    <a:lnTo>
                      <a:pt x="48069" y="52053"/>
                    </a:lnTo>
                    <a:lnTo>
                      <a:pt x="46994" y="52903"/>
                    </a:lnTo>
                    <a:lnTo>
                      <a:pt x="45831" y="53709"/>
                    </a:lnTo>
                    <a:lnTo>
                      <a:pt x="44622" y="54514"/>
                    </a:lnTo>
                    <a:lnTo>
                      <a:pt x="43414" y="55186"/>
                    </a:lnTo>
                    <a:lnTo>
                      <a:pt x="42161" y="55857"/>
                    </a:lnTo>
                    <a:lnTo>
                      <a:pt x="40818" y="56439"/>
                    </a:lnTo>
                    <a:lnTo>
                      <a:pt x="39520" y="56976"/>
                    </a:lnTo>
                    <a:lnTo>
                      <a:pt x="38133" y="57424"/>
                    </a:lnTo>
                    <a:lnTo>
                      <a:pt x="36745" y="57826"/>
                    </a:lnTo>
                    <a:lnTo>
                      <a:pt x="35313" y="58140"/>
                    </a:lnTo>
                    <a:lnTo>
                      <a:pt x="33881" y="58408"/>
                    </a:lnTo>
                    <a:lnTo>
                      <a:pt x="32404" y="58587"/>
                    </a:lnTo>
                    <a:lnTo>
                      <a:pt x="30927" y="58721"/>
                    </a:lnTo>
                    <a:lnTo>
                      <a:pt x="29405" y="58766"/>
                    </a:lnTo>
                    <a:lnTo>
                      <a:pt x="29405" y="58766"/>
                    </a:lnTo>
                    <a:lnTo>
                      <a:pt x="27883" y="58721"/>
                    </a:lnTo>
                    <a:lnTo>
                      <a:pt x="26406" y="58587"/>
                    </a:lnTo>
                    <a:lnTo>
                      <a:pt x="24929" y="58408"/>
                    </a:lnTo>
                    <a:lnTo>
                      <a:pt x="23497" y="58140"/>
                    </a:lnTo>
                    <a:lnTo>
                      <a:pt x="22065" y="57826"/>
                    </a:lnTo>
                    <a:lnTo>
                      <a:pt x="20678" y="57424"/>
                    </a:lnTo>
                    <a:lnTo>
                      <a:pt x="19290" y="56976"/>
                    </a:lnTo>
                    <a:lnTo>
                      <a:pt x="17947" y="56439"/>
                    </a:lnTo>
                    <a:lnTo>
                      <a:pt x="16650" y="55857"/>
                    </a:lnTo>
                    <a:lnTo>
                      <a:pt x="15396" y="55186"/>
                    </a:lnTo>
                    <a:lnTo>
                      <a:pt x="14188" y="54514"/>
                    </a:lnTo>
                    <a:lnTo>
                      <a:pt x="12980" y="53709"/>
                    </a:lnTo>
                    <a:lnTo>
                      <a:pt x="11816" y="52903"/>
                    </a:lnTo>
                    <a:lnTo>
                      <a:pt x="10697" y="52053"/>
                    </a:lnTo>
                    <a:lnTo>
                      <a:pt x="9668" y="51113"/>
                    </a:lnTo>
                    <a:lnTo>
                      <a:pt x="8638" y="50128"/>
                    </a:lnTo>
                    <a:lnTo>
                      <a:pt x="7653" y="49099"/>
                    </a:lnTo>
                    <a:lnTo>
                      <a:pt x="6714" y="48069"/>
                    </a:lnTo>
                    <a:lnTo>
                      <a:pt x="5863" y="46950"/>
                    </a:lnTo>
                    <a:lnTo>
                      <a:pt x="5058" y="45787"/>
                    </a:lnTo>
                    <a:lnTo>
                      <a:pt x="4252" y="44578"/>
                    </a:lnTo>
                    <a:lnTo>
                      <a:pt x="3581" y="43370"/>
                    </a:lnTo>
                    <a:lnTo>
                      <a:pt x="2909" y="42117"/>
                    </a:lnTo>
                    <a:lnTo>
                      <a:pt x="2327" y="40819"/>
                    </a:lnTo>
                    <a:lnTo>
                      <a:pt x="1790" y="39476"/>
                    </a:lnTo>
                    <a:lnTo>
                      <a:pt x="1343" y="38089"/>
                    </a:lnTo>
                    <a:lnTo>
                      <a:pt x="940" y="36701"/>
                    </a:lnTo>
                    <a:lnTo>
                      <a:pt x="627" y="35269"/>
                    </a:lnTo>
                    <a:lnTo>
                      <a:pt x="358" y="33837"/>
                    </a:lnTo>
                    <a:lnTo>
                      <a:pt x="179" y="32360"/>
                    </a:lnTo>
                    <a:lnTo>
                      <a:pt x="45" y="30883"/>
                    </a:lnTo>
                    <a:lnTo>
                      <a:pt x="0" y="29361"/>
                    </a:lnTo>
                    <a:lnTo>
                      <a:pt x="0" y="29361"/>
                    </a:lnTo>
                    <a:lnTo>
                      <a:pt x="45" y="27839"/>
                    </a:lnTo>
                    <a:lnTo>
                      <a:pt x="179" y="26362"/>
                    </a:lnTo>
                    <a:lnTo>
                      <a:pt x="358" y="24886"/>
                    </a:lnTo>
                    <a:lnTo>
                      <a:pt x="627" y="23453"/>
                    </a:lnTo>
                    <a:lnTo>
                      <a:pt x="940" y="22021"/>
                    </a:lnTo>
                    <a:lnTo>
                      <a:pt x="1343" y="20634"/>
                    </a:lnTo>
                    <a:lnTo>
                      <a:pt x="1790" y="19246"/>
                    </a:lnTo>
                    <a:lnTo>
                      <a:pt x="2327" y="17948"/>
                    </a:lnTo>
                    <a:lnTo>
                      <a:pt x="2909" y="16606"/>
                    </a:lnTo>
                    <a:lnTo>
                      <a:pt x="3581" y="15352"/>
                    </a:lnTo>
                    <a:lnTo>
                      <a:pt x="4252" y="14144"/>
                    </a:lnTo>
                    <a:lnTo>
                      <a:pt x="5058" y="12936"/>
                    </a:lnTo>
                    <a:lnTo>
                      <a:pt x="5863" y="11772"/>
                    </a:lnTo>
                    <a:lnTo>
                      <a:pt x="6714" y="10698"/>
                    </a:lnTo>
                    <a:lnTo>
                      <a:pt x="7653" y="9624"/>
                    </a:lnTo>
                    <a:lnTo>
                      <a:pt x="8638" y="8594"/>
                    </a:lnTo>
                    <a:lnTo>
                      <a:pt x="9668" y="7610"/>
                    </a:lnTo>
                    <a:lnTo>
                      <a:pt x="10697" y="6714"/>
                    </a:lnTo>
                    <a:lnTo>
                      <a:pt x="11816" y="5819"/>
                    </a:lnTo>
                    <a:lnTo>
                      <a:pt x="12980" y="5014"/>
                    </a:lnTo>
                    <a:lnTo>
                      <a:pt x="14188" y="4253"/>
                    </a:lnTo>
                    <a:lnTo>
                      <a:pt x="15396" y="3537"/>
                    </a:lnTo>
                    <a:lnTo>
                      <a:pt x="16650" y="2865"/>
                    </a:lnTo>
                    <a:lnTo>
                      <a:pt x="17947" y="2283"/>
                    </a:lnTo>
                    <a:lnTo>
                      <a:pt x="19290" y="1746"/>
                    </a:lnTo>
                    <a:lnTo>
                      <a:pt x="20678" y="1299"/>
                    </a:lnTo>
                    <a:lnTo>
                      <a:pt x="22065" y="896"/>
                    </a:lnTo>
                    <a:lnTo>
                      <a:pt x="23497" y="583"/>
                    </a:lnTo>
                    <a:lnTo>
                      <a:pt x="24929" y="314"/>
                    </a:lnTo>
                    <a:lnTo>
                      <a:pt x="26406" y="135"/>
                    </a:lnTo>
                    <a:lnTo>
                      <a:pt x="27883" y="1"/>
                    </a:lnTo>
                    <a:lnTo>
                      <a:pt x="29405" y="1"/>
                    </a:lnTo>
                    <a:lnTo>
                      <a:pt x="29405" y="1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8" name="Google Shape;2458;p66"/>
              <p:cNvSpPr/>
              <p:nvPr/>
            </p:nvSpPr>
            <p:spPr>
              <a:xfrm>
                <a:off x="1741675" y="713650"/>
                <a:ext cx="529275" cy="528150"/>
              </a:xfrm>
              <a:custGeom>
                <a:rect b="b" l="l" r="r" t="t"/>
                <a:pathLst>
                  <a:path extrusionOk="0" fill="none" h="21126" w="21171">
                    <a:moveTo>
                      <a:pt x="10608" y="1"/>
                    </a:moveTo>
                    <a:lnTo>
                      <a:pt x="10608" y="1"/>
                    </a:lnTo>
                    <a:lnTo>
                      <a:pt x="11145" y="1"/>
                    </a:lnTo>
                    <a:lnTo>
                      <a:pt x="11682" y="45"/>
                    </a:lnTo>
                    <a:lnTo>
                      <a:pt x="12219" y="90"/>
                    </a:lnTo>
                    <a:lnTo>
                      <a:pt x="12712" y="180"/>
                    </a:lnTo>
                    <a:lnTo>
                      <a:pt x="13741" y="448"/>
                    </a:lnTo>
                    <a:lnTo>
                      <a:pt x="14726" y="806"/>
                    </a:lnTo>
                    <a:lnTo>
                      <a:pt x="15621" y="1254"/>
                    </a:lnTo>
                    <a:lnTo>
                      <a:pt x="16516" y="1791"/>
                    </a:lnTo>
                    <a:lnTo>
                      <a:pt x="17321" y="2417"/>
                    </a:lnTo>
                    <a:lnTo>
                      <a:pt x="18082" y="3089"/>
                    </a:lnTo>
                    <a:lnTo>
                      <a:pt x="18754" y="3850"/>
                    </a:lnTo>
                    <a:lnTo>
                      <a:pt x="19335" y="4655"/>
                    </a:lnTo>
                    <a:lnTo>
                      <a:pt x="19873" y="5506"/>
                    </a:lnTo>
                    <a:lnTo>
                      <a:pt x="20320" y="6445"/>
                    </a:lnTo>
                    <a:lnTo>
                      <a:pt x="20678" y="7430"/>
                    </a:lnTo>
                    <a:lnTo>
                      <a:pt x="20947" y="8415"/>
                    </a:lnTo>
                    <a:lnTo>
                      <a:pt x="21036" y="8952"/>
                    </a:lnTo>
                    <a:lnTo>
                      <a:pt x="21126" y="9489"/>
                    </a:lnTo>
                    <a:lnTo>
                      <a:pt x="21126" y="10026"/>
                    </a:lnTo>
                    <a:lnTo>
                      <a:pt x="21170" y="10563"/>
                    </a:lnTo>
                    <a:lnTo>
                      <a:pt x="21170" y="10563"/>
                    </a:lnTo>
                    <a:lnTo>
                      <a:pt x="21126" y="11100"/>
                    </a:lnTo>
                    <a:lnTo>
                      <a:pt x="21126" y="11637"/>
                    </a:lnTo>
                    <a:lnTo>
                      <a:pt x="21036" y="12174"/>
                    </a:lnTo>
                    <a:lnTo>
                      <a:pt x="20947" y="12667"/>
                    </a:lnTo>
                    <a:lnTo>
                      <a:pt x="20678" y="13696"/>
                    </a:lnTo>
                    <a:lnTo>
                      <a:pt x="20320" y="14681"/>
                    </a:lnTo>
                    <a:lnTo>
                      <a:pt x="19873" y="15576"/>
                    </a:lnTo>
                    <a:lnTo>
                      <a:pt x="19335" y="16471"/>
                    </a:lnTo>
                    <a:lnTo>
                      <a:pt x="18754" y="17277"/>
                    </a:lnTo>
                    <a:lnTo>
                      <a:pt x="18082" y="18037"/>
                    </a:lnTo>
                    <a:lnTo>
                      <a:pt x="17321" y="18709"/>
                    </a:lnTo>
                    <a:lnTo>
                      <a:pt x="16516" y="19335"/>
                    </a:lnTo>
                    <a:lnTo>
                      <a:pt x="15621" y="19828"/>
                    </a:lnTo>
                    <a:lnTo>
                      <a:pt x="14726" y="20275"/>
                    </a:lnTo>
                    <a:lnTo>
                      <a:pt x="13741" y="20633"/>
                    </a:lnTo>
                    <a:lnTo>
                      <a:pt x="12712" y="20902"/>
                    </a:lnTo>
                    <a:lnTo>
                      <a:pt x="12219" y="20991"/>
                    </a:lnTo>
                    <a:lnTo>
                      <a:pt x="11682" y="21081"/>
                    </a:lnTo>
                    <a:lnTo>
                      <a:pt x="11145" y="21126"/>
                    </a:lnTo>
                    <a:lnTo>
                      <a:pt x="10608" y="21126"/>
                    </a:lnTo>
                    <a:lnTo>
                      <a:pt x="10608" y="21126"/>
                    </a:lnTo>
                    <a:lnTo>
                      <a:pt x="10026" y="21126"/>
                    </a:lnTo>
                    <a:lnTo>
                      <a:pt x="9489" y="21081"/>
                    </a:lnTo>
                    <a:lnTo>
                      <a:pt x="8997" y="20991"/>
                    </a:lnTo>
                    <a:lnTo>
                      <a:pt x="8460" y="20902"/>
                    </a:lnTo>
                    <a:lnTo>
                      <a:pt x="7430" y="20633"/>
                    </a:lnTo>
                    <a:lnTo>
                      <a:pt x="6490" y="20275"/>
                    </a:lnTo>
                    <a:lnTo>
                      <a:pt x="5550" y="19828"/>
                    </a:lnTo>
                    <a:lnTo>
                      <a:pt x="4700" y="19335"/>
                    </a:lnTo>
                    <a:lnTo>
                      <a:pt x="3850" y="18709"/>
                    </a:lnTo>
                    <a:lnTo>
                      <a:pt x="3134" y="18037"/>
                    </a:lnTo>
                    <a:lnTo>
                      <a:pt x="2418" y="17277"/>
                    </a:lnTo>
                    <a:lnTo>
                      <a:pt x="1836" y="16471"/>
                    </a:lnTo>
                    <a:lnTo>
                      <a:pt x="1299" y="15576"/>
                    </a:lnTo>
                    <a:lnTo>
                      <a:pt x="851" y="14681"/>
                    </a:lnTo>
                    <a:lnTo>
                      <a:pt x="493" y="13696"/>
                    </a:lnTo>
                    <a:lnTo>
                      <a:pt x="224" y="12667"/>
                    </a:lnTo>
                    <a:lnTo>
                      <a:pt x="135" y="12174"/>
                    </a:lnTo>
                    <a:lnTo>
                      <a:pt x="90" y="11637"/>
                    </a:lnTo>
                    <a:lnTo>
                      <a:pt x="45" y="11100"/>
                    </a:lnTo>
                    <a:lnTo>
                      <a:pt x="1" y="10563"/>
                    </a:lnTo>
                    <a:lnTo>
                      <a:pt x="1" y="10563"/>
                    </a:lnTo>
                    <a:lnTo>
                      <a:pt x="45" y="10026"/>
                    </a:lnTo>
                    <a:lnTo>
                      <a:pt x="90" y="9489"/>
                    </a:lnTo>
                    <a:lnTo>
                      <a:pt x="135" y="8952"/>
                    </a:lnTo>
                    <a:lnTo>
                      <a:pt x="224" y="8415"/>
                    </a:lnTo>
                    <a:lnTo>
                      <a:pt x="493" y="7430"/>
                    </a:lnTo>
                    <a:lnTo>
                      <a:pt x="851" y="6445"/>
                    </a:lnTo>
                    <a:lnTo>
                      <a:pt x="1299" y="5506"/>
                    </a:lnTo>
                    <a:lnTo>
                      <a:pt x="1836" y="4655"/>
                    </a:lnTo>
                    <a:lnTo>
                      <a:pt x="2418" y="3850"/>
                    </a:lnTo>
                    <a:lnTo>
                      <a:pt x="3134" y="3089"/>
                    </a:lnTo>
                    <a:lnTo>
                      <a:pt x="3850" y="2417"/>
                    </a:lnTo>
                    <a:lnTo>
                      <a:pt x="4700" y="1791"/>
                    </a:lnTo>
                    <a:lnTo>
                      <a:pt x="5550" y="1254"/>
                    </a:lnTo>
                    <a:lnTo>
                      <a:pt x="6490" y="806"/>
                    </a:lnTo>
                    <a:lnTo>
                      <a:pt x="7430" y="448"/>
                    </a:lnTo>
                    <a:lnTo>
                      <a:pt x="8460" y="180"/>
                    </a:lnTo>
                    <a:lnTo>
                      <a:pt x="8997" y="90"/>
                    </a:lnTo>
                    <a:lnTo>
                      <a:pt x="9489" y="45"/>
                    </a:lnTo>
                    <a:lnTo>
                      <a:pt x="10026" y="1"/>
                    </a:lnTo>
                    <a:lnTo>
                      <a:pt x="10608" y="1"/>
                    </a:lnTo>
                    <a:lnTo>
                      <a:pt x="10608" y="1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59" name="Google Shape;2459;p66"/>
              <p:cNvSpPr/>
              <p:nvPr/>
            </p:nvSpPr>
            <p:spPr>
              <a:xfrm>
                <a:off x="1457475" y="1241775"/>
                <a:ext cx="548300" cy="339050"/>
              </a:xfrm>
              <a:custGeom>
                <a:rect b="b" l="l" r="r" t="t"/>
                <a:pathLst>
                  <a:path extrusionOk="0" fill="none" h="13562" w="21932">
                    <a:moveTo>
                      <a:pt x="1" y="13562"/>
                    </a:moveTo>
                    <a:lnTo>
                      <a:pt x="1" y="13562"/>
                    </a:lnTo>
                    <a:lnTo>
                      <a:pt x="45" y="12980"/>
                    </a:lnTo>
                    <a:lnTo>
                      <a:pt x="180" y="12309"/>
                    </a:lnTo>
                    <a:lnTo>
                      <a:pt x="403" y="11414"/>
                    </a:lnTo>
                    <a:lnTo>
                      <a:pt x="761" y="10339"/>
                    </a:lnTo>
                    <a:lnTo>
                      <a:pt x="1030" y="9758"/>
                    </a:lnTo>
                    <a:lnTo>
                      <a:pt x="1298" y="9176"/>
                    </a:lnTo>
                    <a:lnTo>
                      <a:pt x="1657" y="8549"/>
                    </a:lnTo>
                    <a:lnTo>
                      <a:pt x="2015" y="7922"/>
                    </a:lnTo>
                    <a:lnTo>
                      <a:pt x="2462" y="7296"/>
                    </a:lnTo>
                    <a:lnTo>
                      <a:pt x="2954" y="6625"/>
                    </a:lnTo>
                    <a:lnTo>
                      <a:pt x="3536" y="5998"/>
                    </a:lnTo>
                    <a:lnTo>
                      <a:pt x="4163" y="5371"/>
                    </a:lnTo>
                    <a:lnTo>
                      <a:pt x="4834" y="4745"/>
                    </a:lnTo>
                    <a:lnTo>
                      <a:pt x="5640" y="4118"/>
                    </a:lnTo>
                    <a:lnTo>
                      <a:pt x="6490" y="3536"/>
                    </a:lnTo>
                    <a:lnTo>
                      <a:pt x="7385" y="2955"/>
                    </a:lnTo>
                    <a:lnTo>
                      <a:pt x="8415" y="2462"/>
                    </a:lnTo>
                    <a:lnTo>
                      <a:pt x="9534" y="1970"/>
                    </a:lnTo>
                    <a:lnTo>
                      <a:pt x="10697" y="1522"/>
                    </a:lnTo>
                    <a:lnTo>
                      <a:pt x="11995" y="1120"/>
                    </a:lnTo>
                    <a:lnTo>
                      <a:pt x="13383" y="761"/>
                    </a:lnTo>
                    <a:lnTo>
                      <a:pt x="14860" y="448"/>
                    </a:lnTo>
                    <a:lnTo>
                      <a:pt x="16471" y="224"/>
                    </a:lnTo>
                    <a:lnTo>
                      <a:pt x="18172" y="90"/>
                    </a:lnTo>
                    <a:lnTo>
                      <a:pt x="20007" y="1"/>
                    </a:lnTo>
                    <a:lnTo>
                      <a:pt x="21931" y="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0" name="Google Shape;2460;p66"/>
              <p:cNvSpPr/>
              <p:nvPr/>
            </p:nvSpPr>
            <p:spPr>
              <a:xfrm>
                <a:off x="1995675" y="1241775"/>
                <a:ext cx="546050" cy="316675"/>
              </a:xfrm>
              <a:custGeom>
                <a:rect b="b" l="l" r="r" t="t"/>
                <a:pathLst>
                  <a:path extrusionOk="0" fill="none" h="12667" w="21842">
                    <a:moveTo>
                      <a:pt x="21842" y="12667"/>
                    </a:moveTo>
                    <a:lnTo>
                      <a:pt x="21842" y="12667"/>
                    </a:lnTo>
                    <a:lnTo>
                      <a:pt x="21797" y="12085"/>
                    </a:lnTo>
                    <a:lnTo>
                      <a:pt x="21663" y="11458"/>
                    </a:lnTo>
                    <a:lnTo>
                      <a:pt x="21439" y="10608"/>
                    </a:lnTo>
                    <a:lnTo>
                      <a:pt x="21081" y="9623"/>
                    </a:lnTo>
                    <a:lnTo>
                      <a:pt x="20857" y="9086"/>
                    </a:lnTo>
                    <a:lnTo>
                      <a:pt x="20588" y="8549"/>
                    </a:lnTo>
                    <a:lnTo>
                      <a:pt x="20230" y="7967"/>
                    </a:lnTo>
                    <a:lnTo>
                      <a:pt x="19872" y="7385"/>
                    </a:lnTo>
                    <a:lnTo>
                      <a:pt x="19425" y="6804"/>
                    </a:lnTo>
                    <a:lnTo>
                      <a:pt x="18932" y="6177"/>
                    </a:lnTo>
                    <a:lnTo>
                      <a:pt x="18395" y="5595"/>
                    </a:lnTo>
                    <a:lnTo>
                      <a:pt x="17769" y="4969"/>
                    </a:lnTo>
                    <a:lnTo>
                      <a:pt x="17053" y="4387"/>
                    </a:lnTo>
                    <a:lnTo>
                      <a:pt x="16292" y="3850"/>
                    </a:lnTo>
                    <a:lnTo>
                      <a:pt x="15441" y="3268"/>
                    </a:lnTo>
                    <a:lnTo>
                      <a:pt x="14546" y="2775"/>
                    </a:lnTo>
                    <a:lnTo>
                      <a:pt x="13517" y="2283"/>
                    </a:lnTo>
                    <a:lnTo>
                      <a:pt x="12443" y="1836"/>
                    </a:lnTo>
                    <a:lnTo>
                      <a:pt x="11234" y="1388"/>
                    </a:lnTo>
                    <a:lnTo>
                      <a:pt x="9936" y="1030"/>
                    </a:lnTo>
                    <a:lnTo>
                      <a:pt x="8549" y="717"/>
                    </a:lnTo>
                    <a:lnTo>
                      <a:pt x="7072" y="448"/>
                    </a:lnTo>
                    <a:lnTo>
                      <a:pt x="5505" y="224"/>
                    </a:lnTo>
                    <a:lnTo>
                      <a:pt x="3760" y="90"/>
                    </a:lnTo>
                    <a:lnTo>
                      <a:pt x="1970" y="1"/>
                    </a:lnTo>
                    <a:lnTo>
                      <a:pt x="0" y="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1" name="Google Shape;2461;p66"/>
              <p:cNvSpPr/>
              <p:nvPr/>
            </p:nvSpPr>
            <p:spPr>
              <a:xfrm>
                <a:off x="4888050" y="3896950"/>
                <a:ext cx="1469175" cy="1469175"/>
              </a:xfrm>
              <a:custGeom>
                <a:rect b="b" l="l" r="r" t="t"/>
                <a:pathLst>
                  <a:path extrusionOk="0" fill="none" h="58767" w="58767">
                    <a:moveTo>
                      <a:pt x="29406" y="1"/>
                    </a:moveTo>
                    <a:lnTo>
                      <a:pt x="29406" y="1"/>
                    </a:lnTo>
                    <a:lnTo>
                      <a:pt x="30928" y="46"/>
                    </a:lnTo>
                    <a:lnTo>
                      <a:pt x="32405" y="135"/>
                    </a:lnTo>
                    <a:lnTo>
                      <a:pt x="33882" y="359"/>
                    </a:lnTo>
                    <a:lnTo>
                      <a:pt x="35314" y="583"/>
                    </a:lnTo>
                    <a:lnTo>
                      <a:pt x="36746" y="941"/>
                    </a:lnTo>
                    <a:lnTo>
                      <a:pt x="38133" y="1344"/>
                    </a:lnTo>
                    <a:lnTo>
                      <a:pt x="39521" y="1791"/>
                    </a:lnTo>
                    <a:lnTo>
                      <a:pt x="40819" y="2328"/>
                    </a:lnTo>
                    <a:lnTo>
                      <a:pt x="42161" y="2910"/>
                    </a:lnTo>
                    <a:lnTo>
                      <a:pt x="43415" y="3537"/>
                    </a:lnTo>
                    <a:lnTo>
                      <a:pt x="44623" y="4253"/>
                    </a:lnTo>
                    <a:lnTo>
                      <a:pt x="45831" y="5014"/>
                    </a:lnTo>
                    <a:lnTo>
                      <a:pt x="46995" y="5819"/>
                    </a:lnTo>
                    <a:lnTo>
                      <a:pt x="48069" y="6714"/>
                    </a:lnTo>
                    <a:lnTo>
                      <a:pt x="49143" y="7654"/>
                    </a:lnTo>
                    <a:lnTo>
                      <a:pt x="50173" y="8594"/>
                    </a:lnTo>
                    <a:lnTo>
                      <a:pt x="51158" y="9623"/>
                    </a:lnTo>
                    <a:lnTo>
                      <a:pt x="52053" y="10698"/>
                    </a:lnTo>
                    <a:lnTo>
                      <a:pt x="52948" y="11817"/>
                    </a:lnTo>
                    <a:lnTo>
                      <a:pt x="53753" y="12980"/>
                    </a:lnTo>
                    <a:lnTo>
                      <a:pt x="54514" y="14144"/>
                    </a:lnTo>
                    <a:lnTo>
                      <a:pt x="55230" y="15397"/>
                    </a:lnTo>
                    <a:lnTo>
                      <a:pt x="55902" y="16650"/>
                    </a:lnTo>
                    <a:lnTo>
                      <a:pt x="56484" y="17948"/>
                    </a:lnTo>
                    <a:lnTo>
                      <a:pt x="57021" y="19291"/>
                    </a:lnTo>
                    <a:lnTo>
                      <a:pt x="57468" y="20634"/>
                    </a:lnTo>
                    <a:lnTo>
                      <a:pt x="57871" y="22021"/>
                    </a:lnTo>
                    <a:lnTo>
                      <a:pt x="58184" y="23453"/>
                    </a:lnTo>
                    <a:lnTo>
                      <a:pt x="58453" y="24930"/>
                    </a:lnTo>
                    <a:lnTo>
                      <a:pt x="58632" y="26362"/>
                    </a:lnTo>
                    <a:lnTo>
                      <a:pt x="58766" y="27884"/>
                    </a:lnTo>
                    <a:lnTo>
                      <a:pt x="58766" y="29406"/>
                    </a:lnTo>
                    <a:lnTo>
                      <a:pt x="58766" y="29406"/>
                    </a:lnTo>
                    <a:lnTo>
                      <a:pt x="58766" y="30883"/>
                    </a:lnTo>
                    <a:lnTo>
                      <a:pt x="58632" y="32405"/>
                    </a:lnTo>
                    <a:lnTo>
                      <a:pt x="58453" y="33881"/>
                    </a:lnTo>
                    <a:lnTo>
                      <a:pt x="58184" y="35314"/>
                    </a:lnTo>
                    <a:lnTo>
                      <a:pt x="57871" y="36746"/>
                    </a:lnTo>
                    <a:lnTo>
                      <a:pt x="57468" y="38133"/>
                    </a:lnTo>
                    <a:lnTo>
                      <a:pt x="57021" y="39476"/>
                    </a:lnTo>
                    <a:lnTo>
                      <a:pt x="56484" y="40819"/>
                    </a:lnTo>
                    <a:lnTo>
                      <a:pt x="55902" y="42117"/>
                    </a:lnTo>
                    <a:lnTo>
                      <a:pt x="55230" y="43370"/>
                    </a:lnTo>
                    <a:lnTo>
                      <a:pt x="54514" y="44623"/>
                    </a:lnTo>
                    <a:lnTo>
                      <a:pt x="53753" y="45831"/>
                    </a:lnTo>
                    <a:lnTo>
                      <a:pt x="52948" y="46950"/>
                    </a:lnTo>
                    <a:lnTo>
                      <a:pt x="52053" y="48069"/>
                    </a:lnTo>
                    <a:lnTo>
                      <a:pt x="51158" y="49143"/>
                    </a:lnTo>
                    <a:lnTo>
                      <a:pt x="50173" y="50173"/>
                    </a:lnTo>
                    <a:lnTo>
                      <a:pt x="49143" y="51113"/>
                    </a:lnTo>
                    <a:lnTo>
                      <a:pt x="48069" y="52053"/>
                    </a:lnTo>
                    <a:lnTo>
                      <a:pt x="46995" y="52948"/>
                    </a:lnTo>
                    <a:lnTo>
                      <a:pt x="45831" y="53753"/>
                    </a:lnTo>
                    <a:lnTo>
                      <a:pt x="44623" y="54514"/>
                    </a:lnTo>
                    <a:lnTo>
                      <a:pt x="43415" y="55230"/>
                    </a:lnTo>
                    <a:lnTo>
                      <a:pt x="42161" y="55857"/>
                    </a:lnTo>
                    <a:lnTo>
                      <a:pt x="40819" y="56439"/>
                    </a:lnTo>
                    <a:lnTo>
                      <a:pt x="39521" y="56976"/>
                    </a:lnTo>
                    <a:lnTo>
                      <a:pt x="38133" y="57423"/>
                    </a:lnTo>
                    <a:lnTo>
                      <a:pt x="36746" y="57826"/>
                    </a:lnTo>
                    <a:lnTo>
                      <a:pt x="35314" y="58184"/>
                    </a:lnTo>
                    <a:lnTo>
                      <a:pt x="33882" y="58408"/>
                    </a:lnTo>
                    <a:lnTo>
                      <a:pt x="32405" y="58632"/>
                    </a:lnTo>
                    <a:lnTo>
                      <a:pt x="30928" y="58721"/>
                    </a:lnTo>
                    <a:lnTo>
                      <a:pt x="29406" y="58766"/>
                    </a:lnTo>
                    <a:lnTo>
                      <a:pt x="29406" y="58766"/>
                    </a:lnTo>
                    <a:lnTo>
                      <a:pt x="27884" y="58721"/>
                    </a:lnTo>
                    <a:lnTo>
                      <a:pt x="26407" y="58632"/>
                    </a:lnTo>
                    <a:lnTo>
                      <a:pt x="24930" y="58408"/>
                    </a:lnTo>
                    <a:lnTo>
                      <a:pt x="23498" y="58184"/>
                    </a:lnTo>
                    <a:lnTo>
                      <a:pt x="22066" y="57826"/>
                    </a:lnTo>
                    <a:lnTo>
                      <a:pt x="20678" y="57423"/>
                    </a:lnTo>
                    <a:lnTo>
                      <a:pt x="19291" y="56976"/>
                    </a:lnTo>
                    <a:lnTo>
                      <a:pt x="17948" y="56439"/>
                    </a:lnTo>
                    <a:lnTo>
                      <a:pt x="16650" y="55857"/>
                    </a:lnTo>
                    <a:lnTo>
                      <a:pt x="15397" y="55230"/>
                    </a:lnTo>
                    <a:lnTo>
                      <a:pt x="14189" y="54514"/>
                    </a:lnTo>
                    <a:lnTo>
                      <a:pt x="12980" y="53753"/>
                    </a:lnTo>
                    <a:lnTo>
                      <a:pt x="11817" y="52948"/>
                    </a:lnTo>
                    <a:lnTo>
                      <a:pt x="10698" y="52053"/>
                    </a:lnTo>
                    <a:lnTo>
                      <a:pt x="9668" y="51113"/>
                    </a:lnTo>
                    <a:lnTo>
                      <a:pt x="8639" y="50173"/>
                    </a:lnTo>
                    <a:lnTo>
                      <a:pt x="7654" y="49143"/>
                    </a:lnTo>
                    <a:lnTo>
                      <a:pt x="6714" y="48069"/>
                    </a:lnTo>
                    <a:lnTo>
                      <a:pt x="5864" y="46950"/>
                    </a:lnTo>
                    <a:lnTo>
                      <a:pt x="5058" y="45831"/>
                    </a:lnTo>
                    <a:lnTo>
                      <a:pt x="4253" y="44623"/>
                    </a:lnTo>
                    <a:lnTo>
                      <a:pt x="3581" y="43370"/>
                    </a:lnTo>
                    <a:lnTo>
                      <a:pt x="2910" y="42117"/>
                    </a:lnTo>
                    <a:lnTo>
                      <a:pt x="2328" y="40819"/>
                    </a:lnTo>
                    <a:lnTo>
                      <a:pt x="1791" y="39476"/>
                    </a:lnTo>
                    <a:lnTo>
                      <a:pt x="1344" y="38133"/>
                    </a:lnTo>
                    <a:lnTo>
                      <a:pt x="941" y="36746"/>
                    </a:lnTo>
                    <a:lnTo>
                      <a:pt x="627" y="35314"/>
                    </a:lnTo>
                    <a:lnTo>
                      <a:pt x="359" y="33881"/>
                    </a:lnTo>
                    <a:lnTo>
                      <a:pt x="180" y="32405"/>
                    </a:lnTo>
                    <a:lnTo>
                      <a:pt x="46" y="30883"/>
                    </a:lnTo>
                    <a:lnTo>
                      <a:pt x="1" y="29406"/>
                    </a:lnTo>
                    <a:lnTo>
                      <a:pt x="1" y="29406"/>
                    </a:lnTo>
                    <a:lnTo>
                      <a:pt x="46" y="27884"/>
                    </a:lnTo>
                    <a:lnTo>
                      <a:pt x="180" y="26362"/>
                    </a:lnTo>
                    <a:lnTo>
                      <a:pt x="359" y="24930"/>
                    </a:lnTo>
                    <a:lnTo>
                      <a:pt x="627" y="23453"/>
                    </a:lnTo>
                    <a:lnTo>
                      <a:pt x="941" y="22021"/>
                    </a:lnTo>
                    <a:lnTo>
                      <a:pt x="1344" y="20634"/>
                    </a:lnTo>
                    <a:lnTo>
                      <a:pt x="1791" y="19291"/>
                    </a:lnTo>
                    <a:lnTo>
                      <a:pt x="2328" y="17948"/>
                    </a:lnTo>
                    <a:lnTo>
                      <a:pt x="2910" y="16650"/>
                    </a:lnTo>
                    <a:lnTo>
                      <a:pt x="3581" y="15397"/>
                    </a:lnTo>
                    <a:lnTo>
                      <a:pt x="4253" y="14144"/>
                    </a:lnTo>
                    <a:lnTo>
                      <a:pt x="5058" y="12980"/>
                    </a:lnTo>
                    <a:lnTo>
                      <a:pt x="5864" y="11817"/>
                    </a:lnTo>
                    <a:lnTo>
                      <a:pt x="6714" y="10698"/>
                    </a:lnTo>
                    <a:lnTo>
                      <a:pt x="7654" y="9623"/>
                    </a:lnTo>
                    <a:lnTo>
                      <a:pt x="8639" y="8594"/>
                    </a:lnTo>
                    <a:lnTo>
                      <a:pt x="9668" y="7654"/>
                    </a:lnTo>
                    <a:lnTo>
                      <a:pt x="10698" y="6714"/>
                    </a:lnTo>
                    <a:lnTo>
                      <a:pt x="11817" y="5819"/>
                    </a:lnTo>
                    <a:lnTo>
                      <a:pt x="12980" y="5014"/>
                    </a:lnTo>
                    <a:lnTo>
                      <a:pt x="14189" y="4253"/>
                    </a:lnTo>
                    <a:lnTo>
                      <a:pt x="15397" y="3537"/>
                    </a:lnTo>
                    <a:lnTo>
                      <a:pt x="16650" y="2910"/>
                    </a:lnTo>
                    <a:lnTo>
                      <a:pt x="17948" y="2328"/>
                    </a:lnTo>
                    <a:lnTo>
                      <a:pt x="19291" y="1791"/>
                    </a:lnTo>
                    <a:lnTo>
                      <a:pt x="20678" y="1344"/>
                    </a:lnTo>
                    <a:lnTo>
                      <a:pt x="22066" y="941"/>
                    </a:lnTo>
                    <a:lnTo>
                      <a:pt x="23498" y="583"/>
                    </a:lnTo>
                    <a:lnTo>
                      <a:pt x="24930" y="359"/>
                    </a:lnTo>
                    <a:lnTo>
                      <a:pt x="26407" y="135"/>
                    </a:lnTo>
                    <a:lnTo>
                      <a:pt x="27884" y="46"/>
                    </a:lnTo>
                    <a:lnTo>
                      <a:pt x="29406" y="1"/>
                    </a:lnTo>
                    <a:lnTo>
                      <a:pt x="29406" y="1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2" name="Google Shape;2462;p66"/>
              <p:cNvSpPr/>
              <p:nvPr/>
            </p:nvSpPr>
            <p:spPr>
              <a:xfrm>
                <a:off x="5368075" y="4261725"/>
                <a:ext cx="529275" cy="529275"/>
              </a:xfrm>
              <a:custGeom>
                <a:rect b="b" l="l" r="r" t="t"/>
                <a:pathLst>
                  <a:path extrusionOk="0" fill="none" h="21171" w="21171">
                    <a:moveTo>
                      <a:pt x="10608" y="0"/>
                    </a:moveTo>
                    <a:lnTo>
                      <a:pt x="10608" y="0"/>
                    </a:lnTo>
                    <a:lnTo>
                      <a:pt x="11145" y="45"/>
                    </a:lnTo>
                    <a:lnTo>
                      <a:pt x="11682" y="90"/>
                    </a:lnTo>
                    <a:lnTo>
                      <a:pt x="12219" y="135"/>
                    </a:lnTo>
                    <a:lnTo>
                      <a:pt x="12711" y="224"/>
                    </a:lnTo>
                    <a:lnTo>
                      <a:pt x="13741" y="493"/>
                    </a:lnTo>
                    <a:lnTo>
                      <a:pt x="14725" y="851"/>
                    </a:lnTo>
                    <a:lnTo>
                      <a:pt x="15620" y="1298"/>
                    </a:lnTo>
                    <a:lnTo>
                      <a:pt x="16516" y="1835"/>
                    </a:lnTo>
                    <a:lnTo>
                      <a:pt x="17321" y="2417"/>
                    </a:lnTo>
                    <a:lnTo>
                      <a:pt x="18082" y="3089"/>
                    </a:lnTo>
                    <a:lnTo>
                      <a:pt x="18753" y="3849"/>
                    </a:lnTo>
                    <a:lnTo>
                      <a:pt x="19335" y="4655"/>
                    </a:lnTo>
                    <a:lnTo>
                      <a:pt x="19872" y="5550"/>
                    </a:lnTo>
                    <a:lnTo>
                      <a:pt x="20320" y="6490"/>
                    </a:lnTo>
                    <a:lnTo>
                      <a:pt x="20678" y="7430"/>
                    </a:lnTo>
                    <a:lnTo>
                      <a:pt x="20946" y="8459"/>
                    </a:lnTo>
                    <a:lnTo>
                      <a:pt x="21036" y="8996"/>
                    </a:lnTo>
                    <a:lnTo>
                      <a:pt x="21125" y="9489"/>
                    </a:lnTo>
                    <a:lnTo>
                      <a:pt x="21125" y="10026"/>
                    </a:lnTo>
                    <a:lnTo>
                      <a:pt x="21170" y="10563"/>
                    </a:lnTo>
                    <a:lnTo>
                      <a:pt x="21170" y="10563"/>
                    </a:lnTo>
                    <a:lnTo>
                      <a:pt x="21125" y="11145"/>
                    </a:lnTo>
                    <a:lnTo>
                      <a:pt x="21125" y="11682"/>
                    </a:lnTo>
                    <a:lnTo>
                      <a:pt x="21036" y="12174"/>
                    </a:lnTo>
                    <a:lnTo>
                      <a:pt x="20946" y="12711"/>
                    </a:lnTo>
                    <a:lnTo>
                      <a:pt x="20678" y="13741"/>
                    </a:lnTo>
                    <a:lnTo>
                      <a:pt x="20320" y="14681"/>
                    </a:lnTo>
                    <a:lnTo>
                      <a:pt x="19872" y="15620"/>
                    </a:lnTo>
                    <a:lnTo>
                      <a:pt x="19335" y="16516"/>
                    </a:lnTo>
                    <a:lnTo>
                      <a:pt x="18753" y="17321"/>
                    </a:lnTo>
                    <a:lnTo>
                      <a:pt x="18082" y="18037"/>
                    </a:lnTo>
                    <a:lnTo>
                      <a:pt x="17321" y="18753"/>
                    </a:lnTo>
                    <a:lnTo>
                      <a:pt x="16516" y="19335"/>
                    </a:lnTo>
                    <a:lnTo>
                      <a:pt x="15620" y="19872"/>
                    </a:lnTo>
                    <a:lnTo>
                      <a:pt x="14725" y="20320"/>
                    </a:lnTo>
                    <a:lnTo>
                      <a:pt x="13741" y="20678"/>
                    </a:lnTo>
                    <a:lnTo>
                      <a:pt x="12711" y="20946"/>
                    </a:lnTo>
                    <a:lnTo>
                      <a:pt x="12219" y="21036"/>
                    </a:lnTo>
                    <a:lnTo>
                      <a:pt x="11682" y="21081"/>
                    </a:lnTo>
                    <a:lnTo>
                      <a:pt x="11145" y="21126"/>
                    </a:lnTo>
                    <a:lnTo>
                      <a:pt x="10608" y="21170"/>
                    </a:lnTo>
                    <a:lnTo>
                      <a:pt x="10608" y="21170"/>
                    </a:lnTo>
                    <a:lnTo>
                      <a:pt x="10026" y="21126"/>
                    </a:lnTo>
                    <a:lnTo>
                      <a:pt x="9489" y="21081"/>
                    </a:lnTo>
                    <a:lnTo>
                      <a:pt x="8996" y="21036"/>
                    </a:lnTo>
                    <a:lnTo>
                      <a:pt x="8459" y="20946"/>
                    </a:lnTo>
                    <a:lnTo>
                      <a:pt x="7430" y="20678"/>
                    </a:lnTo>
                    <a:lnTo>
                      <a:pt x="6490" y="20320"/>
                    </a:lnTo>
                    <a:lnTo>
                      <a:pt x="5550" y="19872"/>
                    </a:lnTo>
                    <a:lnTo>
                      <a:pt x="4700" y="19335"/>
                    </a:lnTo>
                    <a:lnTo>
                      <a:pt x="3849" y="18753"/>
                    </a:lnTo>
                    <a:lnTo>
                      <a:pt x="3133" y="18037"/>
                    </a:lnTo>
                    <a:lnTo>
                      <a:pt x="2417" y="17321"/>
                    </a:lnTo>
                    <a:lnTo>
                      <a:pt x="1835" y="16516"/>
                    </a:lnTo>
                    <a:lnTo>
                      <a:pt x="1298" y="15620"/>
                    </a:lnTo>
                    <a:lnTo>
                      <a:pt x="851" y="14681"/>
                    </a:lnTo>
                    <a:lnTo>
                      <a:pt x="493" y="13741"/>
                    </a:lnTo>
                    <a:lnTo>
                      <a:pt x="224" y="12711"/>
                    </a:lnTo>
                    <a:lnTo>
                      <a:pt x="135" y="12174"/>
                    </a:lnTo>
                    <a:lnTo>
                      <a:pt x="90" y="11682"/>
                    </a:lnTo>
                    <a:lnTo>
                      <a:pt x="45" y="11145"/>
                    </a:lnTo>
                    <a:lnTo>
                      <a:pt x="0" y="10563"/>
                    </a:lnTo>
                    <a:lnTo>
                      <a:pt x="0" y="10563"/>
                    </a:lnTo>
                    <a:lnTo>
                      <a:pt x="45" y="10026"/>
                    </a:lnTo>
                    <a:lnTo>
                      <a:pt x="90" y="9489"/>
                    </a:lnTo>
                    <a:lnTo>
                      <a:pt x="135" y="8996"/>
                    </a:lnTo>
                    <a:lnTo>
                      <a:pt x="224" y="8459"/>
                    </a:lnTo>
                    <a:lnTo>
                      <a:pt x="493" y="7430"/>
                    </a:lnTo>
                    <a:lnTo>
                      <a:pt x="851" y="6490"/>
                    </a:lnTo>
                    <a:lnTo>
                      <a:pt x="1298" y="5550"/>
                    </a:lnTo>
                    <a:lnTo>
                      <a:pt x="1835" y="4655"/>
                    </a:lnTo>
                    <a:lnTo>
                      <a:pt x="2417" y="3849"/>
                    </a:lnTo>
                    <a:lnTo>
                      <a:pt x="3133" y="3089"/>
                    </a:lnTo>
                    <a:lnTo>
                      <a:pt x="3849" y="2417"/>
                    </a:lnTo>
                    <a:lnTo>
                      <a:pt x="4700" y="1835"/>
                    </a:lnTo>
                    <a:lnTo>
                      <a:pt x="5550" y="1298"/>
                    </a:lnTo>
                    <a:lnTo>
                      <a:pt x="6490" y="851"/>
                    </a:lnTo>
                    <a:lnTo>
                      <a:pt x="7430" y="493"/>
                    </a:lnTo>
                    <a:lnTo>
                      <a:pt x="8459" y="224"/>
                    </a:lnTo>
                    <a:lnTo>
                      <a:pt x="8996" y="135"/>
                    </a:lnTo>
                    <a:lnTo>
                      <a:pt x="9489" y="90"/>
                    </a:lnTo>
                    <a:lnTo>
                      <a:pt x="10026" y="45"/>
                    </a:lnTo>
                    <a:lnTo>
                      <a:pt x="10608" y="0"/>
                    </a:lnTo>
                    <a:lnTo>
                      <a:pt x="10608" y="0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3" name="Google Shape;2463;p66"/>
              <p:cNvSpPr/>
              <p:nvPr/>
            </p:nvSpPr>
            <p:spPr>
              <a:xfrm>
                <a:off x="5083875" y="4790975"/>
                <a:ext cx="548275" cy="339050"/>
              </a:xfrm>
              <a:custGeom>
                <a:rect b="b" l="l" r="r" t="t"/>
                <a:pathLst>
                  <a:path extrusionOk="0" fill="none" h="13562" w="21931">
                    <a:moveTo>
                      <a:pt x="0" y="13561"/>
                    </a:moveTo>
                    <a:lnTo>
                      <a:pt x="0" y="13561"/>
                    </a:lnTo>
                    <a:lnTo>
                      <a:pt x="45" y="12980"/>
                    </a:lnTo>
                    <a:lnTo>
                      <a:pt x="179" y="12264"/>
                    </a:lnTo>
                    <a:lnTo>
                      <a:pt x="403" y="11368"/>
                    </a:lnTo>
                    <a:lnTo>
                      <a:pt x="761" y="10339"/>
                    </a:lnTo>
                    <a:lnTo>
                      <a:pt x="1030" y="9757"/>
                    </a:lnTo>
                    <a:lnTo>
                      <a:pt x="1298" y="9175"/>
                    </a:lnTo>
                    <a:lnTo>
                      <a:pt x="1656" y="8549"/>
                    </a:lnTo>
                    <a:lnTo>
                      <a:pt x="2014" y="7922"/>
                    </a:lnTo>
                    <a:lnTo>
                      <a:pt x="2462" y="7251"/>
                    </a:lnTo>
                    <a:lnTo>
                      <a:pt x="2954" y="6624"/>
                    </a:lnTo>
                    <a:lnTo>
                      <a:pt x="3536" y="5998"/>
                    </a:lnTo>
                    <a:lnTo>
                      <a:pt x="4163" y="5326"/>
                    </a:lnTo>
                    <a:lnTo>
                      <a:pt x="4834" y="4700"/>
                    </a:lnTo>
                    <a:lnTo>
                      <a:pt x="5640" y="4118"/>
                    </a:lnTo>
                    <a:lnTo>
                      <a:pt x="6490" y="3536"/>
                    </a:lnTo>
                    <a:lnTo>
                      <a:pt x="7385" y="2954"/>
                    </a:lnTo>
                    <a:lnTo>
                      <a:pt x="8414" y="2417"/>
                    </a:lnTo>
                    <a:lnTo>
                      <a:pt x="9533" y="1925"/>
                    </a:lnTo>
                    <a:lnTo>
                      <a:pt x="10697" y="1477"/>
                    </a:lnTo>
                    <a:lnTo>
                      <a:pt x="11995" y="1074"/>
                    </a:lnTo>
                    <a:lnTo>
                      <a:pt x="13382" y="761"/>
                    </a:lnTo>
                    <a:lnTo>
                      <a:pt x="14859" y="448"/>
                    </a:lnTo>
                    <a:lnTo>
                      <a:pt x="16471" y="224"/>
                    </a:lnTo>
                    <a:lnTo>
                      <a:pt x="18171" y="90"/>
                    </a:lnTo>
                    <a:lnTo>
                      <a:pt x="20006" y="0"/>
                    </a:lnTo>
                    <a:lnTo>
                      <a:pt x="21931" y="0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4" name="Google Shape;2464;p66"/>
              <p:cNvSpPr/>
              <p:nvPr/>
            </p:nvSpPr>
            <p:spPr>
              <a:xfrm>
                <a:off x="5622075" y="4790975"/>
                <a:ext cx="546050" cy="315550"/>
              </a:xfrm>
              <a:custGeom>
                <a:rect b="b" l="l" r="r" t="t"/>
                <a:pathLst>
                  <a:path extrusionOk="0" fill="none" h="12622" w="21842">
                    <a:moveTo>
                      <a:pt x="21841" y="12622"/>
                    </a:moveTo>
                    <a:lnTo>
                      <a:pt x="21841" y="12622"/>
                    </a:lnTo>
                    <a:lnTo>
                      <a:pt x="21797" y="12085"/>
                    </a:lnTo>
                    <a:lnTo>
                      <a:pt x="21662" y="11413"/>
                    </a:lnTo>
                    <a:lnTo>
                      <a:pt x="21438" y="10608"/>
                    </a:lnTo>
                    <a:lnTo>
                      <a:pt x="21080" y="9623"/>
                    </a:lnTo>
                    <a:lnTo>
                      <a:pt x="20857" y="9086"/>
                    </a:lnTo>
                    <a:lnTo>
                      <a:pt x="20588" y="8504"/>
                    </a:lnTo>
                    <a:lnTo>
                      <a:pt x="20230" y="7967"/>
                    </a:lnTo>
                    <a:lnTo>
                      <a:pt x="19872" y="7340"/>
                    </a:lnTo>
                    <a:lnTo>
                      <a:pt x="19424" y="6758"/>
                    </a:lnTo>
                    <a:lnTo>
                      <a:pt x="18932" y="6177"/>
                    </a:lnTo>
                    <a:lnTo>
                      <a:pt x="18395" y="5550"/>
                    </a:lnTo>
                    <a:lnTo>
                      <a:pt x="17768" y="4968"/>
                    </a:lnTo>
                    <a:lnTo>
                      <a:pt x="17052" y="4386"/>
                    </a:lnTo>
                    <a:lnTo>
                      <a:pt x="16291" y="3805"/>
                    </a:lnTo>
                    <a:lnTo>
                      <a:pt x="15441" y="3267"/>
                    </a:lnTo>
                    <a:lnTo>
                      <a:pt x="14546" y="2730"/>
                    </a:lnTo>
                    <a:lnTo>
                      <a:pt x="13517" y="2238"/>
                    </a:lnTo>
                    <a:lnTo>
                      <a:pt x="12442" y="1791"/>
                    </a:lnTo>
                    <a:lnTo>
                      <a:pt x="11234" y="1388"/>
                    </a:lnTo>
                    <a:lnTo>
                      <a:pt x="9936" y="985"/>
                    </a:lnTo>
                    <a:lnTo>
                      <a:pt x="8549" y="672"/>
                    </a:lnTo>
                    <a:lnTo>
                      <a:pt x="7072" y="403"/>
                    </a:lnTo>
                    <a:lnTo>
                      <a:pt x="5505" y="224"/>
                    </a:lnTo>
                    <a:lnTo>
                      <a:pt x="3760" y="45"/>
                    </a:lnTo>
                    <a:lnTo>
                      <a:pt x="1969" y="0"/>
                    </a:lnTo>
                    <a:lnTo>
                      <a:pt x="0" y="0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5" name="Google Shape;2465;p66"/>
              <p:cNvSpPr/>
              <p:nvPr/>
            </p:nvSpPr>
            <p:spPr>
              <a:xfrm>
                <a:off x="1261675" y="3896950"/>
                <a:ext cx="1469150" cy="1469175"/>
              </a:xfrm>
              <a:custGeom>
                <a:rect b="b" l="l" r="r" t="t"/>
                <a:pathLst>
                  <a:path extrusionOk="0" fill="none" h="58767" w="58766">
                    <a:moveTo>
                      <a:pt x="29405" y="1"/>
                    </a:moveTo>
                    <a:lnTo>
                      <a:pt x="29405" y="1"/>
                    </a:lnTo>
                    <a:lnTo>
                      <a:pt x="30927" y="46"/>
                    </a:lnTo>
                    <a:lnTo>
                      <a:pt x="32404" y="135"/>
                    </a:lnTo>
                    <a:lnTo>
                      <a:pt x="33881" y="359"/>
                    </a:lnTo>
                    <a:lnTo>
                      <a:pt x="35313" y="583"/>
                    </a:lnTo>
                    <a:lnTo>
                      <a:pt x="36745" y="941"/>
                    </a:lnTo>
                    <a:lnTo>
                      <a:pt x="38133" y="1344"/>
                    </a:lnTo>
                    <a:lnTo>
                      <a:pt x="39520" y="1791"/>
                    </a:lnTo>
                    <a:lnTo>
                      <a:pt x="40818" y="2328"/>
                    </a:lnTo>
                    <a:lnTo>
                      <a:pt x="42161" y="2910"/>
                    </a:lnTo>
                    <a:lnTo>
                      <a:pt x="43414" y="3537"/>
                    </a:lnTo>
                    <a:lnTo>
                      <a:pt x="44622" y="4253"/>
                    </a:lnTo>
                    <a:lnTo>
                      <a:pt x="45831" y="5014"/>
                    </a:lnTo>
                    <a:lnTo>
                      <a:pt x="46994" y="5819"/>
                    </a:lnTo>
                    <a:lnTo>
                      <a:pt x="48069" y="6714"/>
                    </a:lnTo>
                    <a:lnTo>
                      <a:pt x="49143" y="7654"/>
                    </a:lnTo>
                    <a:lnTo>
                      <a:pt x="50172" y="8594"/>
                    </a:lnTo>
                    <a:lnTo>
                      <a:pt x="51157" y="9623"/>
                    </a:lnTo>
                    <a:lnTo>
                      <a:pt x="52052" y="10698"/>
                    </a:lnTo>
                    <a:lnTo>
                      <a:pt x="52947" y="11817"/>
                    </a:lnTo>
                    <a:lnTo>
                      <a:pt x="53753" y="12980"/>
                    </a:lnTo>
                    <a:lnTo>
                      <a:pt x="54514" y="14144"/>
                    </a:lnTo>
                    <a:lnTo>
                      <a:pt x="55230" y="15397"/>
                    </a:lnTo>
                    <a:lnTo>
                      <a:pt x="55901" y="16650"/>
                    </a:lnTo>
                    <a:lnTo>
                      <a:pt x="56483" y="17948"/>
                    </a:lnTo>
                    <a:lnTo>
                      <a:pt x="57020" y="19291"/>
                    </a:lnTo>
                    <a:lnTo>
                      <a:pt x="57467" y="20634"/>
                    </a:lnTo>
                    <a:lnTo>
                      <a:pt x="57870" y="22021"/>
                    </a:lnTo>
                    <a:lnTo>
                      <a:pt x="58184" y="23453"/>
                    </a:lnTo>
                    <a:lnTo>
                      <a:pt x="58452" y="24930"/>
                    </a:lnTo>
                    <a:lnTo>
                      <a:pt x="58631" y="26362"/>
                    </a:lnTo>
                    <a:lnTo>
                      <a:pt x="58765" y="27884"/>
                    </a:lnTo>
                    <a:lnTo>
                      <a:pt x="58765" y="29406"/>
                    </a:lnTo>
                    <a:lnTo>
                      <a:pt x="58765" y="29406"/>
                    </a:lnTo>
                    <a:lnTo>
                      <a:pt x="58765" y="30883"/>
                    </a:lnTo>
                    <a:lnTo>
                      <a:pt x="58631" y="32405"/>
                    </a:lnTo>
                    <a:lnTo>
                      <a:pt x="58452" y="33881"/>
                    </a:lnTo>
                    <a:lnTo>
                      <a:pt x="58184" y="35314"/>
                    </a:lnTo>
                    <a:lnTo>
                      <a:pt x="57870" y="36746"/>
                    </a:lnTo>
                    <a:lnTo>
                      <a:pt x="57467" y="38133"/>
                    </a:lnTo>
                    <a:lnTo>
                      <a:pt x="57020" y="39476"/>
                    </a:lnTo>
                    <a:lnTo>
                      <a:pt x="56483" y="40819"/>
                    </a:lnTo>
                    <a:lnTo>
                      <a:pt x="55901" y="42117"/>
                    </a:lnTo>
                    <a:lnTo>
                      <a:pt x="55230" y="43370"/>
                    </a:lnTo>
                    <a:lnTo>
                      <a:pt x="54514" y="44623"/>
                    </a:lnTo>
                    <a:lnTo>
                      <a:pt x="53753" y="45831"/>
                    </a:lnTo>
                    <a:lnTo>
                      <a:pt x="52947" y="46950"/>
                    </a:lnTo>
                    <a:lnTo>
                      <a:pt x="52052" y="48069"/>
                    </a:lnTo>
                    <a:lnTo>
                      <a:pt x="51157" y="49143"/>
                    </a:lnTo>
                    <a:lnTo>
                      <a:pt x="50172" y="50173"/>
                    </a:lnTo>
                    <a:lnTo>
                      <a:pt x="49143" y="51113"/>
                    </a:lnTo>
                    <a:lnTo>
                      <a:pt x="48069" y="52053"/>
                    </a:lnTo>
                    <a:lnTo>
                      <a:pt x="46994" y="52948"/>
                    </a:lnTo>
                    <a:lnTo>
                      <a:pt x="45831" y="53753"/>
                    </a:lnTo>
                    <a:lnTo>
                      <a:pt x="44622" y="54514"/>
                    </a:lnTo>
                    <a:lnTo>
                      <a:pt x="43414" y="55230"/>
                    </a:lnTo>
                    <a:lnTo>
                      <a:pt x="42161" y="55857"/>
                    </a:lnTo>
                    <a:lnTo>
                      <a:pt x="40818" y="56439"/>
                    </a:lnTo>
                    <a:lnTo>
                      <a:pt x="39520" y="56976"/>
                    </a:lnTo>
                    <a:lnTo>
                      <a:pt x="38133" y="57423"/>
                    </a:lnTo>
                    <a:lnTo>
                      <a:pt x="36745" y="57826"/>
                    </a:lnTo>
                    <a:lnTo>
                      <a:pt x="35313" y="58184"/>
                    </a:lnTo>
                    <a:lnTo>
                      <a:pt x="33881" y="58408"/>
                    </a:lnTo>
                    <a:lnTo>
                      <a:pt x="32404" y="58632"/>
                    </a:lnTo>
                    <a:lnTo>
                      <a:pt x="30927" y="58721"/>
                    </a:lnTo>
                    <a:lnTo>
                      <a:pt x="29405" y="58766"/>
                    </a:lnTo>
                    <a:lnTo>
                      <a:pt x="29405" y="58766"/>
                    </a:lnTo>
                    <a:lnTo>
                      <a:pt x="27883" y="58721"/>
                    </a:lnTo>
                    <a:lnTo>
                      <a:pt x="26406" y="58632"/>
                    </a:lnTo>
                    <a:lnTo>
                      <a:pt x="24929" y="58408"/>
                    </a:lnTo>
                    <a:lnTo>
                      <a:pt x="23497" y="58184"/>
                    </a:lnTo>
                    <a:lnTo>
                      <a:pt x="22065" y="57826"/>
                    </a:lnTo>
                    <a:lnTo>
                      <a:pt x="20678" y="57423"/>
                    </a:lnTo>
                    <a:lnTo>
                      <a:pt x="19290" y="56976"/>
                    </a:lnTo>
                    <a:lnTo>
                      <a:pt x="17947" y="56439"/>
                    </a:lnTo>
                    <a:lnTo>
                      <a:pt x="16650" y="55857"/>
                    </a:lnTo>
                    <a:lnTo>
                      <a:pt x="15396" y="55230"/>
                    </a:lnTo>
                    <a:lnTo>
                      <a:pt x="14188" y="54514"/>
                    </a:lnTo>
                    <a:lnTo>
                      <a:pt x="12980" y="53753"/>
                    </a:lnTo>
                    <a:lnTo>
                      <a:pt x="11816" y="52948"/>
                    </a:lnTo>
                    <a:lnTo>
                      <a:pt x="10697" y="52053"/>
                    </a:lnTo>
                    <a:lnTo>
                      <a:pt x="9668" y="51113"/>
                    </a:lnTo>
                    <a:lnTo>
                      <a:pt x="8638" y="50173"/>
                    </a:lnTo>
                    <a:lnTo>
                      <a:pt x="7653" y="49143"/>
                    </a:lnTo>
                    <a:lnTo>
                      <a:pt x="6714" y="48069"/>
                    </a:lnTo>
                    <a:lnTo>
                      <a:pt x="5863" y="46950"/>
                    </a:lnTo>
                    <a:lnTo>
                      <a:pt x="5058" y="45831"/>
                    </a:lnTo>
                    <a:lnTo>
                      <a:pt x="4252" y="44623"/>
                    </a:lnTo>
                    <a:lnTo>
                      <a:pt x="3581" y="43370"/>
                    </a:lnTo>
                    <a:lnTo>
                      <a:pt x="2909" y="42117"/>
                    </a:lnTo>
                    <a:lnTo>
                      <a:pt x="2327" y="40819"/>
                    </a:lnTo>
                    <a:lnTo>
                      <a:pt x="1790" y="39476"/>
                    </a:lnTo>
                    <a:lnTo>
                      <a:pt x="1343" y="38133"/>
                    </a:lnTo>
                    <a:lnTo>
                      <a:pt x="940" y="36746"/>
                    </a:lnTo>
                    <a:lnTo>
                      <a:pt x="627" y="35314"/>
                    </a:lnTo>
                    <a:lnTo>
                      <a:pt x="358" y="33881"/>
                    </a:lnTo>
                    <a:lnTo>
                      <a:pt x="179" y="32405"/>
                    </a:lnTo>
                    <a:lnTo>
                      <a:pt x="45" y="30883"/>
                    </a:lnTo>
                    <a:lnTo>
                      <a:pt x="0" y="29406"/>
                    </a:lnTo>
                    <a:lnTo>
                      <a:pt x="0" y="29406"/>
                    </a:lnTo>
                    <a:lnTo>
                      <a:pt x="45" y="27884"/>
                    </a:lnTo>
                    <a:lnTo>
                      <a:pt x="179" y="26362"/>
                    </a:lnTo>
                    <a:lnTo>
                      <a:pt x="358" y="24930"/>
                    </a:lnTo>
                    <a:lnTo>
                      <a:pt x="627" y="23453"/>
                    </a:lnTo>
                    <a:lnTo>
                      <a:pt x="940" y="22021"/>
                    </a:lnTo>
                    <a:lnTo>
                      <a:pt x="1343" y="20634"/>
                    </a:lnTo>
                    <a:lnTo>
                      <a:pt x="1790" y="19291"/>
                    </a:lnTo>
                    <a:lnTo>
                      <a:pt x="2327" y="17948"/>
                    </a:lnTo>
                    <a:lnTo>
                      <a:pt x="2909" y="16650"/>
                    </a:lnTo>
                    <a:lnTo>
                      <a:pt x="3581" y="15397"/>
                    </a:lnTo>
                    <a:lnTo>
                      <a:pt x="4252" y="14144"/>
                    </a:lnTo>
                    <a:lnTo>
                      <a:pt x="5058" y="12980"/>
                    </a:lnTo>
                    <a:lnTo>
                      <a:pt x="5863" y="11817"/>
                    </a:lnTo>
                    <a:lnTo>
                      <a:pt x="6714" y="10698"/>
                    </a:lnTo>
                    <a:lnTo>
                      <a:pt x="7653" y="9623"/>
                    </a:lnTo>
                    <a:lnTo>
                      <a:pt x="8638" y="8594"/>
                    </a:lnTo>
                    <a:lnTo>
                      <a:pt x="9668" y="7654"/>
                    </a:lnTo>
                    <a:lnTo>
                      <a:pt x="10697" y="6714"/>
                    </a:lnTo>
                    <a:lnTo>
                      <a:pt x="11816" y="5819"/>
                    </a:lnTo>
                    <a:lnTo>
                      <a:pt x="12980" y="5014"/>
                    </a:lnTo>
                    <a:lnTo>
                      <a:pt x="14188" y="4253"/>
                    </a:lnTo>
                    <a:lnTo>
                      <a:pt x="15396" y="3537"/>
                    </a:lnTo>
                    <a:lnTo>
                      <a:pt x="16650" y="2910"/>
                    </a:lnTo>
                    <a:lnTo>
                      <a:pt x="17947" y="2328"/>
                    </a:lnTo>
                    <a:lnTo>
                      <a:pt x="19290" y="1791"/>
                    </a:lnTo>
                    <a:lnTo>
                      <a:pt x="20678" y="1344"/>
                    </a:lnTo>
                    <a:lnTo>
                      <a:pt x="22065" y="941"/>
                    </a:lnTo>
                    <a:lnTo>
                      <a:pt x="23497" y="583"/>
                    </a:lnTo>
                    <a:lnTo>
                      <a:pt x="24929" y="359"/>
                    </a:lnTo>
                    <a:lnTo>
                      <a:pt x="26406" y="135"/>
                    </a:lnTo>
                    <a:lnTo>
                      <a:pt x="27883" y="46"/>
                    </a:lnTo>
                    <a:lnTo>
                      <a:pt x="29405" y="1"/>
                    </a:lnTo>
                    <a:lnTo>
                      <a:pt x="29405" y="1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6" name="Google Shape;2466;p66"/>
              <p:cNvSpPr/>
              <p:nvPr/>
            </p:nvSpPr>
            <p:spPr>
              <a:xfrm>
                <a:off x="1741675" y="4261725"/>
                <a:ext cx="529275" cy="529275"/>
              </a:xfrm>
              <a:custGeom>
                <a:rect b="b" l="l" r="r" t="t"/>
                <a:pathLst>
                  <a:path extrusionOk="0" fill="none" h="21171" w="21171">
                    <a:moveTo>
                      <a:pt x="10608" y="0"/>
                    </a:moveTo>
                    <a:lnTo>
                      <a:pt x="10608" y="0"/>
                    </a:lnTo>
                    <a:lnTo>
                      <a:pt x="11145" y="45"/>
                    </a:lnTo>
                    <a:lnTo>
                      <a:pt x="11682" y="90"/>
                    </a:lnTo>
                    <a:lnTo>
                      <a:pt x="12219" y="135"/>
                    </a:lnTo>
                    <a:lnTo>
                      <a:pt x="12712" y="224"/>
                    </a:lnTo>
                    <a:lnTo>
                      <a:pt x="13741" y="493"/>
                    </a:lnTo>
                    <a:lnTo>
                      <a:pt x="14726" y="851"/>
                    </a:lnTo>
                    <a:lnTo>
                      <a:pt x="15621" y="1298"/>
                    </a:lnTo>
                    <a:lnTo>
                      <a:pt x="16516" y="1835"/>
                    </a:lnTo>
                    <a:lnTo>
                      <a:pt x="17321" y="2417"/>
                    </a:lnTo>
                    <a:lnTo>
                      <a:pt x="18082" y="3089"/>
                    </a:lnTo>
                    <a:lnTo>
                      <a:pt x="18754" y="3849"/>
                    </a:lnTo>
                    <a:lnTo>
                      <a:pt x="19335" y="4655"/>
                    </a:lnTo>
                    <a:lnTo>
                      <a:pt x="19873" y="5550"/>
                    </a:lnTo>
                    <a:lnTo>
                      <a:pt x="20320" y="6490"/>
                    </a:lnTo>
                    <a:lnTo>
                      <a:pt x="20678" y="7430"/>
                    </a:lnTo>
                    <a:lnTo>
                      <a:pt x="20947" y="8459"/>
                    </a:lnTo>
                    <a:lnTo>
                      <a:pt x="21036" y="8996"/>
                    </a:lnTo>
                    <a:lnTo>
                      <a:pt x="21126" y="9489"/>
                    </a:lnTo>
                    <a:lnTo>
                      <a:pt x="21126" y="10026"/>
                    </a:lnTo>
                    <a:lnTo>
                      <a:pt x="21170" y="10563"/>
                    </a:lnTo>
                    <a:lnTo>
                      <a:pt x="21170" y="10563"/>
                    </a:lnTo>
                    <a:lnTo>
                      <a:pt x="21126" y="11145"/>
                    </a:lnTo>
                    <a:lnTo>
                      <a:pt x="21126" y="11682"/>
                    </a:lnTo>
                    <a:lnTo>
                      <a:pt x="21036" y="12174"/>
                    </a:lnTo>
                    <a:lnTo>
                      <a:pt x="20947" y="12711"/>
                    </a:lnTo>
                    <a:lnTo>
                      <a:pt x="20678" y="13741"/>
                    </a:lnTo>
                    <a:lnTo>
                      <a:pt x="20320" y="14681"/>
                    </a:lnTo>
                    <a:lnTo>
                      <a:pt x="19873" y="15620"/>
                    </a:lnTo>
                    <a:lnTo>
                      <a:pt x="19335" y="16516"/>
                    </a:lnTo>
                    <a:lnTo>
                      <a:pt x="18754" y="17321"/>
                    </a:lnTo>
                    <a:lnTo>
                      <a:pt x="18082" y="18037"/>
                    </a:lnTo>
                    <a:lnTo>
                      <a:pt x="17321" y="18753"/>
                    </a:lnTo>
                    <a:lnTo>
                      <a:pt x="16516" y="19335"/>
                    </a:lnTo>
                    <a:lnTo>
                      <a:pt x="15621" y="19872"/>
                    </a:lnTo>
                    <a:lnTo>
                      <a:pt x="14726" y="20320"/>
                    </a:lnTo>
                    <a:lnTo>
                      <a:pt x="13741" y="20678"/>
                    </a:lnTo>
                    <a:lnTo>
                      <a:pt x="12712" y="20946"/>
                    </a:lnTo>
                    <a:lnTo>
                      <a:pt x="12219" y="21036"/>
                    </a:lnTo>
                    <a:lnTo>
                      <a:pt x="11682" y="21081"/>
                    </a:lnTo>
                    <a:lnTo>
                      <a:pt x="11145" y="21126"/>
                    </a:lnTo>
                    <a:lnTo>
                      <a:pt x="10608" y="21170"/>
                    </a:lnTo>
                    <a:lnTo>
                      <a:pt x="10608" y="21170"/>
                    </a:lnTo>
                    <a:lnTo>
                      <a:pt x="10026" y="21126"/>
                    </a:lnTo>
                    <a:lnTo>
                      <a:pt x="9489" y="21081"/>
                    </a:lnTo>
                    <a:lnTo>
                      <a:pt x="8997" y="21036"/>
                    </a:lnTo>
                    <a:lnTo>
                      <a:pt x="8460" y="20946"/>
                    </a:lnTo>
                    <a:lnTo>
                      <a:pt x="7430" y="20678"/>
                    </a:lnTo>
                    <a:lnTo>
                      <a:pt x="6490" y="20320"/>
                    </a:lnTo>
                    <a:lnTo>
                      <a:pt x="5550" y="19872"/>
                    </a:lnTo>
                    <a:lnTo>
                      <a:pt x="4700" y="19335"/>
                    </a:lnTo>
                    <a:lnTo>
                      <a:pt x="3850" y="18753"/>
                    </a:lnTo>
                    <a:lnTo>
                      <a:pt x="3134" y="18037"/>
                    </a:lnTo>
                    <a:lnTo>
                      <a:pt x="2418" y="17321"/>
                    </a:lnTo>
                    <a:lnTo>
                      <a:pt x="1836" y="16516"/>
                    </a:lnTo>
                    <a:lnTo>
                      <a:pt x="1299" y="15620"/>
                    </a:lnTo>
                    <a:lnTo>
                      <a:pt x="851" y="14681"/>
                    </a:lnTo>
                    <a:lnTo>
                      <a:pt x="493" y="13741"/>
                    </a:lnTo>
                    <a:lnTo>
                      <a:pt x="224" y="12711"/>
                    </a:lnTo>
                    <a:lnTo>
                      <a:pt x="135" y="12174"/>
                    </a:lnTo>
                    <a:lnTo>
                      <a:pt x="90" y="11682"/>
                    </a:lnTo>
                    <a:lnTo>
                      <a:pt x="45" y="11145"/>
                    </a:lnTo>
                    <a:lnTo>
                      <a:pt x="1" y="10563"/>
                    </a:lnTo>
                    <a:lnTo>
                      <a:pt x="1" y="10563"/>
                    </a:lnTo>
                    <a:lnTo>
                      <a:pt x="45" y="10026"/>
                    </a:lnTo>
                    <a:lnTo>
                      <a:pt x="90" y="9489"/>
                    </a:lnTo>
                    <a:lnTo>
                      <a:pt x="135" y="8996"/>
                    </a:lnTo>
                    <a:lnTo>
                      <a:pt x="224" y="8459"/>
                    </a:lnTo>
                    <a:lnTo>
                      <a:pt x="493" y="7430"/>
                    </a:lnTo>
                    <a:lnTo>
                      <a:pt x="851" y="6490"/>
                    </a:lnTo>
                    <a:lnTo>
                      <a:pt x="1299" y="5550"/>
                    </a:lnTo>
                    <a:lnTo>
                      <a:pt x="1836" y="4655"/>
                    </a:lnTo>
                    <a:lnTo>
                      <a:pt x="2418" y="3849"/>
                    </a:lnTo>
                    <a:lnTo>
                      <a:pt x="3134" y="3089"/>
                    </a:lnTo>
                    <a:lnTo>
                      <a:pt x="3850" y="2417"/>
                    </a:lnTo>
                    <a:lnTo>
                      <a:pt x="4700" y="1835"/>
                    </a:lnTo>
                    <a:lnTo>
                      <a:pt x="5550" y="1298"/>
                    </a:lnTo>
                    <a:lnTo>
                      <a:pt x="6490" y="851"/>
                    </a:lnTo>
                    <a:lnTo>
                      <a:pt x="7430" y="493"/>
                    </a:lnTo>
                    <a:lnTo>
                      <a:pt x="8460" y="224"/>
                    </a:lnTo>
                    <a:lnTo>
                      <a:pt x="8997" y="135"/>
                    </a:lnTo>
                    <a:lnTo>
                      <a:pt x="9489" y="90"/>
                    </a:lnTo>
                    <a:lnTo>
                      <a:pt x="10026" y="45"/>
                    </a:lnTo>
                    <a:lnTo>
                      <a:pt x="10608" y="0"/>
                    </a:lnTo>
                    <a:lnTo>
                      <a:pt x="10608" y="0"/>
                    </a:lnTo>
                    <a:close/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7" name="Google Shape;2467;p66"/>
              <p:cNvSpPr/>
              <p:nvPr/>
            </p:nvSpPr>
            <p:spPr>
              <a:xfrm>
                <a:off x="1457475" y="4790975"/>
                <a:ext cx="548300" cy="339050"/>
              </a:xfrm>
              <a:custGeom>
                <a:rect b="b" l="l" r="r" t="t"/>
                <a:pathLst>
                  <a:path extrusionOk="0" fill="none" h="13562" w="21932">
                    <a:moveTo>
                      <a:pt x="1" y="13561"/>
                    </a:moveTo>
                    <a:lnTo>
                      <a:pt x="1" y="13561"/>
                    </a:lnTo>
                    <a:lnTo>
                      <a:pt x="45" y="12980"/>
                    </a:lnTo>
                    <a:lnTo>
                      <a:pt x="180" y="12264"/>
                    </a:lnTo>
                    <a:lnTo>
                      <a:pt x="403" y="11368"/>
                    </a:lnTo>
                    <a:lnTo>
                      <a:pt x="761" y="10339"/>
                    </a:lnTo>
                    <a:lnTo>
                      <a:pt x="1030" y="9757"/>
                    </a:lnTo>
                    <a:lnTo>
                      <a:pt x="1298" y="9175"/>
                    </a:lnTo>
                    <a:lnTo>
                      <a:pt x="1657" y="8549"/>
                    </a:lnTo>
                    <a:lnTo>
                      <a:pt x="2015" y="7922"/>
                    </a:lnTo>
                    <a:lnTo>
                      <a:pt x="2462" y="7251"/>
                    </a:lnTo>
                    <a:lnTo>
                      <a:pt x="2954" y="6624"/>
                    </a:lnTo>
                    <a:lnTo>
                      <a:pt x="3536" y="5998"/>
                    </a:lnTo>
                    <a:lnTo>
                      <a:pt x="4163" y="5326"/>
                    </a:lnTo>
                    <a:lnTo>
                      <a:pt x="4834" y="4700"/>
                    </a:lnTo>
                    <a:lnTo>
                      <a:pt x="5640" y="4118"/>
                    </a:lnTo>
                    <a:lnTo>
                      <a:pt x="6490" y="3536"/>
                    </a:lnTo>
                    <a:lnTo>
                      <a:pt x="7385" y="2954"/>
                    </a:lnTo>
                    <a:lnTo>
                      <a:pt x="8415" y="2417"/>
                    </a:lnTo>
                    <a:lnTo>
                      <a:pt x="9534" y="1925"/>
                    </a:lnTo>
                    <a:lnTo>
                      <a:pt x="10697" y="1477"/>
                    </a:lnTo>
                    <a:lnTo>
                      <a:pt x="11995" y="1074"/>
                    </a:lnTo>
                    <a:lnTo>
                      <a:pt x="13383" y="761"/>
                    </a:lnTo>
                    <a:lnTo>
                      <a:pt x="14860" y="448"/>
                    </a:lnTo>
                    <a:lnTo>
                      <a:pt x="16471" y="224"/>
                    </a:lnTo>
                    <a:lnTo>
                      <a:pt x="18172" y="90"/>
                    </a:lnTo>
                    <a:lnTo>
                      <a:pt x="20007" y="0"/>
                    </a:lnTo>
                    <a:lnTo>
                      <a:pt x="21931" y="0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8" name="Google Shape;2468;p66"/>
              <p:cNvSpPr/>
              <p:nvPr/>
            </p:nvSpPr>
            <p:spPr>
              <a:xfrm>
                <a:off x="1995675" y="4790975"/>
                <a:ext cx="546050" cy="315550"/>
              </a:xfrm>
              <a:custGeom>
                <a:rect b="b" l="l" r="r" t="t"/>
                <a:pathLst>
                  <a:path extrusionOk="0" fill="none" h="12622" w="21842">
                    <a:moveTo>
                      <a:pt x="21842" y="12622"/>
                    </a:moveTo>
                    <a:lnTo>
                      <a:pt x="21842" y="12622"/>
                    </a:lnTo>
                    <a:lnTo>
                      <a:pt x="21797" y="12085"/>
                    </a:lnTo>
                    <a:lnTo>
                      <a:pt x="21663" y="11413"/>
                    </a:lnTo>
                    <a:lnTo>
                      <a:pt x="21439" y="10608"/>
                    </a:lnTo>
                    <a:lnTo>
                      <a:pt x="21081" y="9623"/>
                    </a:lnTo>
                    <a:lnTo>
                      <a:pt x="20857" y="9086"/>
                    </a:lnTo>
                    <a:lnTo>
                      <a:pt x="20588" y="8504"/>
                    </a:lnTo>
                    <a:lnTo>
                      <a:pt x="20230" y="7967"/>
                    </a:lnTo>
                    <a:lnTo>
                      <a:pt x="19872" y="7340"/>
                    </a:lnTo>
                    <a:lnTo>
                      <a:pt x="19425" y="6758"/>
                    </a:lnTo>
                    <a:lnTo>
                      <a:pt x="18932" y="6177"/>
                    </a:lnTo>
                    <a:lnTo>
                      <a:pt x="18395" y="5550"/>
                    </a:lnTo>
                    <a:lnTo>
                      <a:pt x="17769" y="4968"/>
                    </a:lnTo>
                    <a:lnTo>
                      <a:pt x="17053" y="4386"/>
                    </a:lnTo>
                    <a:lnTo>
                      <a:pt x="16292" y="3805"/>
                    </a:lnTo>
                    <a:lnTo>
                      <a:pt x="15441" y="3267"/>
                    </a:lnTo>
                    <a:lnTo>
                      <a:pt x="14546" y="2730"/>
                    </a:lnTo>
                    <a:lnTo>
                      <a:pt x="13517" y="2238"/>
                    </a:lnTo>
                    <a:lnTo>
                      <a:pt x="12443" y="1791"/>
                    </a:lnTo>
                    <a:lnTo>
                      <a:pt x="11234" y="1388"/>
                    </a:lnTo>
                    <a:lnTo>
                      <a:pt x="9936" y="985"/>
                    </a:lnTo>
                    <a:lnTo>
                      <a:pt x="8549" y="672"/>
                    </a:lnTo>
                    <a:lnTo>
                      <a:pt x="7072" y="403"/>
                    </a:lnTo>
                    <a:lnTo>
                      <a:pt x="5505" y="224"/>
                    </a:lnTo>
                    <a:lnTo>
                      <a:pt x="3760" y="45"/>
                    </a:lnTo>
                    <a:lnTo>
                      <a:pt x="1970" y="0"/>
                    </a:lnTo>
                    <a:lnTo>
                      <a:pt x="0" y="0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69" name="Google Shape;2469;p66"/>
              <p:cNvSpPr/>
              <p:nvPr/>
            </p:nvSpPr>
            <p:spPr>
              <a:xfrm>
                <a:off x="4879100" y="1580800"/>
                <a:ext cx="204800" cy="204800"/>
              </a:xfrm>
              <a:custGeom>
                <a:rect b="b" l="l" r="r" t="t"/>
                <a:pathLst>
                  <a:path extrusionOk="0" fill="none" h="8192" w="8192">
                    <a:moveTo>
                      <a:pt x="8191" y="1"/>
                    </a:moveTo>
                    <a:lnTo>
                      <a:pt x="1" y="819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70" name="Google Shape;2470;p66"/>
              <p:cNvSpPr/>
              <p:nvPr/>
            </p:nvSpPr>
            <p:spPr>
              <a:xfrm>
                <a:off x="2537225" y="3922700"/>
                <a:ext cx="204775" cy="204775"/>
              </a:xfrm>
              <a:custGeom>
                <a:rect b="b" l="l" r="r" t="t"/>
                <a:pathLst>
                  <a:path extrusionOk="0" fill="none" h="8191" w="8191">
                    <a:moveTo>
                      <a:pt x="8191" y="0"/>
                    </a:moveTo>
                    <a:lnTo>
                      <a:pt x="1" y="819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71" name="Google Shape;2471;p66"/>
              <p:cNvSpPr/>
              <p:nvPr/>
            </p:nvSpPr>
            <p:spPr>
              <a:xfrm>
                <a:off x="2537225" y="1580800"/>
                <a:ext cx="204775" cy="204800"/>
              </a:xfrm>
              <a:custGeom>
                <a:rect b="b" l="l" r="r" t="t"/>
                <a:pathLst>
                  <a:path extrusionOk="0" fill="none" h="8192" w="8191">
                    <a:moveTo>
                      <a:pt x="1" y="1"/>
                    </a:moveTo>
                    <a:lnTo>
                      <a:pt x="8191" y="819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72" name="Google Shape;2472;p66"/>
              <p:cNvSpPr/>
              <p:nvPr/>
            </p:nvSpPr>
            <p:spPr>
              <a:xfrm>
                <a:off x="4879100" y="3922700"/>
                <a:ext cx="204800" cy="204775"/>
              </a:xfrm>
              <a:custGeom>
                <a:rect b="b" l="l" r="r" t="t"/>
                <a:pathLst>
                  <a:path extrusionOk="0" fill="none" h="8191" w="8192">
                    <a:moveTo>
                      <a:pt x="1" y="0"/>
                    </a:moveTo>
                    <a:lnTo>
                      <a:pt x="8191" y="8191"/>
                    </a:lnTo>
                  </a:path>
                </a:pathLst>
              </a:custGeom>
              <a:noFill/>
              <a:ln cap="rnd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grpSp>
          <p:nvGrpSpPr>
            <p:cNvPr id="2473" name="Google Shape;2473;p66"/>
            <p:cNvGrpSpPr/>
            <p:nvPr/>
          </p:nvGrpSpPr>
          <p:grpSpPr>
            <a:xfrm>
              <a:off x="534051" y="2009954"/>
              <a:ext cx="3460979" cy="3434521"/>
              <a:chOff x="551307" y="1966824"/>
              <a:chExt cx="3580200" cy="3434521"/>
            </a:xfrm>
          </p:grpSpPr>
          <p:sp>
            <p:nvSpPr>
              <p:cNvPr id="2474" name="Google Shape;2474;p66"/>
              <p:cNvSpPr/>
              <p:nvPr/>
            </p:nvSpPr>
            <p:spPr>
              <a:xfrm flipH="1" rot="10800000">
                <a:off x="551307" y="4239145"/>
                <a:ext cx="3571200" cy="1162200"/>
              </a:xfrm>
              <a:prstGeom prst="round2SameRect">
                <a:avLst>
                  <a:gd fmla="val 16116" name="adj1"/>
                  <a:gd fmla="val 0" name="adj2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75" name="Google Shape;2475;p66"/>
              <p:cNvSpPr/>
              <p:nvPr/>
            </p:nvSpPr>
            <p:spPr>
              <a:xfrm>
                <a:off x="551307" y="1966824"/>
                <a:ext cx="3580200" cy="3431400"/>
              </a:xfrm>
              <a:prstGeom prst="roundRect">
                <a:avLst>
                  <a:gd fmla="val 5206" name="adj"/>
                </a:avLst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76" name="Google Shape;2476;p66"/>
              <p:cNvSpPr txBox="1"/>
              <p:nvPr/>
            </p:nvSpPr>
            <p:spPr>
              <a:xfrm>
                <a:off x="679954" y="4468079"/>
                <a:ext cx="3304500" cy="6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n-US" sz="15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Advising over </a:t>
                </a:r>
                <a:r>
                  <a:rPr b="1" lang="en-US" sz="1500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70</a:t>
                </a:r>
                <a:r>
                  <a:rPr b="1" i="0" lang="en-US" sz="15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% of the portfolio with bespoke GTM consulting</a:t>
                </a:r>
                <a:endParaRPr b="1" i="0" sz="15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77" name="Google Shape;2477;p66"/>
              <p:cNvSpPr txBox="1"/>
              <p:nvPr/>
            </p:nvSpPr>
            <p:spPr>
              <a:xfrm>
                <a:off x="650094" y="2056298"/>
                <a:ext cx="33825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Been-to-market expertise</a:t>
                </a:r>
                <a:endParaRPr sz="1500"/>
              </a:p>
            </p:txBody>
          </p:sp>
        </p:grpSp>
      </p:grpSp>
      <p:grpSp>
        <p:nvGrpSpPr>
          <p:cNvPr id="2478" name="Google Shape;2478;p66"/>
          <p:cNvGrpSpPr/>
          <p:nvPr/>
        </p:nvGrpSpPr>
        <p:grpSpPr>
          <a:xfrm>
            <a:off x="8202900" y="1644023"/>
            <a:ext cx="3460979" cy="3843992"/>
            <a:chOff x="8202900" y="1600482"/>
            <a:chExt cx="3460979" cy="3843992"/>
          </a:xfrm>
        </p:grpSpPr>
        <p:sp>
          <p:nvSpPr>
            <p:cNvPr id="2479" name="Google Shape;2479;p66"/>
            <p:cNvSpPr txBox="1"/>
            <p:nvPr/>
          </p:nvSpPr>
          <p:spPr>
            <a:xfrm>
              <a:off x="8579673" y="1600482"/>
              <a:ext cx="2732400" cy="33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775" lIns="41575" spcFirstLastPara="1" rIns="41575" wrap="square" tIns="20775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lang="en-US" sz="2400">
                  <a:solidFill>
                    <a:srgbClr val="E5A61A"/>
                  </a:solidFill>
                  <a:latin typeface="Outfit"/>
                  <a:ea typeface="Outfit"/>
                  <a:cs typeface="Outfit"/>
                  <a:sym typeface="Outfit"/>
                </a:rPr>
                <a:t>Events</a:t>
              </a:r>
              <a:endParaRPr b="1" i="0" sz="2400" u="none" cap="none" strike="noStrike">
                <a:solidFill>
                  <a:srgbClr val="E5A61A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2480" name="Google Shape;2480;p66"/>
            <p:cNvGrpSpPr/>
            <p:nvPr/>
          </p:nvGrpSpPr>
          <p:grpSpPr>
            <a:xfrm>
              <a:off x="8202900" y="2009954"/>
              <a:ext cx="3460979" cy="3434520"/>
              <a:chOff x="8090814" y="1966824"/>
              <a:chExt cx="3580200" cy="3434520"/>
            </a:xfrm>
          </p:grpSpPr>
          <p:sp>
            <p:nvSpPr>
              <p:cNvPr id="2481" name="Google Shape;2481;p66"/>
              <p:cNvSpPr/>
              <p:nvPr/>
            </p:nvSpPr>
            <p:spPr>
              <a:xfrm flipH="1" rot="10800000">
                <a:off x="8090814" y="4239144"/>
                <a:ext cx="3574800" cy="1162200"/>
              </a:xfrm>
              <a:prstGeom prst="round2SameRect">
                <a:avLst>
                  <a:gd fmla="val 13698" name="adj1"/>
                  <a:gd fmla="val 0" name="adj2"/>
                </a:avLst>
              </a:prstGeom>
              <a:solidFill>
                <a:srgbClr val="F9EDD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82" name="Google Shape;2482;p66"/>
              <p:cNvSpPr/>
              <p:nvPr/>
            </p:nvSpPr>
            <p:spPr>
              <a:xfrm>
                <a:off x="8090814" y="1966824"/>
                <a:ext cx="3580200" cy="3431400"/>
              </a:xfrm>
              <a:prstGeom prst="roundRect">
                <a:avLst>
                  <a:gd fmla="val 5206" name="adj"/>
                </a:avLst>
              </a:prstGeom>
              <a:noFill/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83" name="Google Shape;2483;p66"/>
              <p:cNvSpPr txBox="1"/>
              <p:nvPr/>
            </p:nvSpPr>
            <p:spPr>
              <a:xfrm>
                <a:off x="8221532" y="4481941"/>
                <a:ext cx="3318600" cy="6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n-US" sz="15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Connecting EIRs, advisors, and portcos at 40+ events per year</a:t>
                </a:r>
                <a:endParaRPr sz="1500"/>
              </a:p>
            </p:txBody>
          </p:sp>
          <p:sp>
            <p:nvSpPr>
              <p:cNvPr id="2484" name="Google Shape;2484;p66"/>
              <p:cNvSpPr txBox="1"/>
              <p:nvPr/>
            </p:nvSpPr>
            <p:spPr>
              <a:xfrm>
                <a:off x="8189601" y="2056298"/>
                <a:ext cx="33825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The power of community</a:t>
                </a:r>
                <a:endParaRPr b="0" i="0" sz="16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grpSp>
          <p:nvGrpSpPr>
            <p:cNvPr id="2485" name="Google Shape;2485;p66"/>
            <p:cNvGrpSpPr/>
            <p:nvPr/>
          </p:nvGrpSpPr>
          <p:grpSpPr>
            <a:xfrm>
              <a:off x="9411400" y="2836734"/>
              <a:ext cx="1068955" cy="1069342"/>
              <a:chOff x="6300345" y="1312485"/>
              <a:chExt cx="1054093" cy="1054370"/>
            </a:xfrm>
          </p:grpSpPr>
          <p:grpSp>
            <p:nvGrpSpPr>
              <p:cNvPr id="2486" name="Google Shape;2486;p66"/>
              <p:cNvGrpSpPr/>
              <p:nvPr/>
            </p:nvGrpSpPr>
            <p:grpSpPr>
              <a:xfrm>
                <a:off x="6300345" y="1312485"/>
                <a:ext cx="1054093" cy="1054370"/>
                <a:chOff x="1337925" y="384775"/>
                <a:chExt cx="4944150" cy="4945450"/>
              </a:xfrm>
            </p:grpSpPr>
            <p:sp>
              <p:nvSpPr>
                <p:cNvPr id="2487" name="Google Shape;2487;p66"/>
                <p:cNvSpPr/>
                <p:nvPr/>
              </p:nvSpPr>
              <p:spPr>
                <a:xfrm>
                  <a:off x="1337925" y="384775"/>
                  <a:ext cx="4944150" cy="4945450"/>
                </a:xfrm>
                <a:custGeom>
                  <a:rect b="b" l="l" r="r" t="t"/>
                  <a:pathLst>
                    <a:path extrusionOk="0" fill="none" h="197818" w="197766">
                      <a:moveTo>
                        <a:pt x="197765" y="98909"/>
                      </a:moveTo>
                      <a:lnTo>
                        <a:pt x="197765" y="98909"/>
                      </a:lnTo>
                      <a:lnTo>
                        <a:pt x="197713" y="101453"/>
                      </a:lnTo>
                      <a:lnTo>
                        <a:pt x="197609" y="103997"/>
                      </a:lnTo>
                      <a:lnTo>
                        <a:pt x="197454" y="106541"/>
                      </a:lnTo>
                      <a:lnTo>
                        <a:pt x="197246" y="109033"/>
                      </a:lnTo>
                      <a:lnTo>
                        <a:pt x="196986" y="111526"/>
                      </a:lnTo>
                      <a:lnTo>
                        <a:pt x="196623" y="113966"/>
                      </a:lnTo>
                      <a:lnTo>
                        <a:pt x="196207" y="116406"/>
                      </a:lnTo>
                      <a:lnTo>
                        <a:pt x="195740" y="118846"/>
                      </a:lnTo>
                      <a:lnTo>
                        <a:pt x="195221" y="121235"/>
                      </a:lnTo>
                      <a:lnTo>
                        <a:pt x="194650" y="123623"/>
                      </a:lnTo>
                      <a:lnTo>
                        <a:pt x="194027" y="125959"/>
                      </a:lnTo>
                      <a:lnTo>
                        <a:pt x="193300" y="128296"/>
                      </a:lnTo>
                      <a:lnTo>
                        <a:pt x="192573" y="130632"/>
                      </a:lnTo>
                      <a:lnTo>
                        <a:pt x="191742" y="132917"/>
                      </a:lnTo>
                      <a:lnTo>
                        <a:pt x="190912" y="135149"/>
                      </a:lnTo>
                      <a:lnTo>
                        <a:pt x="189977" y="137382"/>
                      </a:lnTo>
                      <a:lnTo>
                        <a:pt x="189042" y="139614"/>
                      </a:lnTo>
                      <a:lnTo>
                        <a:pt x="188004" y="141795"/>
                      </a:lnTo>
                      <a:lnTo>
                        <a:pt x="186914" y="143924"/>
                      </a:lnTo>
                      <a:lnTo>
                        <a:pt x="185823" y="146053"/>
                      </a:lnTo>
                      <a:lnTo>
                        <a:pt x="184629" y="148129"/>
                      </a:lnTo>
                      <a:lnTo>
                        <a:pt x="183435" y="150206"/>
                      </a:lnTo>
                      <a:lnTo>
                        <a:pt x="182189" y="152231"/>
                      </a:lnTo>
                      <a:lnTo>
                        <a:pt x="180891" y="154204"/>
                      </a:lnTo>
                      <a:lnTo>
                        <a:pt x="179489" y="156177"/>
                      </a:lnTo>
                      <a:lnTo>
                        <a:pt x="178087" y="158098"/>
                      </a:lnTo>
                      <a:lnTo>
                        <a:pt x="176685" y="159967"/>
                      </a:lnTo>
                      <a:lnTo>
                        <a:pt x="175180" y="161836"/>
                      </a:lnTo>
                      <a:lnTo>
                        <a:pt x="173622" y="163602"/>
                      </a:lnTo>
                      <a:lnTo>
                        <a:pt x="172065" y="165419"/>
                      </a:lnTo>
                      <a:lnTo>
                        <a:pt x="170455" y="167132"/>
                      </a:lnTo>
                      <a:lnTo>
                        <a:pt x="168794" y="168846"/>
                      </a:lnTo>
                      <a:lnTo>
                        <a:pt x="167080" y="170507"/>
                      </a:lnTo>
                      <a:lnTo>
                        <a:pt x="165367" y="172117"/>
                      </a:lnTo>
                      <a:lnTo>
                        <a:pt x="163602" y="173674"/>
                      </a:lnTo>
                      <a:lnTo>
                        <a:pt x="161784" y="175232"/>
                      </a:lnTo>
                      <a:lnTo>
                        <a:pt x="159915" y="176685"/>
                      </a:lnTo>
                      <a:lnTo>
                        <a:pt x="158046" y="178139"/>
                      </a:lnTo>
                      <a:lnTo>
                        <a:pt x="156125" y="179541"/>
                      </a:lnTo>
                      <a:lnTo>
                        <a:pt x="154152" y="180891"/>
                      </a:lnTo>
                      <a:lnTo>
                        <a:pt x="152179" y="182241"/>
                      </a:lnTo>
                      <a:lnTo>
                        <a:pt x="150154" y="183487"/>
                      </a:lnTo>
                      <a:lnTo>
                        <a:pt x="148077" y="184681"/>
                      </a:lnTo>
                      <a:lnTo>
                        <a:pt x="146001" y="185875"/>
                      </a:lnTo>
                      <a:lnTo>
                        <a:pt x="143872" y="186966"/>
                      </a:lnTo>
                      <a:lnTo>
                        <a:pt x="141743" y="188056"/>
                      </a:lnTo>
                      <a:lnTo>
                        <a:pt x="139562" y="189043"/>
                      </a:lnTo>
                      <a:lnTo>
                        <a:pt x="137382" y="190029"/>
                      </a:lnTo>
                      <a:lnTo>
                        <a:pt x="135149" y="190964"/>
                      </a:lnTo>
                      <a:lnTo>
                        <a:pt x="132865" y="191794"/>
                      </a:lnTo>
                      <a:lnTo>
                        <a:pt x="130580" y="192625"/>
                      </a:lnTo>
                      <a:lnTo>
                        <a:pt x="128296" y="193352"/>
                      </a:lnTo>
                      <a:lnTo>
                        <a:pt x="125959" y="194027"/>
                      </a:lnTo>
                      <a:lnTo>
                        <a:pt x="123571" y="194702"/>
                      </a:lnTo>
                      <a:lnTo>
                        <a:pt x="121183" y="195273"/>
                      </a:lnTo>
                      <a:lnTo>
                        <a:pt x="118794" y="195792"/>
                      </a:lnTo>
                      <a:lnTo>
                        <a:pt x="116354" y="196259"/>
                      </a:lnTo>
                      <a:lnTo>
                        <a:pt x="113914" y="196675"/>
                      </a:lnTo>
                      <a:lnTo>
                        <a:pt x="111474" y="196986"/>
                      </a:lnTo>
                      <a:lnTo>
                        <a:pt x="108981" y="197298"/>
                      </a:lnTo>
                      <a:lnTo>
                        <a:pt x="106489" y="197506"/>
                      </a:lnTo>
                      <a:lnTo>
                        <a:pt x="103945" y="197661"/>
                      </a:lnTo>
                      <a:lnTo>
                        <a:pt x="101401" y="197765"/>
                      </a:lnTo>
                      <a:lnTo>
                        <a:pt x="98857" y="197817"/>
                      </a:lnTo>
                      <a:lnTo>
                        <a:pt x="98857" y="197817"/>
                      </a:lnTo>
                      <a:lnTo>
                        <a:pt x="96313" y="197765"/>
                      </a:lnTo>
                      <a:lnTo>
                        <a:pt x="93769" y="197661"/>
                      </a:lnTo>
                      <a:lnTo>
                        <a:pt x="91277" y="197506"/>
                      </a:lnTo>
                      <a:lnTo>
                        <a:pt x="88733" y="197298"/>
                      </a:lnTo>
                      <a:lnTo>
                        <a:pt x="86292" y="196986"/>
                      </a:lnTo>
                      <a:lnTo>
                        <a:pt x="83800" y="196675"/>
                      </a:lnTo>
                      <a:lnTo>
                        <a:pt x="81360" y="196259"/>
                      </a:lnTo>
                      <a:lnTo>
                        <a:pt x="78920" y="195792"/>
                      </a:lnTo>
                      <a:lnTo>
                        <a:pt x="76531" y="195273"/>
                      </a:lnTo>
                      <a:lnTo>
                        <a:pt x="74143" y="194702"/>
                      </a:lnTo>
                      <a:lnTo>
                        <a:pt x="71807" y="194027"/>
                      </a:lnTo>
                      <a:lnTo>
                        <a:pt x="69470" y="193352"/>
                      </a:lnTo>
                      <a:lnTo>
                        <a:pt x="67134" y="192625"/>
                      </a:lnTo>
                      <a:lnTo>
                        <a:pt x="64849" y="191794"/>
                      </a:lnTo>
                      <a:lnTo>
                        <a:pt x="62617" y="190964"/>
                      </a:lnTo>
                      <a:lnTo>
                        <a:pt x="60384" y="190029"/>
                      </a:lnTo>
                      <a:lnTo>
                        <a:pt x="58152" y="189043"/>
                      </a:lnTo>
                      <a:lnTo>
                        <a:pt x="55971" y="188056"/>
                      </a:lnTo>
                      <a:lnTo>
                        <a:pt x="53842" y="186966"/>
                      </a:lnTo>
                      <a:lnTo>
                        <a:pt x="51714" y="185875"/>
                      </a:lnTo>
                      <a:lnTo>
                        <a:pt x="49637" y="184681"/>
                      </a:lnTo>
                      <a:lnTo>
                        <a:pt x="47612" y="183487"/>
                      </a:lnTo>
                      <a:lnTo>
                        <a:pt x="45587" y="182241"/>
                      </a:lnTo>
                      <a:lnTo>
                        <a:pt x="43562" y="180891"/>
                      </a:lnTo>
                      <a:lnTo>
                        <a:pt x="41641" y="179541"/>
                      </a:lnTo>
                      <a:lnTo>
                        <a:pt x="39720" y="178139"/>
                      </a:lnTo>
                      <a:lnTo>
                        <a:pt x="37799" y="176685"/>
                      </a:lnTo>
                      <a:lnTo>
                        <a:pt x="35982" y="175232"/>
                      </a:lnTo>
                      <a:lnTo>
                        <a:pt x="34164" y="173674"/>
                      </a:lnTo>
                      <a:lnTo>
                        <a:pt x="32399" y="172117"/>
                      </a:lnTo>
                      <a:lnTo>
                        <a:pt x="30634" y="170507"/>
                      </a:lnTo>
                      <a:lnTo>
                        <a:pt x="28921" y="168846"/>
                      </a:lnTo>
                      <a:lnTo>
                        <a:pt x="27259" y="167132"/>
                      </a:lnTo>
                      <a:lnTo>
                        <a:pt x="25650" y="165419"/>
                      </a:lnTo>
                      <a:lnTo>
                        <a:pt x="24092" y="163602"/>
                      </a:lnTo>
                      <a:lnTo>
                        <a:pt x="22534" y="161836"/>
                      </a:lnTo>
                      <a:lnTo>
                        <a:pt x="21081" y="159967"/>
                      </a:lnTo>
                      <a:lnTo>
                        <a:pt x="19627" y="158098"/>
                      </a:lnTo>
                      <a:lnTo>
                        <a:pt x="18225" y="156177"/>
                      </a:lnTo>
                      <a:lnTo>
                        <a:pt x="16875" y="154204"/>
                      </a:lnTo>
                      <a:lnTo>
                        <a:pt x="15577" y="152231"/>
                      </a:lnTo>
                      <a:lnTo>
                        <a:pt x="14279" y="150206"/>
                      </a:lnTo>
                      <a:lnTo>
                        <a:pt x="13085" y="148129"/>
                      </a:lnTo>
                      <a:lnTo>
                        <a:pt x="11891" y="146053"/>
                      </a:lnTo>
                      <a:lnTo>
                        <a:pt x="10800" y="143924"/>
                      </a:lnTo>
                      <a:lnTo>
                        <a:pt x="9710" y="141795"/>
                      </a:lnTo>
                      <a:lnTo>
                        <a:pt x="8724" y="139614"/>
                      </a:lnTo>
                      <a:lnTo>
                        <a:pt x="7737" y="137382"/>
                      </a:lnTo>
                      <a:lnTo>
                        <a:pt x="6854" y="135149"/>
                      </a:lnTo>
                      <a:lnTo>
                        <a:pt x="5972" y="132917"/>
                      </a:lnTo>
                      <a:lnTo>
                        <a:pt x="5193" y="130632"/>
                      </a:lnTo>
                      <a:lnTo>
                        <a:pt x="4414" y="128296"/>
                      </a:lnTo>
                      <a:lnTo>
                        <a:pt x="3739" y="125959"/>
                      </a:lnTo>
                      <a:lnTo>
                        <a:pt x="3064" y="123623"/>
                      </a:lnTo>
                      <a:lnTo>
                        <a:pt x="2493" y="121235"/>
                      </a:lnTo>
                      <a:lnTo>
                        <a:pt x="1974" y="118846"/>
                      </a:lnTo>
                      <a:lnTo>
                        <a:pt x="1507" y="116406"/>
                      </a:lnTo>
                      <a:lnTo>
                        <a:pt x="1091" y="113966"/>
                      </a:lnTo>
                      <a:lnTo>
                        <a:pt x="780" y="111526"/>
                      </a:lnTo>
                      <a:lnTo>
                        <a:pt x="468" y="109033"/>
                      </a:lnTo>
                      <a:lnTo>
                        <a:pt x="261" y="106541"/>
                      </a:lnTo>
                      <a:lnTo>
                        <a:pt x="105" y="103997"/>
                      </a:lnTo>
                      <a:lnTo>
                        <a:pt x="1" y="101453"/>
                      </a:lnTo>
                      <a:lnTo>
                        <a:pt x="1" y="98909"/>
                      </a:lnTo>
                      <a:lnTo>
                        <a:pt x="1" y="98909"/>
                      </a:lnTo>
                      <a:lnTo>
                        <a:pt x="1" y="96365"/>
                      </a:lnTo>
                      <a:lnTo>
                        <a:pt x="105" y="93821"/>
                      </a:lnTo>
                      <a:lnTo>
                        <a:pt x="261" y="91277"/>
                      </a:lnTo>
                      <a:lnTo>
                        <a:pt x="468" y="88785"/>
                      </a:lnTo>
                      <a:lnTo>
                        <a:pt x="780" y="86292"/>
                      </a:lnTo>
                      <a:lnTo>
                        <a:pt x="1091" y="83852"/>
                      </a:lnTo>
                      <a:lnTo>
                        <a:pt x="1507" y="81412"/>
                      </a:lnTo>
                      <a:lnTo>
                        <a:pt x="1974" y="78972"/>
                      </a:lnTo>
                      <a:lnTo>
                        <a:pt x="2493" y="76583"/>
                      </a:lnTo>
                      <a:lnTo>
                        <a:pt x="3064" y="74195"/>
                      </a:lnTo>
                      <a:lnTo>
                        <a:pt x="3739" y="71859"/>
                      </a:lnTo>
                      <a:lnTo>
                        <a:pt x="4414" y="69522"/>
                      </a:lnTo>
                      <a:lnTo>
                        <a:pt x="5193" y="67186"/>
                      </a:lnTo>
                      <a:lnTo>
                        <a:pt x="5972" y="64901"/>
                      </a:lnTo>
                      <a:lnTo>
                        <a:pt x="6854" y="62669"/>
                      </a:lnTo>
                      <a:lnTo>
                        <a:pt x="7737" y="60436"/>
                      </a:lnTo>
                      <a:lnTo>
                        <a:pt x="8724" y="58204"/>
                      </a:lnTo>
                      <a:lnTo>
                        <a:pt x="9710" y="56023"/>
                      </a:lnTo>
                      <a:lnTo>
                        <a:pt x="10800" y="53894"/>
                      </a:lnTo>
                      <a:lnTo>
                        <a:pt x="11891" y="51765"/>
                      </a:lnTo>
                      <a:lnTo>
                        <a:pt x="13085" y="49689"/>
                      </a:lnTo>
                      <a:lnTo>
                        <a:pt x="14279" y="47612"/>
                      </a:lnTo>
                      <a:lnTo>
                        <a:pt x="15577" y="45587"/>
                      </a:lnTo>
                      <a:lnTo>
                        <a:pt x="16875" y="43614"/>
                      </a:lnTo>
                      <a:lnTo>
                        <a:pt x="18225" y="41641"/>
                      </a:lnTo>
                      <a:lnTo>
                        <a:pt x="19627" y="39720"/>
                      </a:lnTo>
                      <a:lnTo>
                        <a:pt x="21081" y="37851"/>
                      </a:lnTo>
                      <a:lnTo>
                        <a:pt x="22534" y="35982"/>
                      </a:lnTo>
                      <a:lnTo>
                        <a:pt x="24092" y="34216"/>
                      </a:lnTo>
                      <a:lnTo>
                        <a:pt x="25650" y="32399"/>
                      </a:lnTo>
                      <a:lnTo>
                        <a:pt x="27259" y="30686"/>
                      </a:lnTo>
                      <a:lnTo>
                        <a:pt x="28921" y="28972"/>
                      </a:lnTo>
                      <a:lnTo>
                        <a:pt x="30634" y="27311"/>
                      </a:lnTo>
                      <a:lnTo>
                        <a:pt x="32399" y="25701"/>
                      </a:lnTo>
                      <a:lnTo>
                        <a:pt x="34164" y="24144"/>
                      </a:lnTo>
                      <a:lnTo>
                        <a:pt x="35982" y="22586"/>
                      </a:lnTo>
                      <a:lnTo>
                        <a:pt x="37799" y="21133"/>
                      </a:lnTo>
                      <a:lnTo>
                        <a:pt x="39720" y="19679"/>
                      </a:lnTo>
                      <a:lnTo>
                        <a:pt x="41641" y="18277"/>
                      </a:lnTo>
                      <a:lnTo>
                        <a:pt x="43562" y="16927"/>
                      </a:lnTo>
                      <a:lnTo>
                        <a:pt x="45587" y="15577"/>
                      </a:lnTo>
                      <a:lnTo>
                        <a:pt x="47612" y="14331"/>
                      </a:lnTo>
                      <a:lnTo>
                        <a:pt x="49637" y="13137"/>
                      </a:lnTo>
                      <a:lnTo>
                        <a:pt x="51714" y="11943"/>
                      </a:lnTo>
                      <a:lnTo>
                        <a:pt x="53842" y="10852"/>
                      </a:lnTo>
                      <a:lnTo>
                        <a:pt x="55971" y="9762"/>
                      </a:lnTo>
                      <a:lnTo>
                        <a:pt x="58152" y="8776"/>
                      </a:lnTo>
                      <a:lnTo>
                        <a:pt x="60384" y="7789"/>
                      </a:lnTo>
                      <a:lnTo>
                        <a:pt x="62617" y="6854"/>
                      </a:lnTo>
                      <a:lnTo>
                        <a:pt x="64849" y="6024"/>
                      </a:lnTo>
                      <a:lnTo>
                        <a:pt x="67134" y="5193"/>
                      </a:lnTo>
                      <a:lnTo>
                        <a:pt x="69470" y="4466"/>
                      </a:lnTo>
                      <a:lnTo>
                        <a:pt x="71807" y="3791"/>
                      </a:lnTo>
                      <a:lnTo>
                        <a:pt x="74143" y="3116"/>
                      </a:lnTo>
                      <a:lnTo>
                        <a:pt x="76531" y="2545"/>
                      </a:lnTo>
                      <a:lnTo>
                        <a:pt x="78920" y="2026"/>
                      </a:lnTo>
                      <a:lnTo>
                        <a:pt x="81360" y="1559"/>
                      </a:lnTo>
                      <a:lnTo>
                        <a:pt x="83800" y="1143"/>
                      </a:lnTo>
                      <a:lnTo>
                        <a:pt x="86292" y="832"/>
                      </a:lnTo>
                      <a:lnTo>
                        <a:pt x="88733" y="520"/>
                      </a:lnTo>
                      <a:lnTo>
                        <a:pt x="91277" y="313"/>
                      </a:lnTo>
                      <a:lnTo>
                        <a:pt x="93769" y="157"/>
                      </a:lnTo>
                      <a:lnTo>
                        <a:pt x="96313" y="53"/>
                      </a:lnTo>
                      <a:lnTo>
                        <a:pt x="98857" y="1"/>
                      </a:lnTo>
                      <a:lnTo>
                        <a:pt x="98857" y="1"/>
                      </a:lnTo>
                      <a:lnTo>
                        <a:pt x="101401" y="53"/>
                      </a:lnTo>
                      <a:lnTo>
                        <a:pt x="103945" y="157"/>
                      </a:lnTo>
                      <a:lnTo>
                        <a:pt x="106489" y="313"/>
                      </a:lnTo>
                      <a:lnTo>
                        <a:pt x="108981" y="520"/>
                      </a:lnTo>
                      <a:lnTo>
                        <a:pt x="111474" y="832"/>
                      </a:lnTo>
                      <a:lnTo>
                        <a:pt x="113914" y="1143"/>
                      </a:lnTo>
                      <a:lnTo>
                        <a:pt x="116354" y="1559"/>
                      </a:lnTo>
                      <a:lnTo>
                        <a:pt x="118794" y="2026"/>
                      </a:lnTo>
                      <a:lnTo>
                        <a:pt x="121183" y="2545"/>
                      </a:lnTo>
                      <a:lnTo>
                        <a:pt x="123571" y="3116"/>
                      </a:lnTo>
                      <a:lnTo>
                        <a:pt x="125959" y="3791"/>
                      </a:lnTo>
                      <a:lnTo>
                        <a:pt x="128296" y="4466"/>
                      </a:lnTo>
                      <a:lnTo>
                        <a:pt x="130580" y="5193"/>
                      </a:lnTo>
                      <a:lnTo>
                        <a:pt x="132865" y="6024"/>
                      </a:lnTo>
                      <a:lnTo>
                        <a:pt x="135149" y="6854"/>
                      </a:lnTo>
                      <a:lnTo>
                        <a:pt x="137382" y="7789"/>
                      </a:lnTo>
                      <a:lnTo>
                        <a:pt x="139562" y="8776"/>
                      </a:lnTo>
                      <a:lnTo>
                        <a:pt x="141743" y="9762"/>
                      </a:lnTo>
                      <a:lnTo>
                        <a:pt x="143872" y="10852"/>
                      </a:lnTo>
                      <a:lnTo>
                        <a:pt x="146001" y="11943"/>
                      </a:lnTo>
                      <a:lnTo>
                        <a:pt x="148077" y="13137"/>
                      </a:lnTo>
                      <a:lnTo>
                        <a:pt x="150154" y="14331"/>
                      </a:lnTo>
                      <a:lnTo>
                        <a:pt x="152179" y="15577"/>
                      </a:lnTo>
                      <a:lnTo>
                        <a:pt x="154152" y="16927"/>
                      </a:lnTo>
                      <a:lnTo>
                        <a:pt x="156125" y="18277"/>
                      </a:lnTo>
                      <a:lnTo>
                        <a:pt x="158046" y="19679"/>
                      </a:lnTo>
                      <a:lnTo>
                        <a:pt x="159915" y="21133"/>
                      </a:lnTo>
                      <a:lnTo>
                        <a:pt x="161784" y="22586"/>
                      </a:lnTo>
                      <a:lnTo>
                        <a:pt x="163602" y="24144"/>
                      </a:lnTo>
                      <a:lnTo>
                        <a:pt x="165367" y="25701"/>
                      </a:lnTo>
                      <a:lnTo>
                        <a:pt x="167080" y="27311"/>
                      </a:lnTo>
                      <a:lnTo>
                        <a:pt x="168794" y="28972"/>
                      </a:lnTo>
                      <a:lnTo>
                        <a:pt x="170455" y="30686"/>
                      </a:lnTo>
                      <a:lnTo>
                        <a:pt x="172065" y="32399"/>
                      </a:lnTo>
                      <a:lnTo>
                        <a:pt x="173622" y="34216"/>
                      </a:lnTo>
                      <a:lnTo>
                        <a:pt x="175180" y="35982"/>
                      </a:lnTo>
                      <a:lnTo>
                        <a:pt x="176685" y="37851"/>
                      </a:lnTo>
                      <a:lnTo>
                        <a:pt x="178087" y="39720"/>
                      </a:lnTo>
                      <a:lnTo>
                        <a:pt x="179489" y="41641"/>
                      </a:lnTo>
                      <a:lnTo>
                        <a:pt x="180891" y="43614"/>
                      </a:lnTo>
                      <a:lnTo>
                        <a:pt x="182189" y="45587"/>
                      </a:lnTo>
                      <a:lnTo>
                        <a:pt x="183435" y="47612"/>
                      </a:lnTo>
                      <a:lnTo>
                        <a:pt x="184629" y="49689"/>
                      </a:lnTo>
                      <a:lnTo>
                        <a:pt x="185823" y="51765"/>
                      </a:lnTo>
                      <a:lnTo>
                        <a:pt x="186914" y="53894"/>
                      </a:lnTo>
                      <a:lnTo>
                        <a:pt x="188004" y="56023"/>
                      </a:lnTo>
                      <a:lnTo>
                        <a:pt x="189042" y="58204"/>
                      </a:lnTo>
                      <a:lnTo>
                        <a:pt x="189977" y="60436"/>
                      </a:lnTo>
                      <a:lnTo>
                        <a:pt x="190912" y="62669"/>
                      </a:lnTo>
                      <a:lnTo>
                        <a:pt x="191742" y="64901"/>
                      </a:lnTo>
                      <a:lnTo>
                        <a:pt x="192573" y="67186"/>
                      </a:lnTo>
                      <a:lnTo>
                        <a:pt x="193300" y="69522"/>
                      </a:lnTo>
                      <a:lnTo>
                        <a:pt x="194027" y="71859"/>
                      </a:lnTo>
                      <a:lnTo>
                        <a:pt x="194650" y="74195"/>
                      </a:lnTo>
                      <a:lnTo>
                        <a:pt x="195221" y="76583"/>
                      </a:lnTo>
                      <a:lnTo>
                        <a:pt x="195740" y="78972"/>
                      </a:lnTo>
                      <a:lnTo>
                        <a:pt x="196207" y="81412"/>
                      </a:lnTo>
                      <a:lnTo>
                        <a:pt x="196623" y="83852"/>
                      </a:lnTo>
                      <a:lnTo>
                        <a:pt x="196986" y="86292"/>
                      </a:lnTo>
                      <a:lnTo>
                        <a:pt x="197246" y="88785"/>
                      </a:lnTo>
                      <a:lnTo>
                        <a:pt x="197454" y="91277"/>
                      </a:lnTo>
                      <a:lnTo>
                        <a:pt x="197609" y="93821"/>
                      </a:lnTo>
                      <a:lnTo>
                        <a:pt x="197713" y="96365"/>
                      </a:lnTo>
                      <a:lnTo>
                        <a:pt x="197765" y="98909"/>
                      </a:lnTo>
                      <a:lnTo>
                        <a:pt x="197765" y="98909"/>
                      </a:lnTo>
                      <a:close/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488" name="Google Shape;2488;p66"/>
                <p:cNvSpPr/>
                <p:nvPr/>
              </p:nvSpPr>
              <p:spPr>
                <a:xfrm>
                  <a:off x="2513925" y="2181225"/>
                  <a:ext cx="2590850" cy="397225"/>
                </a:xfrm>
                <a:custGeom>
                  <a:rect b="b" l="l" r="r" t="t"/>
                  <a:pathLst>
                    <a:path extrusionOk="0" fill="none" h="15889" w="103634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572" y="364"/>
                      </a:lnTo>
                      <a:lnTo>
                        <a:pt x="2233" y="1454"/>
                      </a:lnTo>
                      <a:lnTo>
                        <a:pt x="3479" y="2181"/>
                      </a:lnTo>
                      <a:lnTo>
                        <a:pt x="4933" y="3064"/>
                      </a:lnTo>
                      <a:lnTo>
                        <a:pt x="6646" y="3998"/>
                      </a:lnTo>
                      <a:lnTo>
                        <a:pt x="8619" y="5037"/>
                      </a:lnTo>
                      <a:lnTo>
                        <a:pt x="10800" y="6075"/>
                      </a:lnTo>
                      <a:lnTo>
                        <a:pt x="13188" y="7217"/>
                      </a:lnTo>
                      <a:lnTo>
                        <a:pt x="15784" y="8308"/>
                      </a:lnTo>
                      <a:lnTo>
                        <a:pt x="18536" y="9398"/>
                      </a:lnTo>
                      <a:lnTo>
                        <a:pt x="21548" y="10488"/>
                      </a:lnTo>
                      <a:lnTo>
                        <a:pt x="24715" y="11527"/>
                      </a:lnTo>
                      <a:lnTo>
                        <a:pt x="28090" y="12513"/>
                      </a:lnTo>
                      <a:lnTo>
                        <a:pt x="29803" y="12981"/>
                      </a:lnTo>
                      <a:lnTo>
                        <a:pt x="31568" y="13396"/>
                      </a:lnTo>
                      <a:lnTo>
                        <a:pt x="33385" y="13811"/>
                      </a:lnTo>
                      <a:lnTo>
                        <a:pt x="35255" y="14175"/>
                      </a:lnTo>
                      <a:lnTo>
                        <a:pt x="37124" y="14538"/>
                      </a:lnTo>
                      <a:lnTo>
                        <a:pt x="39097" y="14850"/>
                      </a:lnTo>
                      <a:lnTo>
                        <a:pt x="41018" y="15109"/>
                      </a:lnTo>
                      <a:lnTo>
                        <a:pt x="43043" y="15369"/>
                      </a:lnTo>
                      <a:lnTo>
                        <a:pt x="45067" y="15577"/>
                      </a:lnTo>
                      <a:lnTo>
                        <a:pt x="47144" y="15732"/>
                      </a:lnTo>
                      <a:lnTo>
                        <a:pt x="49221" y="15836"/>
                      </a:lnTo>
                      <a:lnTo>
                        <a:pt x="51350" y="15888"/>
                      </a:lnTo>
                      <a:lnTo>
                        <a:pt x="53530" y="15888"/>
                      </a:lnTo>
                      <a:lnTo>
                        <a:pt x="55711" y="15836"/>
                      </a:lnTo>
                      <a:lnTo>
                        <a:pt x="57892" y="15732"/>
                      </a:lnTo>
                      <a:lnTo>
                        <a:pt x="60124" y="15577"/>
                      </a:lnTo>
                      <a:lnTo>
                        <a:pt x="62409" y="15369"/>
                      </a:lnTo>
                      <a:lnTo>
                        <a:pt x="64693" y="15057"/>
                      </a:lnTo>
                      <a:lnTo>
                        <a:pt x="66978" y="14746"/>
                      </a:lnTo>
                      <a:lnTo>
                        <a:pt x="69314" y="14331"/>
                      </a:lnTo>
                      <a:lnTo>
                        <a:pt x="71651" y="13811"/>
                      </a:lnTo>
                      <a:lnTo>
                        <a:pt x="74039" y="13292"/>
                      </a:lnTo>
                      <a:lnTo>
                        <a:pt x="76427" y="12617"/>
                      </a:lnTo>
                      <a:lnTo>
                        <a:pt x="78816" y="11942"/>
                      </a:lnTo>
                      <a:lnTo>
                        <a:pt x="81256" y="11111"/>
                      </a:lnTo>
                      <a:lnTo>
                        <a:pt x="83696" y="10281"/>
                      </a:lnTo>
                      <a:lnTo>
                        <a:pt x="86136" y="9294"/>
                      </a:lnTo>
                      <a:lnTo>
                        <a:pt x="88628" y="8256"/>
                      </a:lnTo>
                      <a:lnTo>
                        <a:pt x="91121" y="7114"/>
                      </a:lnTo>
                      <a:lnTo>
                        <a:pt x="93613" y="5868"/>
                      </a:lnTo>
                      <a:lnTo>
                        <a:pt x="96105" y="4570"/>
                      </a:lnTo>
                      <a:lnTo>
                        <a:pt x="98597" y="3116"/>
                      </a:lnTo>
                      <a:lnTo>
                        <a:pt x="101141" y="1610"/>
                      </a:lnTo>
                      <a:lnTo>
                        <a:pt x="103633" y="1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489" name="Google Shape;2489;p66"/>
                <p:cNvSpPr/>
                <p:nvPr/>
              </p:nvSpPr>
              <p:spPr>
                <a:xfrm>
                  <a:off x="3196675" y="3187175"/>
                  <a:ext cx="1234425" cy="1318800"/>
                </a:xfrm>
                <a:custGeom>
                  <a:rect b="b" l="l" r="r" t="t"/>
                  <a:pathLst>
                    <a:path extrusionOk="0" fill="none" h="52752" w="49377">
                      <a:moveTo>
                        <a:pt x="1" y="52752"/>
                      </a:moveTo>
                      <a:lnTo>
                        <a:pt x="24196" y="1"/>
                      </a:lnTo>
                      <a:lnTo>
                        <a:pt x="49377" y="52752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490" name="Google Shape;2490;p66"/>
                <p:cNvSpPr/>
                <p:nvPr/>
              </p:nvSpPr>
              <p:spPr>
                <a:xfrm>
                  <a:off x="3374500" y="1194750"/>
                  <a:ext cx="871000" cy="869675"/>
                </a:xfrm>
                <a:custGeom>
                  <a:rect b="b" l="l" r="r" t="t"/>
                  <a:pathLst>
                    <a:path extrusionOk="0" fill="none" h="34787" w="34840">
                      <a:moveTo>
                        <a:pt x="34839" y="17393"/>
                      </a:moveTo>
                      <a:lnTo>
                        <a:pt x="34839" y="17393"/>
                      </a:lnTo>
                      <a:lnTo>
                        <a:pt x="34787" y="18276"/>
                      </a:lnTo>
                      <a:lnTo>
                        <a:pt x="34735" y="19159"/>
                      </a:lnTo>
                      <a:lnTo>
                        <a:pt x="34632" y="20041"/>
                      </a:lnTo>
                      <a:lnTo>
                        <a:pt x="34476" y="20872"/>
                      </a:lnTo>
                      <a:lnTo>
                        <a:pt x="34268" y="21755"/>
                      </a:lnTo>
                      <a:lnTo>
                        <a:pt x="34009" y="22585"/>
                      </a:lnTo>
                      <a:lnTo>
                        <a:pt x="33749" y="23364"/>
                      </a:lnTo>
                      <a:lnTo>
                        <a:pt x="33437" y="24143"/>
                      </a:lnTo>
                      <a:lnTo>
                        <a:pt x="33074" y="24922"/>
                      </a:lnTo>
                      <a:lnTo>
                        <a:pt x="32711" y="25701"/>
                      </a:lnTo>
                      <a:lnTo>
                        <a:pt x="32295" y="26428"/>
                      </a:lnTo>
                      <a:lnTo>
                        <a:pt x="31828" y="27103"/>
                      </a:lnTo>
                      <a:lnTo>
                        <a:pt x="31361" y="27829"/>
                      </a:lnTo>
                      <a:lnTo>
                        <a:pt x="30841" y="28452"/>
                      </a:lnTo>
                      <a:lnTo>
                        <a:pt x="30270" y="29076"/>
                      </a:lnTo>
                      <a:lnTo>
                        <a:pt x="29699" y="29699"/>
                      </a:lnTo>
                      <a:lnTo>
                        <a:pt x="29128" y="30270"/>
                      </a:lnTo>
                      <a:lnTo>
                        <a:pt x="28453" y="30841"/>
                      </a:lnTo>
                      <a:lnTo>
                        <a:pt x="27830" y="31360"/>
                      </a:lnTo>
                      <a:lnTo>
                        <a:pt x="27155" y="31827"/>
                      </a:lnTo>
                      <a:lnTo>
                        <a:pt x="26428" y="32295"/>
                      </a:lnTo>
                      <a:lnTo>
                        <a:pt x="25701" y="32710"/>
                      </a:lnTo>
                      <a:lnTo>
                        <a:pt x="24974" y="33073"/>
                      </a:lnTo>
                      <a:lnTo>
                        <a:pt x="24196" y="33437"/>
                      </a:lnTo>
                      <a:lnTo>
                        <a:pt x="23365" y="33748"/>
                      </a:lnTo>
                      <a:lnTo>
                        <a:pt x="22586" y="34008"/>
                      </a:lnTo>
                      <a:lnTo>
                        <a:pt x="21755" y="34268"/>
                      </a:lnTo>
                      <a:lnTo>
                        <a:pt x="20925" y="34423"/>
                      </a:lnTo>
                      <a:lnTo>
                        <a:pt x="20042" y="34579"/>
                      </a:lnTo>
                      <a:lnTo>
                        <a:pt x="19159" y="34683"/>
                      </a:lnTo>
                      <a:lnTo>
                        <a:pt x="18277" y="34787"/>
                      </a:lnTo>
                      <a:lnTo>
                        <a:pt x="17394" y="34787"/>
                      </a:lnTo>
                      <a:lnTo>
                        <a:pt x="17394" y="34787"/>
                      </a:lnTo>
                      <a:lnTo>
                        <a:pt x="16511" y="34787"/>
                      </a:lnTo>
                      <a:lnTo>
                        <a:pt x="15629" y="34683"/>
                      </a:lnTo>
                      <a:lnTo>
                        <a:pt x="14746" y="34579"/>
                      </a:lnTo>
                      <a:lnTo>
                        <a:pt x="13915" y="34423"/>
                      </a:lnTo>
                      <a:lnTo>
                        <a:pt x="13033" y="34268"/>
                      </a:lnTo>
                      <a:lnTo>
                        <a:pt x="12202" y="34008"/>
                      </a:lnTo>
                      <a:lnTo>
                        <a:pt x="11423" y="33748"/>
                      </a:lnTo>
                      <a:lnTo>
                        <a:pt x="10644" y="33437"/>
                      </a:lnTo>
                      <a:lnTo>
                        <a:pt x="9866" y="33073"/>
                      </a:lnTo>
                      <a:lnTo>
                        <a:pt x="9087" y="32710"/>
                      </a:lnTo>
                      <a:lnTo>
                        <a:pt x="8360" y="32295"/>
                      </a:lnTo>
                      <a:lnTo>
                        <a:pt x="7685" y="31827"/>
                      </a:lnTo>
                      <a:lnTo>
                        <a:pt x="7010" y="31360"/>
                      </a:lnTo>
                      <a:lnTo>
                        <a:pt x="6335" y="30841"/>
                      </a:lnTo>
                      <a:lnTo>
                        <a:pt x="5712" y="30270"/>
                      </a:lnTo>
                      <a:lnTo>
                        <a:pt x="5089" y="29699"/>
                      </a:lnTo>
                      <a:lnTo>
                        <a:pt x="4518" y="29076"/>
                      </a:lnTo>
                      <a:lnTo>
                        <a:pt x="3947" y="28452"/>
                      </a:lnTo>
                      <a:lnTo>
                        <a:pt x="3428" y="27829"/>
                      </a:lnTo>
                      <a:lnTo>
                        <a:pt x="2960" y="27103"/>
                      </a:lnTo>
                      <a:lnTo>
                        <a:pt x="2493" y="26428"/>
                      </a:lnTo>
                      <a:lnTo>
                        <a:pt x="2078" y="25701"/>
                      </a:lnTo>
                      <a:lnTo>
                        <a:pt x="1714" y="24922"/>
                      </a:lnTo>
                      <a:lnTo>
                        <a:pt x="1351" y="24143"/>
                      </a:lnTo>
                      <a:lnTo>
                        <a:pt x="1039" y="23364"/>
                      </a:lnTo>
                      <a:lnTo>
                        <a:pt x="780" y="22585"/>
                      </a:lnTo>
                      <a:lnTo>
                        <a:pt x="520" y="21755"/>
                      </a:lnTo>
                      <a:lnTo>
                        <a:pt x="364" y="20872"/>
                      </a:lnTo>
                      <a:lnTo>
                        <a:pt x="208" y="20041"/>
                      </a:lnTo>
                      <a:lnTo>
                        <a:pt x="105" y="19159"/>
                      </a:lnTo>
                      <a:lnTo>
                        <a:pt x="1" y="18276"/>
                      </a:lnTo>
                      <a:lnTo>
                        <a:pt x="1" y="17393"/>
                      </a:lnTo>
                      <a:lnTo>
                        <a:pt x="1" y="17393"/>
                      </a:lnTo>
                      <a:lnTo>
                        <a:pt x="1" y="16511"/>
                      </a:lnTo>
                      <a:lnTo>
                        <a:pt x="105" y="15628"/>
                      </a:lnTo>
                      <a:lnTo>
                        <a:pt x="208" y="14746"/>
                      </a:lnTo>
                      <a:lnTo>
                        <a:pt x="364" y="13863"/>
                      </a:lnTo>
                      <a:lnTo>
                        <a:pt x="520" y="13032"/>
                      </a:lnTo>
                      <a:lnTo>
                        <a:pt x="780" y="12201"/>
                      </a:lnTo>
                      <a:lnTo>
                        <a:pt x="1039" y="11423"/>
                      </a:lnTo>
                      <a:lnTo>
                        <a:pt x="1351" y="10592"/>
                      </a:lnTo>
                      <a:lnTo>
                        <a:pt x="1714" y="9813"/>
                      </a:lnTo>
                      <a:lnTo>
                        <a:pt x="2078" y="9086"/>
                      </a:lnTo>
                      <a:lnTo>
                        <a:pt x="2493" y="8359"/>
                      </a:lnTo>
                      <a:lnTo>
                        <a:pt x="2960" y="7632"/>
                      </a:lnTo>
                      <a:lnTo>
                        <a:pt x="3428" y="6958"/>
                      </a:lnTo>
                      <a:lnTo>
                        <a:pt x="3947" y="6334"/>
                      </a:lnTo>
                      <a:lnTo>
                        <a:pt x="4518" y="5660"/>
                      </a:lnTo>
                      <a:lnTo>
                        <a:pt x="5089" y="5088"/>
                      </a:lnTo>
                      <a:lnTo>
                        <a:pt x="5712" y="4517"/>
                      </a:lnTo>
                      <a:lnTo>
                        <a:pt x="6335" y="3946"/>
                      </a:lnTo>
                      <a:lnTo>
                        <a:pt x="7010" y="3427"/>
                      </a:lnTo>
                      <a:lnTo>
                        <a:pt x="7685" y="2960"/>
                      </a:lnTo>
                      <a:lnTo>
                        <a:pt x="8360" y="2492"/>
                      </a:lnTo>
                      <a:lnTo>
                        <a:pt x="9087" y="2077"/>
                      </a:lnTo>
                      <a:lnTo>
                        <a:pt x="9866" y="1714"/>
                      </a:lnTo>
                      <a:lnTo>
                        <a:pt x="10644" y="1350"/>
                      </a:lnTo>
                      <a:lnTo>
                        <a:pt x="11423" y="1039"/>
                      </a:lnTo>
                      <a:lnTo>
                        <a:pt x="12202" y="779"/>
                      </a:lnTo>
                      <a:lnTo>
                        <a:pt x="13033" y="519"/>
                      </a:lnTo>
                      <a:lnTo>
                        <a:pt x="13915" y="312"/>
                      </a:lnTo>
                      <a:lnTo>
                        <a:pt x="14746" y="156"/>
                      </a:lnTo>
                      <a:lnTo>
                        <a:pt x="15629" y="52"/>
                      </a:lnTo>
                      <a:lnTo>
                        <a:pt x="16511" y="0"/>
                      </a:lnTo>
                      <a:lnTo>
                        <a:pt x="17394" y="0"/>
                      </a:lnTo>
                      <a:lnTo>
                        <a:pt x="17394" y="0"/>
                      </a:lnTo>
                      <a:lnTo>
                        <a:pt x="18277" y="0"/>
                      </a:lnTo>
                      <a:lnTo>
                        <a:pt x="19159" y="52"/>
                      </a:lnTo>
                      <a:lnTo>
                        <a:pt x="20042" y="156"/>
                      </a:lnTo>
                      <a:lnTo>
                        <a:pt x="20925" y="312"/>
                      </a:lnTo>
                      <a:lnTo>
                        <a:pt x="21755" y="519"/>
                      </a:lnTo>
                      <a:lnTo>
                        <a:pt x="22586" y="779"/>
                      </a:lnTo>
                      <a:lnTo>
                        <a:pt x="23365" y="1039"/>
                      </a:lnTo>
                      <a:lnTo>
                        <a:pt x="24196" y="1350"/>
                      </a:lnTo>
                      <a:lnTo>
                        <a:pt x="24974" y="1714"/>
                      </a:lnTo>
                      <a:lnTo>
                        <a:pt x="25701" y="2077"/>
                      </a:lnTo>
                      <a:lnTo>
                        <a:pt x="26428" y="2492"/>
                      </a:lnTo>
                      <a:lnTo>
                        <a:pt x="27155" y="2960"/>
                      </a:lnTo>
                      <a:lnTo>
                        <a:pt x="27830" y="3427"/>
                      </a:lnTo>
                      <a:lnTo>
                        <a:pt x="28453" y="3946"/>
                      </a:lnTo>
                      <a:lnTo>
                        <a:pt x="29128" y="4517"/>
                      </a:lnTo>
                      <a:lnTo>
                        <a:pt x="29699" y="5088"/>
                      </a:lnTo>
                      <a:lnTo>
                        <a:pt x="30270" y="5660"/>
                      </a:lnTo>
                      <a:lnTo>
                        <a:pt x="30841" y="6334"/>
                      </a:lnTo>
                      <a:lnTo>
                        <a:pt x="31361" y="6958"/>
                      </a:lnTo>
                      <a:lnTo>
                        <a:pt x="31828" y="7632"/>
                      </a:lnTo>
                      <a:lnTo>
                        <a:pt x="32295" y="8359"/>
                      </a:lnTo>
                      <a:lnTo>
                        <a:pt x="32711" y="9086"/>
                      </a:lnTo>
                      <a:lnTo>
                        <a:pt x="33074" y="9813"/>
                      </a:lnTo>
                      <a:lnTo>
                        <a:pt x="33437" y="10592"/>
                      </a:lnTo>
                      <a:lnTo>
                        <a:pt x="33749" y="11423"/>
                      </a:lnTo>
                      <a:lnTo>
                        <a:pt x="34009" y="12201"/>
                      </a:lnTo>
                      <a:lnTo>
                        <a:pt x="34268" y="13032"/>
                      </a:lnTo>
                      <a:lnTo>
                        <a:pt x="34476" y="13863"/>
                      </a:lnTo>
                      <a:lnTo>
                        <a:pt x="34632" y="14746"/>
                      </a:lnTo>
                      <a:lnTo>
                        <a:pt x="34735" y="15628"/>
                      </a:lnTo>
                      <a:lnTo>
                        <a:pt x="34787" y="16511"/>
                      </a:lnTo>
                      <a:lnTo>
                        <a:pt x="34839" y="17393"/>
                      </a:lnTo>
                      <a:lnTo>
                        <a:pt x="34839" y="17393"/>
                      </a:lnTo>
                      <a:close/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491" name="Google Shape;2491;p66"/>
                <p:cNvSpPr/>
                <p:nvPr/>
              </p:nvSpPr>
              <p:spPr>
                <a:xfrm>
                  <a:off x="3801550" y="2578425"/>
                  <a:ext cx="25" cy="608775"/>
                </a:xfrm>
                <a:custGeom>
                  <a:rect b="b" l="l" r="r" t="t"/>
                  <a:pathLst>
                    <a:path extrusionOk="0" fill="none" h="24351" w="1">
                      <a:moveTo>
                        <a:pt x="1" y="24351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</p:grpSp>
          <p:sp>
            <p:nvSpPr>
              <p:cNvPr id="2492" name="Google Shape;2492;p66"/>
              <p:cNvSpPr/>
              <p:nvPr/>
            </p:nvSpPr>
            <p:spPr>
              <a:xfrm>
                <a:off x="6728996" y="1483154"/>
                <a:ext cx="196800" cy="196800"/>
              </a:xfrm>
              <a:prstGeom prst="ellipse">
                <a:avLst/>
              </a:prstGeom>
              <a:solidFill>
                <a:srgbClr val="EFCB75"/>
              </a:solidFill>
              <a:ln cap="flat" cmpd="sng" w="28575">
                <a:solidFill>
                  <a:srgbClr val="214F4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0019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grpSp>
        <p:nvGrpSpPr>
          <p:cNvPr id="2493" name="Google Shape;2493;p66"/>
          <p:cNvGrpSpPr/>
          <p:nvPr/>
        </p:nvGrpSpPr>
        <p:grpSpPr>
          <a:xfrm>
            <a:off x="4364160" y="1644023"/>
            <a:ext cx="3460980" cy="3843993"/>
            <a:chOff x="4364160" y="1600482"/>
            <a:chExt cx="3460980" cy="3843993"/>
          </a:xfrm>
        </p:grpSpPr>
        <p:sp>
          <p:nvSpPr>
            <p:cNvPr id="2494" name="Google Shape;2494;p66"/>
            <p:cNvSpPr txBox="1"/>
            <p:nvPr/>
          </p:nvSpPr>
          <p:spPr>
            <a:xfrm>
              <a:off x="4734682" y="1600482"/>
              <a:ext cx="2732400" cy="33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775" lIns="41575" spcFirstLastPara="1" rIns="41575" wrap="square" tIns="20775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lang="en-US" sz="2400">
                  <a:solidFill>
                    <a:srgbClr val="0A71A8"/>
                  </a:solidFill>
                  <a:latin typeface="Outfit"/>
                  <a:ea typeface="Outfit"/>
                  <a:cs typeface="Outfit"/>
                  <a:sym typeface="Outfit"/>
                </a:rPr>
                <a:t>Library</a:t>
              </a:r>
              <a:endParaRPr b="1" i="0" sz="2400" u="none" cap="none" strike="noStrike">
                <a:solidFill>
                  <a:srgbClr val="0A71A8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2495" name="Google Shape;2495;p66"/>
            <p:cNvGrpSpPr/>
            <p:nvPr/>
          </p:nvGrpSpPr>
          <p:grpSpPr>
            <a:xfrm>
              <a:off x="4364160" y="2009954"/>
              <a:ext cx="3460980" cy="3434521"/>
              <a:chOff x="4321060" y="1966824"/>
              <a:chExt cx="3580201" cy="3434521"/>
            </a:xfrm>
          </p:grpSpPr>
          <p:sp>
            <p:nvSpPr>
              <p:cNvPr id="2496" name="Google Shape;2496;p66"/>
              <p:cNvSpPr/>
              <p:nvPr/>
            </p:nvSpPr>
            <p:spPr>
              <a:xfrm flipH="1" rot="10800000">
                <a:off x="4321060" y="4239145"/>
                <a:ext cx="3571200" cy="1162200"/>
              </a:xfrm>
              <a:prstGeom prst="round2SameRect">
                <a:avLst>
                  <a:gd fmla="val 15765" name="adj1"/>
                  <a:gd fmla="val 0" name="adj2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97" name="Google Shape;2497;p66"/>
              <p:cNvSpPr/>
              <p:nvPr/>
            </p:nvSpPr>
            <p:spPr>
              <a:xfrm>
                <a:off x="4321061" y="1966824"/>
                <a:ext cx="3580200" cy="3431400"/>
              </a:xfrm>
              <a:prstGeom prst="roundRect">
                <a:avLst>
                  <a:gd fmla="val 5206" name="adj"/>
                </a:avLst>
              </a:prstGeom>
              <a:noFill/>
              <a:ln cap="flat" cmpd="sng" w="12700">
                <a:solidFill>
                  <a:schemeClr val="accent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98" name="Google Shape;2498;p66"/>
              <p:cNvSpPr txBox="1"/>
              <p:nvPr/>
            </p:nvSpPr>
            <p:spPr>
              <a:xfrm>
                <a:off x="4336479" y="4468086"/>
                <a:ext cx="3549300" cy="6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en-US" sz="15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Distilling decades of experience into </a:t>
                </a:r>
                <a:r>
                  <a:rPr b="1" lang="en-US" sz="1500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15</a:t>
                </a:r>
                <a:r>
                  <a:rPr b="1" i="0" lang="en-US" sz="15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0+ practical tools and frameworks</a:t>
                </a:r>
                <a:endParaRPr b="1" i="0" sz="15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499" name="Google Shape;2499;p66"/>
              <p:cNvSpPr txBox="1"/>
              <p:nvPr/>
            </p:nvSpPr>
            <p:spPr>
              <a:xfrm>
                <a:off x="4419848" y="2056298"/>
                <a:ext cx="33825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rPr>
                  <a:t>Step-by-step guides</a:t>
                </a:r>
                <a:endParaRPr b="0" i="0" sz="1600" u="none" cap="none" strike="noStrike">
                  <a:solidFill>
                    <a:srgbClr val="050019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grpSp>
          <p:nvGrpSpPr>
            <p:cNvPr id="2500" name="Google Shape;2500;p66"/>
            <p:cNvGrpSpPr/>
            <p:nvPr/>
          </p:nvGrpSpPr>
          <p:grpSpPr>
            <a:xfrm>
              <a:off x="5672260" y="2836715"/>
              <a:ext cx="857245" cy="1069381"/>
              <a:chOff x="5682476" y="2776333"/>
              <a:chExt cx="857245" cy="1069381"/>
            </a:xfrm>
          </p:grpSpPr>
          <p:grpSp>
            <p:nvGrpSpPr>
              <p:cNvPr id="2501" name="Google Shape;2501;p66"/>
              <p:cNvGrpSpPr/>
              <p:nvPr/>
            </p:nvGrpSpPr>
            <p:grpSpPr>
              <a:xfrm>
                <a:off x="5682476" y="2776333"/>
                <a:ext cx="857245" cy="1069381"/>
                <a:chOff x="1795450" y="343675"/>
                <a:chExt cx="4030300" cy="5027650"/>
              </a:xfrm>
            </p:grpSpPr>
            <p:sp>
              <p:nvSpPr>
                <p:cNvPr id="2502" name="Google Shape;2502;p66"/>
                <p:cNvSpPr/>
                <p:nvPr/>
              </p:nvSpPr>
              <p:spPr>
                <a:xfrm>
                  <a:off x="2749300" y="343675"/>
                  <a:ext cx="2122600" cy="537825"/>
                </a:xfrm>
                <a:custGeom>
                  <a:rect b="b" l="l" r="r" t="t"/>
                  <a:pathLst>
                    <a:path extrusionOk="0" h="21513" w="84904">
                      <a:moveTo>
                        <a:pt x="1" y="1"/>
                      </a:moveTo>
                      <a:lnTo>
                        <a:pt x="1" y="21512"/>
                      </a:lnTo>
                      <a:lnTo>
                        <a:pt x="84904" y="21512"/>
                      </a:lnTo>
                      <a:lnTo>
                        <a:pt x="84904" y="1"/>
                      </a:lnTo>
                      <a:close/>
                    </a:path>
                  </a:pathLst>
                </a:custGeom>
                <a:solidFill>
                  <a:srgbClr val="7DA399"/>
                </a:solidFill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03" name="Google Shape;2503;p66"/>
                <p:cNvSpPr/>
                <p:nvPr/>
              </p:nvSpPr>
              <p:spPr>
                <a:xfrm>
                  <a:off x="1795450" y="616925"/>
                  <a:ext cx="4030300" cy="4754400"/>
                </a:xfrm>
                <a:custGeom>
                  <a:rect b="b" l="l" r="r" t="t"/>
                  <a:pathLst>
                    <a:path extrusionOk="0" fill="none" h="190176" w="161212">
                      <a:moveTo>
                        <a:pt x="123058" y="0"/>
                      </a:moveTo>
                      <a:lnTo>
                        <a:pt x="161212" y="0"/>
                      </a:lnTo>
                      <a:lnTo>
                        <a:pt x="161212" y="190175"/>
                      </a:lnTo>
                      <a:lnTo>
                        <a:pt x="1" y="190175"/>
                      </a:lnTo>
                      <a:lnTo>
                        <a:pt x="1" y="0"/>
                      </a:lnTo>
                      <a:lnTo>
                        <a:pt x="38155" y="0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04" name="Google Shape;2504;p66"/>
                <p:cNvSpPr/>
                <p:nvPr/>
              </p:nvSpPr>
              <p:spPr>
                <a:xfrm>
                  <a:off x="4327900" y="1732225"/>
                  <a:ext cx="452100" cy="453375"/>
                </a:xfrm>
                <a:custGeom>
                  <a:rect b="b" l="l" r="r" t="t"/>
                  <a:pathLst>
                    <a:path extrusionOk="0" fill="none" h="18135" w="18084">
                      <a:moveTo>
                        <a:pt x="0" y="18134"/>
                      </a:moveTo>
                      <a:lnTo>
                        <a:pt x="18083" y="1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05" name="Google Shape;2505;p66"/>
                <p:cNvSpPr/>
                <p:nvPr/>
              </p:nvSpPr>
              <p:spPr>
                <a:xfrm>
                  <a:off x="4327900" y="1732225"/>
                  <a:ext cx="452100" cy="453375"/>
                </a:xfrm>
                <a:custGeom>
                  <a:rect b="b" l="l" r="r" t="t"/>
                  <a:pathLst>
                    <a:path extrusionOk="0" fill="none" h="18135" w="18084">
                      <a:moveTo>
                        <a:pt x="0" y="1"/>
                      </a:moveTo>
                      <a:lnTo>
                        <a:pt x="18083" y="18134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06" name="Google Shape;2506;p66"/>
                <p:cNvSpPr/>
                <p:nvPr/>
              </p:nvSpPr>
              <p:spPr>
                <a:xfrm>
                  <a:off x="2749300" y="4287025"/>
                  <a:ext cx="453375" cy="453350"/>
                </a:xfrm>
                <a:custGeom>
                  <a:rect b="b" l="l" r="r" t="t"/>
                  <a:pathLst>
                    <a:path extrusionOk="0" fill="none" h="18134" w="18135">
                      <a:moveTo>
                        <a:pt x="1" y="18134"/>
                      </a:moveTo>
                      <a:lnTo>
                        <a:pt x="18134" y="1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07" name="Google Shape;2507;p66"/>
                <p:cNvSpPr/>
                <p:nvPr/>
              </p:nvSpPr>
              <p:spPr>
                <a:xfrm>
                  <a:off x="2749300" y="4287025"/>
                  <a:ext cx="453375" cy="453350"/>
                </a:xfrm>
                <a:custGeom>
                  <a:rect b="b" l="l" r="r" t="t"/>
                  <a:pathLst>
                    <a:path extrusionOk="0" fill="none" h="18134" w="18135">
                      <a:moveTo>
                        <a:pt x="1" y="1"/>
                      </a:moveTo>
                      <a:lnTo>
                        <a:pt x="18134" y="18134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08" name="Google Shape;2508;p66"/>
                <p:cNvSpPr/>
                <p:nvPr/>
              </p:nvSpPr>
              <p:spPr>
                <a:xfrm>
                  <a:off x="4629700" y="3264875"/>
                  <a:ext cx="668200" cy="668200"/>
                </a:xfrm>
                <a:custGeom>
                  <a:rect b="b" l="l" r="r" t="t"/>
                  <a:pathLst>
                    <a:path extrusionOk="0" h="26728" w="26728">
                      <a:moveTo>
                        <a:pt x="13364" y="0"/>
                      </a:moveTo>
                      <a:lnTo>
                        <a:pt x="12669" y="50"/>
                      </a:lnTo>
                      <a:lnTo>
                        <a:pt x="12023" y="99"/>
                      </a:lnTo>
                      <a:lnTo>
                        <a:pt x="11327" y="149"/>
                      </a:lnTo>
                      <a:lnTo>
                        <a:pt x="10681" y="298"/>
                      </a:lnTo>
                      <a:lnTo>
                        <a:pt x="10036" y="447"/>
                      </a:lnTo>
                      <a:lnTo>
                        <a:pt x="9390" y="596"/>
                      </a:lnTo>
                      <a:lnTo>
                        <a:pt x="8794" y="845"/>
                      </a:lnTo>
                      <a:lnTo>
                        <a:pt x="8148" y="1043"/>
                      </a:lnTo>
                      <a:lnTo>
                        <a:pt x="7552" y="1341"/>
                      </a:lnTo>
                      <a:lnTo>
                        <a:pt x="7005" y="1639"/>
                      </a:lnTo>
                      <a:lnTo>
                        <a:pt x="6459" y="1938"/>
                      </a:lnTo>
                      <a:lnTo>
                        <a:pt x="5912" y="2285"/>
                      </a:lnTo>
                      <a:lnTo>
                        <a:pt x="5366" y="2683"/>
                      </a:lnTo>
                      <a:lnTo>
                        <a:pt x="4869" y="3080"/>
                      </a:lnTo>
                      <a:lnTo>
                        <a:pt x="4372" y="3478"/>
                      </a:lnTo>
                      <a:lnTo>
                        <a:pt x="3925" y="3925"/>
                      </a:lnTo>
                      <a:lnTo>
                        <a:pt x="3478" y="4372"/>
                      </a:lnTo>
                      <a:lnTo>
                        <a:pt x="3080" y="4869"/>
                      </a:lnTo>
                      <a:lnTo>
                        <a:pt x="2683" y="5365"/>
                      </a:lnTo>
                      <a:lnTo>
                        <a:pt x="2285" y="5912"/>
                      </a:lnTo>
                      <a:lnTo>
                        <a:pt x="1938" y="6458"/>
                      </a:lnTo>
                      <a:lnTo>
                        <a:pt x="1640" y="7005"/>
                      </a:lnTo>
                      <a:lnTo>
                        <a:pt x="1342" y="7601"/>
                      </a:lnTo>
                      <a:lnTo>
                        <a:pt x="1043" y="8197"/>
                      </a:lnTo>
                      <a:lnTo>
                        <a:pt x="795" y="8793"/>
                      </a:lnTo>
                      <a:lnTo>
                        <a:pt x="596" y="9390"/>
                      </a:lnTo>
                      <a:lnTo>
                        <a:pt x="447" y="10035"/>
                      </a:lnTo>
                      <a:lnTo>
                        <a:pt x="298" y="10681"/>
                      </a:lnTo>
                      <a:lnTo>
                        <a:pt x="149" y="11327"/>
                      </a:lnTo>
                      <a:lnTo>
                        <a:pt x="100" y="12023"/>
                      </a:lnTo>
                      <a:lnTo>
                        <a:pt x="0" y="12668"/>
                      </a:lnTo>
                      <a:lnTo>
                        <a:pt x="0" y="13364"/>
                      </a:lnTo>
                      <a:lnTo>
                        <a:pt x="0" y="14059"/>
                      </a:lnTo>
                      <a:lnTo>
                        <a:pt x="100" y="14755"/>
                      </a:lnTo>
                      <a:lnTo>
                        <a:pt x="149" y="15401"/>
                      </a:lnTo>
                      <a:lnTo>
                        <a:pt x="298" y="16047"/>
                      </a:lnTo>
                      <a:lnTo>
                        <a:pt x="447" y="16692"/>
                      </a:lnTo>
                      <a:lnTo>
                        <a:pt x="596" y="17338"/>
                      </a:lnTo>
                      <a:lnTo>
                        <a:pt x="795" y="17984"/>
                      </a:lnTo>
                      <a:lnTo>
                        <a:pt x="1043" y="18580"/>
                      </a:lnTo>
                      <a:lnTo>
                        <a:pt x="1342" y="19176"/>
                      </a:lnTo>
                      <a:lnTo>
                        <a:pt x="1640" y="19723"/>
                      </a:lnTo>
                      <a:lnTo>
                        <a:pt x="1938" y="20319"/>
                      </a:lnTo>
                      <a:lnTo>
                        <a:pt x="2285" y="20866"/>
                      </a:lnTo>
                      <a:lnTo>
                        <a:pt x="2683" y="21362"/>
                      </a:lnTo>
                      <a:lnTo>
                        <a:pt x="3080" y="21859"/>
                      </a:lnTo>
                      <a:lnTo>
                        <a:pt x="3478" y="22356"/>
                      </a:lnTo>
                      <a:lnTo>
                        <a:pt x="3925" y="22803"/>
                      </a:lnTo>
                      <a:lnTo>
                        <a:pt x="4372" y="23250"/>
                      </a:lnTo>
                      <a:lnTo>
                        <a:pt x="4869" y="23697"/>
                      </a:lnTo>
                      <a:lnTo>
                        <a:pt x="5366" y="24095"/>
                      </a:lnTo>
                      <a:lnTo>
                        <a:pt x="5912" y="24443"/>
                      </a:lnTo>
                      <a:lnTo>
                        <a:pt x="6459" y="24790"/>
                      </a:lnTo>
                      <a:lnTo>
                        <a:pt x="7005" y="25138"/>
                      </a:lnTo>
                      <a:lnTo>
                        <a:pt x="7552" y="25436"/>
                      </a:lnTo>
                      <a:lnTo>
                        <a:pt x="8148" y="25685"/>
                      </a:lnTo>
                      <a:lnTo>
                        <a:pt x="8794" y="25933"/>
                      </a:lnTo>
                      <a:lnTo>
                        <a:pt x="9390" y="26132"/>
                      </a:lnTo>
                      <a:lnTo>
                        <a:pt x="10036" y="26330"/>
                      </a:lnTo>
                      <a:lnTo>
                        <a:pt x="10681" y="26479"/>
                      </a:lnTo>
                      <a:lnTo>
                        <a:pt x="11327" y="26579"/>
                      </a:lnTo>
                      <a:lnTo>
                        <a:pt x="12023" y="26678"/>
                      </a:lnTo>
                      <a:lnTo>
                        <a:pt x="12669" y="26728"/>
                      </a:lnTo>
                      <a:lnTo>
                        <a:pt x="14060" y="26728"/>
                      </a:lnTo>
                      <a:lnTo>
                        <a:pt x="14705" y="26678"/>
                      </a:lnTo>
                      <a:lnTo>
                        <a:pt x="15401" y="26579"/>
                      </a:lnTo>
                      <a:lnTo>
                        <a:pt x="16047" y="26479"/>
                      </a:lnTo>
                      <a:lnTo>
                        <a:pt x="16693" y="26330"/>
                      </a:lnTo>
                      <a:lnTo>
                        <a:pt x="17338" y="26132"/>
                      </a:lnTo>
                      <a:lnTo>
                        <a:pt x="17935" y="25933"/>
                      </a:lnTo>
                      <a:lnTo>
                        <a:pt x="18580" y="25685"/>
                      </a:lnTo>
                      <a:lnTo>
                        <a:pt x="19177" y="25436"/>
                      </a:lnTo>
                      <a:lnTo>
                        <a:pt x="19723" y="25138"/>
                      </a:lnTo>
                      <a:lnTo>
                        <a:pt x="20270" y="24790"/>
                      </a:lnTo>
                      <a:lnTo>
                        <a:pt x="20816" y="24443"/>
                      </a:lnTo>
                      <a:lnTo>
                        <a:pt x="21363" y="24095"/>
                      </a:lnTo>
                      <a:lnTo>
                        <a:pt x="21859" y="23697"/>
                      </a:lnTo>
                      <a:lnTo>
                        <a:pt x="22356" y="23250"/>
                      </a:lnTo>
                      <a:lnTo>
                        <a:pt x="22803" y="22803"/>
                      </a:lnTo>
                      <a:lnTo>
                        <a:pt x="23250" y="22356"/>
                      </a:lnTo>
                      <a:lnTo>
                        <a:pt x="23648" y="21859"/>
                      </a:lnTo>
                      <a:lnTo>
                        <a:pt x="24045" y="21362"/>
                      </a:lnTo>
                      <a:lnTo>
                        <a:pt x="24443" y="20866"/>
                      </a:lnTo>
                      <a:lnTo>
                        <a:pt x="24790" y="20319"/>
                      </a:lnTo>
                      <a:lnTo>
                        <a:pt x="25089" y="19723"/>
                      </a:lnTo>
                      <a:lnTo>
                        <a:pt x="25387" y="19176"/>
                      </a:lnTo>
                      <a:lnTo>
                        <a:pt x="25685" y="18580"/>
                      </a:lnTo>
                      <a:lnTo>
                        <a:pt x="25933" y="17984"/>
                      </a:lnTo>
                      <a:lnTo>
                        <a:pt x="26132" y="17338"/>
                      </a:lnTo>
                      <a:lnTo>
                        <a:pt x="26281" y="16692"/>
                      </a:lnTo>
                      <a:lnTo>
                        <a:pt x="26430" y="16047"/>
                      </a:lnTo>
                      <a:lnTo>
                        <a:pt x="26579" y="15401"/>
                      </a:lnTo>
                      <a:lnTo>
                        <a:pt x="26629" y="14755"/>
                      </a:lnTo>
                      <a:lnTo>
                        <a:pt x="26728" y="14059"/>
                      </a:lnTo>
                      <a:lnTo>
                        <a:pt x="26728" y="13364"/>
                      </a:lnTo>
                      <a:lnTo>
                        <a:pt x="26728" y="12668"/>
                      </a:lnTo>
                      <a:lnTo>
                        <a:pt x="26629" y="12023"/>
                      </a:lnTo>
                      <a:lnTo>
                        <a:pt x="26579" y="11327"/>
                      </a:lnTo>
                      <a:lnTo>
                        <a:pt x="26430" y="10681"/>
                      </a:lnTo>
                      <a:lnTo>
                        <a:pt x="26281" y="10035"/>
                      </a:lnTo>
                      <a:lnTo>
                        <a:pt x="26132" y="9390"/>
                      </a:lnTo>
                      <a:lnTo>
                        <a:pt x="25933" y="8793"/>
                      </a:lnTo>
                      <a:lnTo>
                        <a:pt x="25685" y="8197"/>
                      </a:lnTo>
                      <a:lnTo>
                        <a:pt x="25387" y="7601"/>
                      </a:lnTo>
                      <a:lnTo>
                        <a:pt x="25089" y="7005"/>
                      </a:lnTo>
                      <a:lnTo>
                        <a:pt x="24790" y="6458"/>
                      </a:lnTo>
                      <a:lnTo>
                        <a:pt x="24443" y="5912"/>
                      </a:lnTo>
                      <a:lnTo>
                        <a:pt x="24045" y="5365"/>
                      </a:lnTo>
                      <a:lnTo>
                        <a:pt x="23648" y="4869"/>
                      </a:lnTo>
                      <a:lnTo>
                        <a:pt x="23250" y="4372"/>
                      </a:lnTo>
                      <a:lnTo>
                        <a:pt x="22803" y="3925"/>
                      </a:lnTo>
                      <a:lnTo>
                        <a:pt x="22356" y="3478"/>
                      </a:lnTo>
                      <a:lnTo>
                        <a:pt x="21859" y="3080"/>
                      </a:lnTo>
                      <a:lnTo>
                        <a:pt x="21363" y="2683"/>
                      </a:lnTo>
                      <a:lnTo>
                        <a:pt x="20816" y="2285"/>
                      </a:lnTo>
                      <a:lnTo>
                        <a:pt x="20270" y="1938"/>
                      </a:lnTo>
                      <a:lnTo>
                        <a:pt x="19723" y="1639"/>
                      </a:lnTo>
                      <a:lnTo>
                        <a:pt x="19177" y="1341"/>
                      </a:lnTo>
                      <a:lnTo>
                        <a:pt x="18580" y="1043"/>
                      </a:lnTo>
                      <a:lnTo>
                        <a:pt x="17935" y="845"/>
                      </a:lnTo>
                      <a:lnTo>
                        <a:pt x="17338" y="596"/>
                      </a:lnTo>
                      <a:lnTo>
                        <a:pt x="16693" y="447"/>
                      </a:lnTo>
                      <a:lnTo>
                        <a:pt x="16047" y="298"/>
                      </a:lnTo>
                      <a:lnTo>
                        <a:pt x="15401" y="149"/>
                      </a:lnTo>
                      <a:lnTo>
                        <a:pt x="14705" y="99"/>
                      </a:lnTo>
                      <a:lnTo>
                        <a:pt x="14060" y="50"/>
                      </a:lnTo>
                      <a:lnTo>
                        <a:pt x="13364" y="0"/>
                      </a:lnTo>
                      <a:close/>
                    </a:path>
                  </a:pathLst>
                </a:custGeom>
                <a:solidFill>
                  <a:srgbClr val="7DA399"/>
                </a:solidFill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09" name="Google Shape;2509;p66"/>
                <p:cNvSpPr/>
                <p:nvPr/>
              </p:nvSpPr>
              <p:spPr>
                <a:xfrm>
                  <a:off x="2261200" y="2660000"/>
                  <a:ext cx="668225" cy="668225"/>
                </a:xfrm>
                <a:custGeom>
                  <a:rect b="b" l="l" r="r" t="t"/>
                  <a:pathLst>
                    <a:path extrusionOk="0" h="26729" w="26729">
                      <a:moveTo>
                        <a:pt x="13365" y="1"/>
                      </a:moveTo>
                      <a:lnTo>
                        <a:pt x="12669" y="51"/>
                      </a:lnTo>
                      <a:lnTo>
                        <a:pt x="12023" y="100"/>
                      </a:lnTo>
                      <a:lnTo>
                        <a:pt x="11328" y="150"/>
                      </a:lnTo>
                      <a:lnTo>
                        <a:pt x="10682" y="299"/>
                      </a:lnTo>
                      <a:lnTo>
                        <a:pt x="10036" y="448"/>
                      </a:lnTo>
                      <a:lnTo>
                        <a:pt x="9390" y="597"/>
                      </a:lnTo>
                      <a:lnTo>
                        <a:pt x="8794" y="845"/>
                      </a:lnTo>
                      <a:lnTo>
                        <a:pt x="8198" y="1044"/>
                      </a:lnTo>
                      <a:lnTo>
                        <a:pt x="7602" y="1342"/>
                      </a:lnTo>
                      <a:lnTo>
                        <a:pt x="7006" y="1640"/>
                      </a:lnTo>
                      <a:lnTo>
                        <a:pt x="6459" y="1938"/>
                      </a:lnTo>
                      <a:lnTo>
                        <a:pt x="5913" y="2286"/>
                      </a:lnTo>
                      <a:lnTo>
                        <a:pt x="5366" y="2684"/>
                      </a:lnTo>
                      <a:lnTo>
                        <a:pt x="4869" y="3081"/>
                      </a:lnTo>
                      <a:lnTo>
                        <a:pt x="4373" y="3478"/>
                      </a:lnTo>
                      <a:lnTo>
                        <a:pt x="3925" y="3926"/>
                      </a:lnTo>
                      <a:lnTo>
                        <a:pt x="3478" y="4373"/>
                      </a:lnTo>
                      <a:lnTo>
                        <a:pt x="3081" y="4870"/>
                      </a:lnTo>
                      <a:lnTo>
                        <a:pt x="2683" y="5366"/>
                      </a:lnTo>
                      <a:lnTo>
                        <a:pt x="2286" y="5913"/>
                      </a:lnTo>
                      <a:lnTo>
                        <a:pt x="1938" y="6459"/>
                      </a:lnTo>
                      <a:lnTo>
                        <a:pt x="1640" y="7006"/>
                      </a:lnTo>
                      <a:lnTo>
                        <a:pt x="1342" y="7602"/>
                      </a:lnTo>
                      <a:lnTo>
                        <a:pt x="1044" y="8198"/>
                      </a:lnTo>
                      <a:lnTo>
                        <a:pt x="845" y="8794"/>
                      </a:lnTo>
                      <a:lnTo>
                        <a:pt x="597" y="9390"/>
                      </a:lnTo>
                      <a:lnTo>
                        <a:pt x="448" y="10036"/>
                      </a:lnTo>
                      <a:lnTo>
                        <a:pt x="299" y="10682"/>
                      </a:lnTo>
                      <a:lnTo>
                        <a:pt x="150" y="11328"/>
                      </a:lnTo>
                      <a:lnTo>
                        <a:pt x="100" y="12023"/>
                      </a:lnTo>
                      <a:lnTo>
                        <a:pt x="50" y="12669"/>
                      </a:lnTo>
                      <a:lnTo>
                        <a:pt x="1" y="13365"/>
                      </a:lnTo>
                      <a:lnTo>
                        <a:pt x="50" y="14060"/>
                      </a:lnTo>
                      <a:lnTo>
                        <a:pt x="100" y="14756"/>
                      </a:lnTo>
                      <a:lnTo>
                        <a:pt x="150" y="15402"/>
                      </a:lnTo>
                      <a:lnTo>
                        <a:pt x="299" y="16048"/>
                      </a:lnTo>
                      <a:lnTo>
                        <a:pt x="448" y="16693"/>
                      </a:lnTo>
                      <a:lnTo>
                        <a:pt x="597" y="17339"/>
                      </a:lnTo>
                      <a:lnTo>
                        <a:pt x="845" y="17985"/>
                      </a:lnTo>
                      <a:lnTo>
                        <a:pt x="1044" y="18581"/>
                      </a:lnTo>
                      <a:lnTo>
                        <a:pt x="1342" y="19177"/>
                      </a:lnTo>
                      <a:lnTo>
                        <a:pt x="1640" y="19724"/>
                      </a:lnTo>
                      <a:lnTo>
                        <a:pt x="1938" y="20320"/>
                      </a:lnTo>
                      <a:lnTo>
                        <a:pt x="2286" y="20817"/>
                      </a:lnTo>
                      <a:lnTo>
                        <a:pt x="2683" y="21363"/>
                      </a:lnTo>
                      <a:lnTo>
                        <a:pt x="3081" y="21860"/>
                      </a:lnTo>
                      <a:lnTo>
                        <a:pt x="3478" y="22357"/>
                      </a:lnTo>
                      <a:lnTo>
                        <a:pt x="3925" y="22804"/>
                      </a:lnTo>
                      <a:lnTo>
                        <a:pt x="4373" y="23251"/>
                      </a:lnTo>
                      <a:lnTo>
                        <a:pt x="4869" y="23698"/>
                      </a:lnTo>
                      <a:lnTo>
                        <a:pt x="5366" y="24096"/>
                      </a:lnTo>
                      <a:lnTo>
                        <a:pt x="5913" y="24443"/>
                      </a:lnTo>
                      <a:lnTo>
                        <a:pt x="6459" y="24791"/>
                      </a:lnTo>
                      <a:lnTo>
                        <a:pt x="7006" y="25139"/>
                      </a:lnTo>
                      <a:lnTo>
                        <a:pt x="7602" y="25437"/>
                      </a:lnTo>
                      <a:lnTo>
                        <a:pt x="8198" y="25685"/>
                      </a:lnTo>
                      <a:lnTo>
                        <a:pt x="8794" y="25934"/>
                      </a:lnTo>
                      <a:lnTo>
                        <a:pt x="9390" y="26133"/>
                      </a:lnTo>
                      <a:lnTo>
                        <a:pt x="10036" y="26331"/>
                      </a:lnTo>
                      <a:lnTo>
                        <a:pt x="10682" y="26480"/>
                      </a:lnTo>
                      <a:lnTo>
                        <a:pt x="11328" y="26580"/>
                      </a:lnTo>
                      <a:lnTo>
                        <a:pt x="12023" y="26679"/>
                      </a:lnTo>
                      <a:lnTo>
                        <a:pt x="12669" y="26729"/>
                      </a:lnTo>
                      <a:lnTo>
                        <a:pt x="14060" y="26729"/>
                      </a:lnTo>
                      <a:lnTo>
                        <a:pt x="14756" y="26679"/>
                      </a:lnTo>
                      <a:lnTo>
                        <a:pt x="15401" y="26580"/>
                      </a:lnTo>
                      <a:lnTo>
                        <a:pt x="16047" y="26480"/>
                      </a:lnTo>
                      <a:lnTo>
                        <a:pt x="16693" y="26331"/>
                      </a:lnTo>
                      <a:lnTo>
                        <a:pt x="17339" y="26133"/>
                      </a:lnTo>
                      <a:lnTo>
                        <a:pt x="17985" y="25934"/>
                      </a:lnTo>
                      <a:lnTo>
                        <a:pt x="18581" y="25685"/>
                      </a:lnTo>
                      <a:lnTo>
                        <a:pt x="19177" y="25437"/>
                      </a:lnTo>
                      <a:lnTo>
                        <a:pt x="19724" y="25139"/>
                      </a:lnTo>
                      <a:lnTo>
                        <a:pt x="20320" y="24791"/>
                      </a:lnTo>
                      <a:lnTo>
                        <a:pt x="20866" y="24443"/>
                      </a:lnTo>
                      <a:lnTo>
                        <a:pt x="21363" y="24096"/>
                      </a:lnTo>
                      <a:lnTo>
                        <a:pt x="21860" y="23698"/>
                      </a:lnTo>
                      <a:lnTo>
                        <a:pt x="22357" y="23251"/>
                      </a:lnTo>
                      <a:lnTo>
                        <a:pt x="22804" y="22804"/>
                      </a:lnTo>
                      <a:lnTo>
                        <a:pt x="23251" y="22357"/>
                      </a:lnTo>
                      <a:lnTo>
                        <a:pt x="23698" y="21860"/>
                      </a:lnTo>
                      <a:lnTo>
                        <a:pt x="24095" y="21363"/>
                      </a:lnTo>
                      <a:lnTo>
                        <a:pt x="24443" y="20817"/>
                      </a:lnTo>
                      <a:lnTo>
                        <a:pt x="24791" y="20320"/>
                      </a:lnTo>
                      <a:lnTo>
                        <a:pt x="25139" y="19724"/>
                      </a:lnTo>
                      <a:lnTo>
                        <a:pt x="25437" y="19177"/>
                      </a:lnTo>
                      <a:lnTo>
                        <a:pt x="25685" y="18581"/>
                      </a:lnTo>
                      <a:lnTo>
                        <a:pt x="25934" y="17985"/>
                      </a:lnTo>
                      <a:lnTo>
                        <a:pt x="26132" y="17339"/>
                      </a:lnTo>
                      <a:lnTo>
                        <a:pt x="26331" y="16693"/>
                      </a:lnTo>
                      <a:lnTo>
                        <a:pt x="26480" y="16048"/>
                      </a:lnTo>
                      <a:lnTo>
                        <a:pt x="26579" y="15402"/>
                      </a:lnTo>
                      <a:lnTo>
                        <a:pt x="26679" y="14756"/>
                      </a:lnTo>
                      <a:lnTo>
                        <a:pt x="26728" y="14060"/>
                      </a:lnTo>
                      <a:lnTo>
                        <a:pt x="26728" y="13365"/>
                      </a:lnTo>
                      <a:lnTo>
                        <a:pt x="26728" y="12669"/>
                      </a:lnTo>
                      <a:lnTo>
                        <a:pt x="26679" y="12023"/>
                      </a:lnTo>
                      <a:lnTo>
                        <a:pt x="26579" y="11328"/>
                      </a:lnTo>
                      <a:lnTo>
                        <a:pt x="26480" y="10682"/>
                      </a:lnTo>
                      <a:lnTo>
                        <a:pt x="26331" y="10036"/>
                      </a:lnTo>
                      <a:lnTo>
                        <a:pt x="26132" y="9390"/>
                      </a:lnTo>
                      <a:lnTo>
                        <a:pt x="25934" y="8794"/>
                      </a:lnTo>
                      <a:lnTo>
                        <a:pt x="25685" y="8198"/>
                      </a:lnTo>
                      <a:lnTo>
                        <a:pt x="25437" y="7602"/>
                      </a:lnTo>
                      <a:lnTo>
                        <a:pt x="25139" y="7006"/>
                      </a:lnTo>
                      <a:lnTo>
                        <a:pt x="24791" y="6459"/>
                      </a:lnTo>
                      <a:lnTo>
                        <a:pt x="24443" y="5913"/>
                      </a:lnTo>
                      <a:lnTo>
                        <a:pt x="24095" y="5366"/>
                      </a:lnTo>
                      <a:lnTo>
                        <a:pt x="23698" y="4870"/>
                      </a:lnTo>
                      <a:lnTo>
                        <a:pt x="23251" y="4373"/>
                      </a:lnTo>
                      <a:lnTo>
                        <a:pt x="22804" y="3926"/>
                      </a:lnTo>
                      <a:lnTo>
                        <a:pt x="22357" y="3478"/>
                      </a:lnTo>
                      <a:lnTo>
                        <a:pt x="21860" y="3081"/>
                      </a:lnTo>
                      <a:lnTo>
                        <a:pt x="21363" y="2684"/>
                      </a:lnTo>
                      <a:lnTo>
                        <a:pt x="20866" y="2286"/>
                      </a:lnTo>
                      <a:lnTo>
                        <a:pt x="20320" y="1938"/>
                      </a:lnTo>
                      <a:lnTo>
                        <a:pt x="19724" y="1640"/>
                      </a:lnTo>
                      <a:lnTo>
                        <a:pt x="19177" y="1342"/>
                      </a:lnTo>
                      <a:lnTo>
                        <a:pt x="18581" y="1044"/>
                      </a:lnTo>
                      <a:lnTo>
                        <a:pt x="17985" y="845"/>
                      </a:lnTo>
                      <a:lnTo>
                        <a:pt x="17339" y="597"/>
                      </a:lnTo>
                      <a:lnTo>
                        <a:pt x="16693" y="448"/>
                      </a:lnTo>
                      <a:lnTo>
                        <a:pt x="16047" y="299"/>
                      </a:lnTo>
                      <a:lnTo>
                        <a:pt x="15401" y="150"/>
                      </a:lnTo>
                      <a:lnTo>
                        <a:pt x="14756" y="100"/>
                      </a:lnTo>
                      <a:lnTo>
                        <a:pt x="14060" y="51"/>
                      </a:lnTo>
                      <a:lnTo>
                        <a:pt x="13365" y="1"/>
                      </a:lnTo>
                      <a:close/>
                    </a:path>
                  </a:pathLst>
                </a:custGeom>
                <a:solidFill>
                  <a:srgbClr val="7DA399"/>
                </a:solidFill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10" name="Google Shape;2510;p66"/>
                <p:cNvSpPr/>
                <p:nvPr/>
              </p:nvSpPr>
              <p:spPr>
                <a:xfrm>
                  <a:off x="2876000" y="1661450"/>
                  <a:ext cx="1904000" cy="3078925"/>
                </a:xfrm>
                <a:custGeom>
                  <a:rect b="b" l="l" r="r" t="t"/>
                  <a:pathLst>
                    <a:path extrusionOk="0" fill="none" h="123157" w="7616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41" y="497"/>
                      </a:lnTo>
                      <a:lnTo>
                        <a:pt x="2882" y="1043"/>
                      </a:lnTo>
                      <a:lnTo>
                        <a:pt x="4273" y="1640"/>
                      </a:lnTo>
                      <a:lnTo>
                        <a:pt x="5664" y="2285"/>
                      </a:lnTo>
                      <a:lnTo>
                        <a:pt x="7055" y="2931"/>
                      </a:lnTo>
                      <a:lnTo>
                        <a:pt x="8396" y="3677"/>
                      </a:lnTo>
                      <a:lnTo>
                        <a:pt x="9688" y="4422"/>
                      </a:lnTo>
                      <a:lnTo>
                        <a:pt x="10980" y="5167"/>
                      </a:lnTo>
                      <a:lnTo>
                        <a:pt x="12271" y="6011"/>
                      </a:lnTo>
                      <a:lnTo>
                        <a:pt x="13513" y="6856"/>
                      </a:lnTo>
                      <a:lnTo>
                        <a:pt x="14705" y="7750"/>
                      </a:lnTo>
                      <a:lnTo>
                        <a:pt x="15898" y="8694"/>
                      </a:lnTo>
                      <a:lnTo>
                        <a:pt x="17090" y="9638"/>
                      </a:lnTo>
                      <a:lnTo>
                        <a:pt x="18233" y="10632"/>
                      </a:lnTo>
                      <a:lnTo>
                        <a:pt x="19326" y="11675"/>
                      </a:lnTo>
                      <a:lnTo>
                        <a:pt x="20369" y="12718"/>
                      </a:lnTo>
                      <a:lnTo>
                        <a:pt x="21462" y="13811"/>
                      </a:lnTo>
                      <a:lnTo>
                        <a:pt x="22456" y="14904"/>
                      </a:lnTo>
                      <a:lnTo>
                        <a:pt x="23449" y="16047"/>
                      </a:lnTo>
                      <a:lnTo>
                        <a:pt x="24393" y="17189"/>
                      </a:lnTo>
                      <a:lnTo>
                        <a:pt x="25337" y="18382"/>
                      </a:lnTo>
                      <a:lnTo>
                        <a:pt x="26231" y="19624"/>
                      </a:lnTo>
                      <a:lnTo>
                        <a:pt x="27076" y="20866"/>
                      </a:lnTo>
                      <a:lnTo>
                        <a:pt x="27920" y="22157"/>
                      </a:lnTo>
                      <a:lnTo>
                        <a:pt x="28715" y="23449"/>
                      </a:lnTo>
                      <a:lnTo>
                        <a:pt x="29460" y="24741"/>
                      </a:lnTo>
                      <a:lnTo>
                        <a:pt x="30206" y="26082"/>
                      </a:lnTo>
                      <a:lnTo>
                        <a:pt x="30851" y="27424"/>
                      </a:lnTo>
                      <a:lnTo>
                        <a:pt x="31547" y="28815"/>
                      </a:lnTo>
                      <a:lnTo>
                        <a:pt x="32143" y="30206"/>
                      </a:lnTo>
                      <a:lnTo>
                        <a:pt x="32739" y="31597"/>
                      </a:lnTo>
                      <a:lnTo>
                        <a:pt x="33236" y="33037"/>
                      </a:lnTo>
                      <a:lnTo>
                        <a:pt x="33236" y="33037"/>
                      </a:lnTo>
                      <a:lnTo>
                        <a:pt x="33783" y="34478"/>
                      </a:lnTo>
                      <a:lnTo>
                        <a:pt x="34230" y="35919"/>
                      </a:lnTo>
                      <a:lnTo>
                        <a:pt x="34627" y="37360"/>
                      </a:lnTo>
                      <a:lnTo>
                        <a:pt x="35025" y="38850"/>
                      </a:lnTo>
                      <a:lnTo>
                        <a:pt x="35372" y="40340"/>
                      </a:lnTo>
                      <a:lnTo>
                        <a:pt x="35670" y="41781"/>
                      </a:lnTo>
                      <a:lnTo>
                        <a:pt x="35968" y="43321"/>
                      </a:lnTo>
                      <a:lnTo>
                        <a:pt x="36167" y="44812"/>
                      </a:lnTo>
                      <a:lnTo>
                        <a:pt x="36366" y="46302"/>
                      </a:lnTo>
                      <a:lnTo>
                        <a:pt x="36515" y="47792"/>
                      </a:lnTo>
                      <a:lnTo>
                        <a:pt x="36664" y="49332"/>
                      </a:lnTo>
                      <a:lnTo>
                        <a:pt x="36714" y="50823"/>
                      </a:lnTo>
                      <a:lnTo>
                        <a:pt x="36763" y="52363"/>
                      </a:lnTo>
                      <a:lnTo>
                        <a:pt x="36763" y="53853"/>
                      </a:lnTo>
                      <a:lnTo>
                        <a:pt x="36763" y="55393"/>
                      </a:lnTo>
                      <a:lnTo>
                        <a:pt x="36664" y="56884"/>
                      </a:lnTo>
                      <a:lnTo>
                        <a:pt x="36664" y="56884"/>
                      </a:lnTo>
                      <a:lnTo>
                        <a:pt x="36515" y="58672"/>
                      </a:lnTo>
                      <a:lnTo>
                        <a:pt x="36267" y="60510"/>
                      </a:lnTo>
                      <a:lnTo>
                        <a:pt x="36018" y="62299"/>
                      </a:lnTo>
                      <a:lnTo>
                        <a:pt x="35670" y="64087"/>
                      </a:lnTo>
                      <a:lnTo>
                        <a:pt x="34975" y="67615"/>
                      </a:lnTo>
                      <a:lnTo>
                        <a:pt x="34230" y="71192"/>
                      </a:lnTo>
                      <a:lnTo>
                        <a:pt x="33882" y="72980"/>
                      </a:lnTo>
                      <a:lnTo>
                        <a:pt x="33584" y="74719"/>
                      </a:lnTo>
                      <a:lnTo>
                        <a:pt x="33286" y="76507"/>
                      </a:lnTo>
                      <a:lnTo>
                        <a:pt x="33087" y="78296"/>
                      </a:lnTo>
                      <a:lnTo>
                        <a:pt x="32988" y="80134"/>
                      </a:lnTo>
                      <a:lnTo>
                        <a:pt x="32938" y="81922"/>
                      </a:lnTo>
                      <a:lnTo>
                        <a:pt x="32988" y="83761"/>
                      </a:lnTo>
                      <a:lnTo>
                        <a:pt x="33037" y="84655"/>
                      </a:lnTo>
                      <a:lnTo>
                        <a:pt x="33137" y="85599"/>
                      </a:lnTo>
                      <a:lnTo>
                        <a:pt x="33137" y="85599"/>
                      </a:lnTo>
                      <a:lnTo>
                        <a:pt x="33335" y="86841"/>
                      </a:lnTo>
                      <a:lnTo>
                        <a:pt x="33584" y="88132"/>
                      </a:lnTo>
                      <a:lnTo>
                        <a:pt x="33882" y="89374"/>
                      </a:lnTo>
                      <a:lnTo>
                        <a:pt x="34279" y="90616"/>
                      </a:lnTo>
                      <a:lnTo>
                        <a:pt x="34677" y="91858"/>
                      </a:lnTo>
                      <a:lnTo>
                        <a:pt x="35174" y="93051"/>
                      </a:lnTo>
                      <a:lnTo>
                        <a:pt x="35670" y="94243"/>
                      </a:lnTo>
                      <a:lnTo>
                        <a:pt x="36217" y="95386"/>
                      </a:lnTo>
                      <a:lnTo>
                        <a:pt x="36813" y="96528"/>
                      </a:lnTo>
                      <a:lnTo>
                        <a:pt x="37509" y="97671"/>
                      </a:lnTo>
                      <a:lnTo>
                        <a:pt x="38154" y="98764"/>
                      </a:lnTo>
                      <a:lnTo>
                        <a:pt x="38900" y="99857"/>
                      </a:lnTo>
                      <a:lnTo>
                        <a:pt x="39694" y="100900"/>
                      </a:lnTo>
                      <a:lnTo>
                        <a:pt x="40489" y="101894"/>
                      </a:lnTo>
                      <a:lnTo>
                        <a:pt x="41284" y="102887"/>
                      </a:lnTo>
                      <a:lnTo>
                        <a:pt x="42178" y="103881"/>
                      </a:lnTo>
                      <a:lnTo>
                        <a:pt x="42178" y="103881"/>
                      </a:lnTo>
                      <a:lnTo>
                        <a:pt x="43023" y="104775"/>
                      </a:lnTo>
                      <a:lnTo>
                        <a:pt x="43917" y="105669"/>
                      </a:lnTo>
                      <a:lnTo>
                        <a:pt x="44811" y="106514"/>
                      </a:lnTo>
                      <a:lnTo>
                        <a:pt x="45755" y="107309"/>
                      </a:lnTo>
                      <a:lnTo>
                        <a:pt x="46650" y="108104"/>
                      </a:lnTo>
                      <a:lnTo>
                        <a:pt x="47643" y="108899"/>
                      </a:lnTo>
                      <a:lnTo>
                        <a:pt x="49581" y="110389"/>
                      </a:lnTo>
                      <a:lnTo>
                        <a:pt x="51618" y="111780"/>
                      </a:lnTo>
                      <a:lnTo>
                        <a:pt x="53704" y="113072"/>
                      </a:lnTo>
                      <a:lnTo>
                        <a:pt x="55840" y="114314"/>
                      </a:lnTo>
                      <a:lnTo>
                        <a:pt x="57977" y="115456"/>
                      </a:lnTo>
                      <a:lnTo>
                        <a:pt x="60212" y="116599"/>
                      </a:lnTo>
                      <a:lnTo>
                        <a:pt x="62448" y="117642"/>
                      </a:lnTo>
                      <a:lnTo>
                        <a:pt x="64683" y="118636"/>
                      </a:lnTo>
                      <a:lnTo>
                        <a:pt x="66969" y="119580"/>
                      </a:lnTo>
                      <a:lnTo>
                        <a:pt x="69254" y="120524"/>
                      </a:lnTo>
                      <a:lnTo>
                        <a:pt x="71589" y="121418"/>
                      </a:lnTo>
                      <a:lnTo>
                        <a:pt x="76159" y="123157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  <p:sp>
              <p:nvSpPr>
                <p:cNvPr id="2511" name="Google Shape;2511;p66"/>
                <p:cNvSpPr/>
                <p:nvPr/>
              </p:nvSpPr>
              <p:spPr>
                <a:xfrm>
                  <a:off x="2861100" y="1543450"/>
                  <a:ext cx="449625" cy="541550"/>
                </a:xfrm>
                <a:custGeom>
                  <a:rect b="b" l="l" r="r" t="t"/>
                  <a:pathLst>
                    <a:path extrusionOk="0" fill="none" h="21662" w="17985">
                      <a:moveTo>
                        <a:pt x="3676" y="21661"/>
                      </a:moveTo>
                      <a:lnTo>
                        <a:pt x="0" y="3677"/>
                      </a:lnTo>
                      <a:lnTo>
                        <a:pt x="17984" y="1"/>
                      </a:lnTo>
                    </a:path>
                  </a:pathLst>
                </a:custGeom>
                <a:noFill/>
                <a:ln cap="rnd" cmpd="sng" w="28575">
                  <a:solidFill>
                    <a:srgbClr val="214F4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50019"/>
                    </a:buClr>
                    <a:buSzPts val="1900"/>
                    <a:buFont typeface="Calibri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50019"/>
                    </a:solidFill>
                    <a:latin typeface="Outfit"/>
                    <a:ea typeface="Outfit"/>
                    <a:cs typeface="Outfit"/>
                    <a:sym typeface="Outfit"/>
                  </a:endParaRPr>
                </a:p>
              </p:txBody>
            </p:sp>
          </p:grpSp>
          <p:sp>
            <p:nvSpPr>
              <p:cNvPr id="2512" name="Google Shape;2512;p66"/>
              <p:cNvSpPr/>
              <p:nvPr/>
            </p:nvSpPr>
            <p:spPr>
              <a:xfrm>
                <a:off x="5761166" y="3249597"/>
                <a:ext cx="164700" cy="164700"/>
              </a:xfrm>
              <a:prstGeom prst="ellipse">
                <a:avLst/>
              </a:prstGeom>
              <a:solidFill>
                <a:srgbClr val="E1EDF4"/>
              </a:solidFill>
              <a:ln cap="flat" cmpd="sng" w="28575">
                <a:solidFill>
                  <a:schemeClr val="dk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2513" name="Google Shape;2513;p66"/>
              <p:cNvSpPr/>
              <p:nvPr/>
            </p:nvSpPr>
            <p:spPr>
              <a:xfrm>
                <a:off x="6264665" y="3376919"/>
                <a:ext cx="164700" cy="164700"/>
              </a:xfrm>
              <a:prstGeom prst="ellipse">
                <a:avLst/>
              </a:prstGeom>
              <a:solidFill>
                <a:srgbClr val="E1EDF4"/>
              </a:solidFill>
              <a:ln cap="flat" cmpd="sng" w="28575">
                <a:solidFill>
                  <a:schemeClr val="dk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03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p84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705" name="Google Shape;2705;p84"/>
          <p:cNvSpPr txBox="1"/>
          <p:nvPr>
            <p:ph type="title"/>
          </p:nvPr>
        </p:nvSpPr>
        <p:spPr>
          <a:xfrm>
            <a:off x="502355" y="342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You don’t have to build an AI Agent</a:t>
            </a:r>
            <a:endParaRPr sz="3700"/>
          </a:p>
        </p:txBody>
      </p:sp>
      <p:sp>
        <p:nvSpPr>
          <p:cNvPr id="2706" name="Google Shape;2706;p84"/>
          <p:cNvSpPr txBox="1"/>
          <p:nvPr>
            <p:ph idx="1" type="body"/>
          </p:nvPr>
        </p:nvSpPr>
        <p:spPr>
          <a:xfrm>
            <a:off x="535728" y="1754975"/>
            <a:ext cx="6436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1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3075">
              <a:solidFill>
                <a:schemeClr val="dk1"/>
              </a:solidFill>
            </a:endParaRPr>
          </a:p>
        </p:txBody>
      </p:sp>
      <p:sp>
        <p:nvSpPr>
          <p:cNvPr id="2707" name="Google Shape;2707;p84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8" name="Google Shape;2708;p84"/>
          <p:cNvSpPr txBox="1"/>
          <p:nvPr/>
        </p:nvSpPr>
        <p:spPr>
          <a:xfrm>
            <a:off x="349500" y="1244400"/>
            <a:ext cx="6436200" cy="5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Outfit"/>
              <a:buChar char="●"/>
            </a:pPr>
            <a:r>
              <a:rPr lang="en-US" sz="2300">
                <a:latin typeface="Outfit"/>
                <a:ea typeface="Outfit"/>
                <a:cs typeface="Outfit"/>
                <a:sym typeface="Outfit"/>
              </a:rPr>
              <a:t>You can’t sit around and let other people out-execute you while you fall behind</a:t>
            </a:r>
            <a:br>
              <a:rPr lang="en-US" sz="2300">
                <a:latin typeface="Outfit"/>
                <a:ea typeface="Outfit"/>
                <a:cs typeface="Outfit"/>
                <a:sym typeface="Outfit"/>
              </a:rPr>
            </a:br>
            <a:endParaRPr sz="2300">
              <a:latin typeface="Outfit"/>
              <a:ea typeface="Outfit"/>
              <a:cs typeface="Outfit"/>
              <a:sym typeface="Outfit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Outfit"/>
              <a:buChar char="●"/>
            </a:pPr>
            <a:r>
              <a:rPr lang="en-US" sz="2300">
                <a:latin typeface="Outfit"/>
                <a:ea typeface="Outfit"/>
                <a:cs typeface="Outfit"/>
                <a:sym typeface="Outfit"/>
              </a:rPr>
              <a:t>AI is </a:t>
            </a:r>
            <a:r>
              <a:rPr i="1" lang="en-US" sz="2300">
                <a:latin typeface="Outfit"/>
                <a:ea typeface="Outfit"/>
                <a:cs typeface="Outfit"/>
                <a:sym typeface="Outfit"/>
              </a:rPr>
              <a:t>shockingly </a:t>
            </a:r>
            <a:r>
              <a:rPr lang="en-US" sz="2300">
                <a:latin typeface="Outfit"/>
                <a:ea typeface="Outfit"/>
                <a:cs typeface="Outfit"/>
                <a:sym typeface="Outfit"/>
              </a:rPr>
              <a:t>easy to use and it doesn’t always/often require you to purchase software</a:t>
            </a:r>
            <a:br>
              <a:rPr lang="en-US" sz="2300">
                <a:latin typeface="Outfit"/>
                <a:ea typeface="Outfit"/>
                <a:cs typeface="Outfit"/>
                <a:sym typeface="Outfit"/>
              </a:rPr>
            </a:br>
            <a:endParaRPr sz="2300">
              <a:latin typeface="Outfit"/>
              <a:ea typeface="Outfit"/>
              <a:cs typeface="Outfit"/>
              <a:sym typeface="Outfit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Outfit"/>
              <a:buChar char="●"/>
            </a:pPr>
            <a:r>
              <a:rPr lang="en-US" sz="2300">
                <a:latin typeface="Outfit"/>
                <a:ea typeface="Outfit"/>
                <a:cs typeface="Outfit"/>
                <a:sym typeface="Outfit"/>
              </a:rPr>
              <a:t>Let your imagination run and just go ask whatever GPT you use whether or not it can build something for you</a:t>
            </a:r>
            <a:br>
              <a:rPr lang="en-US" sz="2300">
                <a:latin typeface="Outfit"/>
                <a:ea typeface="Outfit"/>
                <a:cs typeface="Outfit"/>
                <a:sym typeface="Outfit"/>
              </a:rPr>
            </a:br>
            <a:endParaRPr sz="2300">
              <a:latin typeface="Outfit"/>
              <a:ea typeface="Outfit"/>
              <a:cs typeface="Outfit"/>
              <a:sym typeface="Outfit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Outfit"/>
              <a:buChar char="●"/>
            </a:pPr>
            <a:r>
              <a:rPr lang="en-US" sz="2300">
                <a:latin typeface="Outfit"/>
                <a:ea typeface="Outfit"/>
                <a:cs typeface="Outfit"/>
                <a:sym typeface="Outfit"/>
              </a:rPr>
              <a:t>It’s crazy what you can dream up, you just have to have the time, patience and creativity to do it</a:t>
            </a:r>
            <a:endParaRPr sz="230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709" name="Google Shape;270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4328" y="1250100"/>
            <a:ext cx="4915272" cy="4915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8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67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0" name="Google Shape;2520;p67"/>
          <p:cNvSpPr txBox="1"/>
          <p:nvPr/>
        </p:nvSpPr>
        <p:spPr>
          <a:xfrm>
            <a:off x="553825" y="331113"/>
            <a:ext cx="9705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Scale GTM AI portfolio companies</a:t>
            </a:r>
            <a:endParaRPr b="1" sz="32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981175" y="2069259"/>
            <a:ext cx="2872050" cy="1174741"/>
            <a:chOff x="981175" y="1916859"/>
            <a:chExt cx="2872050" cy="1174741"/>
          </a:xfrm>
        </p:grpSpPr>
        <p:pic>
          <p:nvPicPr>
            <p:cNvPr id="2522" name="Google Shape;2522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81175" y="1916859"/>
              <a:ext cx="2828589" cy="67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3" name="Google Shape;2523;p67"/>
            <p:cNvSpPr txBox="1"/>
            <p:nvPr/>
          </p:nvSpPr>
          <p:spPr>
            <a:xfrm>
              <a:off x="1024525" y="2726500"/>
              <a:ext cx="28287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AI sales engagement platform</a:t>
              </a:r>
              <a:endParaRPr b="1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cxnSp>
          <p:nvCxnSpPr>
            <p:cNvPr id="2524" name="Google Shape;2524;p67"/>
            <p:cNvCxnSpPr/>
            <p:nvPr/>
          </p:nvCxnSpPr>
          <p:spPr>
            <a:xfrm>
              <a:off x="1024525" y="2728635"/>
              <a:ext cx="2828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25" name="Google Shape;2525;p67"/>
          <p:cNvGrpSpPr/>
          <p:nvPr/>
        </p:nvGrpSpPr>
        <p:grpSpPr>
          <a:xfrm>
            <a:off x="4776325" y="2028066"/>
            <a:ext cx="3096550" cy="1215934"/>
            <a:chOff x="4776325" y="1875666"/>
            <a:chExt cx="3096550" cy="1215934"/>
          </a:xfrm>
        </p:grpSpPr>
        <p:pic>
          <p:nvPicPr>
            <p:cNvPr id="2526" name="Google Shape;2526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76325" y="1875666"/>
              <a:ext cx="3096550" cy="822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7" name="Google Shape;2527;p67"/>
            <p:cNvSpPr txBox="1"/>
            <p:nvPr/>
          </p:nvSpPr>
          <p:spPr>
            <a:xfrm>
              <a:off x="4906804" y="2726500"/>
              <a:ext cx="28287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Agent-powered ABM</a:t>
              </a:r>
              <a:endParaRPr b="1" sz="2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cxnSp>
          <p:nvCxnSpPr>
            <p:cNvPr id="2528" name="Google Shape;2528;p67"/>
            <p:cNvCxnSpPr/>
            <p:nvPr/>
          </p:nvCxnSpPr>
          <p:spPr>
            <a:xfrm>
              <a:off x="4893925" y="2728635"/>
              <a:ext cx="2828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29" name="Google Shape;2529;p67"/>
          <p:cNvGrpSpPr/>
          <p:nvPr/>
        </p:nvGrpSpPr>
        <p:grpSpPr>
          <a:xfrm>
            <a:off x="8295667" y="2056281"/>
            <a:ext cx="2828700" cy="1187719"/>
            <a:chOff x="8295667" y="1903881"/>
            <a:chExt cx="2828700" cy="1187719"/>
          </a:xfrm>
        </p:grpSpPr>
        <p:pic>
          <p:nvPicPr>
            <p:cNvPr id="2530" name="Google Shape;2530;p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783875" y="1903881"/>
              <a:ext cx="2157075" cy="61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1" name="Google Shape;2531;p67"/>
            <p:cNvSpPr txBox="1"/>
            <p:nvPr/>
          </p:nvSpPr>
          <p:spPr>
            <a:xfrm>
              <a:off x="8295667" y="2726500"/>
              <a:ext cx="28287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AI avatars</a:t>
              </a:r>
              <a:endParaRPr b="1" sz="2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cxnSp>
          <p:nvCxnSpPr>
            <p:cNvPr id="2532" name="Google Shape;2532;p67"/>
            <p:cNvCxnSpPr/>
            <p:nvPr/>
          </p:nvCxnSpPr>
          <p:spPr>
            <a:xfrm flipH="1" rot="10800000">
              <a:off x="8664172" y="2724435"/>
              <a:ext cx="2131500" cy="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33" name="Google Shape;2533;p67"/>
          <p:cNvGrpSpPr/>
          <p:nvPr/>
        </p:nvGrpSpPr>
        <p:grpSpPr>
          <a:xfrm>
            <a:off x="2944650" y="3197960"/>
            <a:ext cx="6719200" cy="2477229"/>
            <a:chOff x="2944650" y="3045560"/>
            <a:chExt cx="6719200" cy="2477229"/>
          </a:xfrm>
        </p:grpSpPr>
        <p:pic>
          <p:nvPicPr>
            <p:cNvPr id="2534" name="Google Shape;2534;p67"/>
            <p:cNvPicPr preferRelativeResize="0"/>
            <p:nvPr/>
          </p:nvPicPr>
          <p:blipFill rotWithShape="1">
            <a:blip r:embed="rId6">
              <a:alphaModFix/>
            </a:blip>
            <a:srcRect b="30191" l="0" r="0" t="30353"/>
            <a:stretch/>
          </p:blipFill>
          <p:spPr>
            <a:xfrm>
              <a:off x="2944650" y="3912299"/>
              <a:ext cx="3608551" cy="743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5" name="Google Shape;2535;p6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67300" y="3045560"/>
              <a:ext cx="3096550" cy="2477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6" name="Google Shape;2536;p67"/>
            <p:cNvSpPr txBox="1"/>
            <p:nvPr/>
          </p:nvSpPr>
          <p:spPr>
            <a:xfrm>
              <a:off x="4834525" y="4732250"/>
              <a:ext cx="28287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VoiceAI sales agents</a:t>
              </a:r>
              <a:endParaRPr b="1"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cxnSp>
          <p:nvCxnSpPr>
            <p:cNvPr id="2537" name="Google Shape;2537;p67"/>
            <p:cNvCxnSpPr/>
            <p:nvPr/>
          </p:nvCxnSpPr>
          <p:spPr>
            <a:xfrm>
              <a:off x="3024975" y="4726500"/>
              <a:ext cx="5945400" cy="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2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p68"/>
          <p:cNvSpPr txBox="1"/>
          <p:nvPr>
            <p:ph type="title"/>
          </p:nvPr>
        </p:nvSpPr>
        <p:spPr>
          <a:xfrm>
            <a:off x="538700" y="64700"/>
            <a:ext cx="10778400" cy="153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Events on the horizon</a:t>
            </a:r>
            <a:endParaRPr sz="3800"/>
          </a:p>
        </p:txBody>
      </p:sp>
      <p:sp>
        <p:nvSpPr>
          <p:cNvPr id="2544" name="Google Shape;2544;p68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5" name="Google Shape;2545;p68"/>
          <p:cNvSpPr txBox="1"/>
          <p:nvPr/>
        </p:nvSpPr>
        <p:spPr>
          <a:xfrm>
            <a:off x="644200" y="1915809"/>
            <a:ext cx="5541900" cy="23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528575"/>
                </a:solidFill>
                <a:latin typeface="Work Sans"/>
                <a:ea typeface="Work Sans"/>
                <a:cs typeface="Work Sans"/>
                <a:sym typeface="Work Sans"/>
              </a:rPr>
              <a:t>10 am-11 am</a:t>
            </a:r>
            <a:br>
              <a:rPr b="1" lang="en-US" sz="4500">
                <a:solidFill>
                  <a:srgbClr val="528575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b="1" lang="en-US" sz="4500">
                <a:solidFill>
                  <a:srgbClr val="528575"/>
                </a:solidFill>
                <a:latin typeface="Work Sans"/>
                <a:ea typeface="Work Sans"/>
                <a:cs typeface="Work Sans"/>
                <a:sym typeface="Work Sans"/>
              </a:rPr>
              <a:t>Wednesday, July 2nd</a:t>
            </a:r>
            <a:endParaRPr b="1" sz="4500">
              <a:solidFill>
                <a:srgbClr val="528575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46" name="Google Shape;2546;p68"/>
          <p:cNvSpPr txBox="1"/>
          <p:nvPr/>
        </p:nvSpPr>
        <p:spPr>
          <a:xfrm>
            <a:off x="6703450" y="2754547"/>
            <a:ext cx="4950300" cy="11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800"/>
              </a:spcAft>
              <a:buNone/>
            </a:pPr>
            <a:r>
              <a:rPr lang="en-US" sz="4300">
                <a:solidFill>
                  <a:srgbClr val="528575"/>
                </a:solidFill>
                <a:latin typeface="Outfit"/>
                <a:ea typeface="Outfit"/>
                <a:cs typeface="Outfit"/>
                <a:sym typeface="Outfit"/>
              </a:rPr>
              <a:t>GTM AI lab: Bring your own GPT!</a:t>
            </a:r>
            <a:br>
              <a:rPr lang="en-US" sz="4300">
                <a:solidFill>
                  <a:srgbClr val="528575"/>
                </a:solidFill>
                <a:latin typeface="Outfit"/>
                <a:ea typeface="Outfit"/>
                <a:cs typeface="Outfit"/>
                <a:sym typeface="Outfit"/>
              </a:rPr>
            </a:br>
            <a:br>
              <a:rPr lang="en-US" sz="2900">
                <a:solidFill>
                  <a:srgbClr val="528575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en-US" sz="3100">
                <a:solidFill>
                  <a:srgbClr val="528575"/>
                </a:solidFill>
                <a:latin typeface="Outfit"/>
                <a:ea typeface="Outfit"/>
                <a:cs typeface="Outfit"/>
                <a:sym typeface="Outfit"/>
              </a:rPr>
              <a:t>Kristina McMillan</a:t>
            </a:r>
            <a:r>
              <a:rPr lang="en-US" sz="31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rPr>
              <a:t>, </a:t>
            </a:r>
            <a:br>
              <a:rPr lang="en-US" sz="31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en-US" sz="3100">
                <a:solidFill>
                  <a:schemeClr val="accent1"/>
                </a:solidFill>
                <a:latin typeface="Outfit"/>
                <a:ea typeface="Outfit"/>
                <a:cs typeface="Outfit"/>
                <a:sym typeface="Outfit"/>
              </a:rPr>
              <a:t>Scale GTM AI EIR</a:t>
            </a:r>
            <a:endParaRPr sz="3100">
              <a:solidFill>
                <a:schemeClr val="accen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2547" name="Google Shape;2547;p68"/>
          <p:cNvCxnSpPr/>
          <p:nvPr/>
        </p:nvCxnSpPr>
        <p:spPr>
          <a:xfrm>
            <a:off x="6296847" y="1928975"/>
            <a:ext cx="3300" cy="34368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2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3" name="Google Shape;255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1030" y="1861021"/>
            <a:ext cx="3916800" cy="39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4" name="Google Shape;2554;p69"/>
          <p:cNvSpPr/>
          <p:nvPr/>
        </p:nvSpPr>
        <p:spPr>
          <a:xfrm>
            <a:off x="660200" y="4423930"/>
            <a:ext cx="1223700" cy="3651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55" name="Google Shape;2555;p69"/>
          <p:cNvSpPr txBox="1"/>
          <p:nvPr/>
        </p:nvSpPr>
        <p:spPr>
          <a:xfrm>
            <a:off x="631675" y="4334450"/>
            <a:ext cx="66555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>
                <a:solidFill>
                  <a:srgbClr val="5765F2"/>
                </a:solidFill>
                <a:latin typeface="Outfit"/>
                <a:ea typeface="Outfit"/>
                <a:cs typeface="Outfit"/>
                <a:sym typeface="Outfit"/>
              </a:rPr>
              <a:t>#general</a:t>
            </a:r>
            <a: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 is a</a:t>
            </a:r>
            <a: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place to</a:t>
            </a:r>
            <a: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shar</a:t>
            </a:r>
            <a: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</a:t>
            </a:r>
            <a: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articles  or LinkedIn posts, swap vendor recommendations</a:t>
            </a:r>
            <a: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and ask questions</a:t>
            </a:r>
            <a:b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21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56" name="Google Shape;2556;p69"/>
          <p:cNvSpPr/>
          <p:nvPr/>
        </p:nvSpPr>
        <p:spPr>
          <a:xfrm>
            <a:off x="660200" y="5281621"/>
            <a:ext cx="2616900" cy="3651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57" name="Google Shape;2557;p69"/>
          <p:cNvSpPr txBox="1"/>
          <p:nvPr>
            <p:ph type="title"/>
          </p:nvPr>
        </p:nvSpPr>
        <p:spPr>
          <a:xfrm>
            <a:off x="599176" y="369500"/>
            <a:ext cx="10778400" cy="105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Join our GTM AI Discord!</a:t>
            </a:r>
            <a:endParaRPr sz="3800"/>
          </a:p>
        </p:txBody>
      </p:sp>
      <p:sp>
        <p:nvSpPr>
          <p:cNvPr id="2558" name="Google Shape;2558;p69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59" name="Google Shape;2559;p69"/>
          <p:cNvSpPr txBox="1"/>
          <p:nvPr/>
        </p:nvSpPr>
        <p:spPr>
          <a:xfrm>
            <a:off x="7455526" y="1394142"/>
            <a:ext cx="39168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5765F2"/>
                </a:solidFill>
                <a:latin typeface="Outfit"/>
                <a:ea typeface="Outfit"/>
                <a:cs typeface="Outfit"/>
                <a:sym typeface="Outfit"/>
              </a:rPr>
              <a:t>Join here</a:t>
            </a:r>
            <a:endParaRPr b="1" sz="2900">
              <a:solidFill>
                <a:srgbClr val="5765F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60" name="Google Shape;2560;p69"/>
          <p:cNvSpPr txBox="1"/>
          <p:nvPr/>
        </p:nvSpPr>
        <p:spPr>
          <a:xfrm>
            <a:off x="651439" y="1394150"/>
            <a:ext cx="58794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5765F2"/>
                </a:solidFill>
                <a:latin typeface="Outfit"/>
                <a:ea typeface="Outfit"/>
                <a:cs typeface="Outfit"/>
                <a:sym typeface="Outfit"/>
              </a:rPr>
              <a:t>Purpose</a:t>
            </a:r>
            <a:endParaRPr b="1" sz="2900">
              <a:solidFill>
                <a:srgbClr val="5765F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2561" name="Google Shape;2561;p69"/>
          <p:cNvCxnSpPr/>
          <p:nvPr/>
        </p:nvCxnSpPr>
        <p:spPr>
          <a:xfrm>
            <a:off x="7543280" y="1992398"/>
            <a:ext cx="3444600" cy="1200"/>
          </a:xfrm>
          <a:prstGeom prst="straightConnector1">
            <a:avLst/>
          </a:prstGeom>
          <a:noFill/>
          <a:ln cap="flat" cmpd="sng" w="9525">
            <a:solidFill>
              <a:srgbClr val="5765F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2" name="Google Shape;2562;p69"/>
          <p:cNvCxnSpPr/>
          <p:nvPr/>
        </p:nvCxnSpPr>
        <p:spPr>
          <a:xfrm>
            <a:off x="651450" y="1992400"/>
            <a:ext cx="6499800" cy="1800"/>
          </a:xfrm>
          <a:prstGeom prst="straightConnector1">
            <a:avLst/>
          </a:prstGeom>
          <a:noFill/>
          <a:ln cap="flat" cmpd="sng" w="9525">
            <a:solidFill>
              <a:srgbClr val="5765F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3" name="Google Shape;2563;p69"/>
          <p:cNvSpPr txBox="1"/>
          <p:nvPr/>
        </p:nvSpPr>
        <p:spPr>
          <a:xfrm>
            <a:off x="651451" y="2156275"/>
            <a:ext cx="63531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 community where GTM leaders from Scale’s portfolio can develop their AI skills, learn from peers, and keep pace</a:t>
            </a:r>
            <a:endParaRPr sz="2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564" name="Google Shape;256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953" y="389746"/>
            <a:ext cx="1053320" cy="105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69"/>
          <p:cNvSpPr txBox="1"/>
          <p:nvPr/>
        </p:nvSpPr>
        <p:spPr>
          <a:xfrm>
            <a:off x="651439" y="3525570"/>
            <a:ext cx="58794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5765F2"/>
                </a:solidFill>
                <a:latin typeface="Outfit"/>
                <a:ea typeface="Outfit"/>
                <a:cs typeface="Outfit"/>
                <a:sym typeface="Outfit"/>
              </a:rPr>
              <a:t>Channels</a:t>
            </a:r>
            <a:endParaRPr b="1" sz="2900">
              <a:solidFill>
                <a:srgbClr val="5765F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2566" name="Google Shape;2566;p69"/>
          <p:cNvCxnSpPr/>
          <p:nvPr/>
        </p:nvCxnSpPr>
        <p:spPr>
          <a:xfrm>
            <a:off x="651450" y="4123825"/>
            <a:ext cx="6499800" cy="1800"/>
          </a:xfrm>
          <a:prstGeom prst="straightConnector1">
            <a:avLst/>
          </a:prstGeom>
          <a:noFill/>
          <a:ln cap="flat" cmpd="sng" w="9525">
            <a:solidFill>
              <a:srgbClr val="5765F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7" name="Google Shape;2567;p69"/>
          <p:cNvSpPr txBox="1"/>
          <p:nvPr/>
        </p:nvSpPr>
        <p:spPr>
          <a:xfrm>
            <a:off x="641524" y="5210925"/>
            <a:ext cx="6499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>
                <a:solidFill>
                  <a:srgbClr val="5765F2"/>
                </a:solidFill>
                <a:latin typeface="Outfit"/>
                <a:ea typeface="Outfit"/>
                <a:cs typeface="Outfit"/>
                <a:sym typeface="Outfit"/>
              </a:rPr>
              <a:t>#share-your-prompt  </a:t>
            </a:r>
            <a: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is a place to share prompts or workflows you’ve developed</a:t>
            </a:r>
            <a:b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br>
              <a:rPr lang="en-US" sz="2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21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68" name="Google Shape;2568;p69"/>
          <p:cNvSpPr txBox="1"/>
          <p:nvPr/>
        </p:nvSpPr>
        <p:spPr>
          <a:xfrm>
            <a:off x="7641025" y="5506097"/>
            <a:ext cx="327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latin typeface="Outfit"/>
                <a:ea typeface="Outfit"/>
                <a:cs typeface="Outfit"/>
                <a:sym typeface="Outfit"/>
              </a:rPr>
              <a:t>Please do not share this link with anyone outside your company</a:t>
            </a:r>
            <a:endParaRPr i="1" sz="1700"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2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p70"/>
          <p:cNvSpPr txBox="1"/>
          <p:nvPr>
            <p:ph type="title"/>
          </p:nvPr>
        </p:nvSpPr>
        <p:spPr>
          <a:xfrm>
            <a:off x="405855" y="449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Today’s </a:t>
            </a:r>
            <a:r>
              <a:rPr b="1" lang="en-US">
                <a:latin typeface="Work Sans"/>
                <a:ea typeface="Work Sans"/>
                <a:cs typeface="Work Sans"/>
                <a:sym typeface="Work Sans"/>
              </a:rPr>
              <a:t>council speaker</a:t>
            </a:r>
            <a:endParaRPr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74" name="Google Shape;2574;p70"/>
          <p:cNvSpPr txBox="1"/>
          <p:nvPr/>
        </p:nvSpPr>
        <p:spPr>
          <a:xfrm>
            <a:off x="4517093" y="4542055"/>
            <a:ext cx="3157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Outfit"/>
                <a:ea typeface="Outfit"/>
                <a:cs typeface="Outfit"/>
                <a:sym typeface="Outfit"/>
              </a:rPr>
              <a:t>Matt Amundson</a:t>
            </a:r>
            <a:endParaRPr b="1" sz="23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Outfit Medium"/>
                <a:ea typeface="Outfit Medium"/>
                <a:cs typeface="Outfit Medium"/>
                <a:sym typeface="Outfit Medium"/>
              </a:rPr>
              <a:t>CMO, </a:t>
            </a:r>
            <a:br>
              <a:rPr lang="en-US" sz="1700">
                <a:latin typeface="Outfit Medium"/>
                <a:ea typeface="Outfit Medium"/>
                <a:cs typeface="Outfit Medium"/>
                <a:sym typeface="Outfit Medium"/>
              </a:rPr>
            </a:br>
            <a:r>
              <a:rPr lang="en-US" sz="1700">
                <a:latin typeface="Outfit Medium"/>
                <a:ea typeface="Outfit Medium"/>
                <a:cs typeface="Outfit Medium"/>
                <a:sym typeface="Outfit Medium"/>
              </a:rPr>
              <a:t>DuploCloud</a:t>
            </a:r>
            <a:endParaRPr sz="1700">
              <a:solidFill>
                <a:srgbClr val="000000"/>
              </a:solidFill>
              <a:latin typeface="Outfit Medium"/>
              <a:ea typeface="Outfit Medium"/>
              <a:cs typeface="Outfit Medium"/>
              <a:sym typeface="Outfi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000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575" name="Google Shape;2575;p70" title="1613501969164.jpeg"/>
          <p:cNvPicPr preferRelativeResize="0"/>
          <p:nvPr/>
        </p:nvPicPr>
        <p:blipFill rotWithShape="1">
          <a:blip r:embed="rId3">
            <a:alphaModFix/>
          </a:blip>
          <a:srcRect b="0" l="1681" r="1681" t="0"/>
          <a:stretch/>
        </p:blipFill>
        <p:spPr>
          <a:xfrm>
            <a:off x="4566738" y="1247238"/>
            <a:ext cx="3058500" cy="3165000"/>
          </a:xfrm>
          <a:prstGeom prst="flowChartConnector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0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p71"/>
          <p:cNvSpPr txBox="1"/>
          <p:nvPr>
            <p:ph type="title"/>
          </p:nvPr>
        </p:nvSpPr>
        <p:spPr>
          <a:xfrm>
            <a:off x="1395618" y="1856143"/>
            <a:ext cx="7280100" cy="309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Using AI personas to perfect your messaging</a:t>
            </a:r>
            <a:endParaRPr/>
          </a:p>
        </p:txBody>
      </p:sp>
      <p:sp>
        <p:nvSpPr>
          <p:cNvPr id="2582" name="Google Shape;2582;p71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7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p72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89" name="Google Shape;2589;p72"/>
          <p:cNvSpPr txBox="1"/>
          <p:nvPr>
            <p:ph type="title"/>
          </p:nvPr>
        </p:nvSpPr>
        <p:spPr>
          <a:xfrm>
            <a:off x="502355" y="342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Build AI Agents … it’s easier than you think</a:t>
            </a:r>
            <a:endParaRPr sz="3700"/>
          </a:p>
        </p:txBody>
      </p:sp>
      <p:sp>
        <p:nvSpPr>
          <p:cNvPr id="2590" name="Google Shape;2590;p72"/>
          <p:cNvSpPr txBox="1"/>
          <p:nvPr>
            <p:ph idx="1" type="body"/>
          </p:nvPr>
        </p:nvSpPr>
        <p:spPr>
          <a:xfrm>
            <a:off x="78525" y="1237748"/>
            <a:ext cx="6588900" cy="507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I’ve used ChatGPT Plus ($20/month) to create AI Agents built to mimic our typical buying committee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DevOps Engineer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Platform Engineer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VP of Engineering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CTO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Each AI Agent has its own set of characteristics and motivations for purchasing as well as turnoffs towards marketing copy or bold/hyperbolic claims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In turn each agent will return different feedback based on whatever you ask it to analyze (more on that later)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591" name="Google Shape;2591;p72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92" name="Google Shape;2592;p72"/>
          <p:cNvPicPr preferRelativeResize="0"/>
          <p:nvPr/>
        </p:nvPicPr>
        <p:blipFill rotWithShape="1">
          <a:blip r:embed="rId3">
            <a:alphaModFix/>
          </a:blip>
          <a:srcRect b="0" l="0" r="4113" t="0"/>
          <a:stretch/>
        </p:blipFill>
        <p:spPr>
          <a:xfrm>
            <a:off x="6425325" y="1794850"/>
            <a:ext cx="5602598" cy="38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97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73"/>
          <p:cNvSpPr/>
          <p:nvPr/>
        </p:nvSpPr>
        <p:spPr>
          <a:xfrm>
            <a:off x="-342175" y="0"/>
            <a:ext cx="12675300" cy="10977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99" name="Google Shape;2599;p73"/>
          <p:cNvSpPr txBox="1"/>
          <p:nvPr>
            <p:ph type="title"/>
          </p:nvPr>
        </p:nvSpPr>
        <p:spPr>
          <a:xfrm>
            <a:off x="502355" y="342548"/>
            <a:ext cx="10515600" cy="5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What can I use these Agents for?</a:t>
            </a:r>
            <a:endParaRPr sz="3700"/>
          </a:p>
        </p:txBody>
      </p:sp>
      <p:sp>
        <p:nvSpPr>
          <p:cNvPr id="2600" name="Google Shape;2600;p73"/>
          <p:cNvSpPr txBox="1"/>
          <p:nvPr>
            <p:ph idx="1" type="body"/>
          </p:nvPr>
        </p:nvSpPr>
        <p:spPr>
          <a:xfrm>
            <a:off x="215562" y="1392489"/>
            <a:ext cx="6577500" cy="486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I</a:t>
            </a:r>
            <a:r>
              <a:rPr lang="en-US" sz="2400">
                <a:solidFill>
                  <a:schemeClr val="dk1"/>
                </a:solidFill>
              </a:rPr>
              <a:t>n short - just about anything!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So far I’ve used these agents to analyze:</a:t>
            </a:r>
            <a:endParaRPr sz="24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</a:rPr>
              <a:t>Copy for a new homepage and new product pages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</a:rPr>
              <a:t>Digital ads and corresponding landing pages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</a:rPr>
              <a:t>Blog posts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</a:rPr>
              <a:t>Marketing, BDR, AE emails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</a:rPr>
              <a:t>Sales Decks</a:t>
            </a:r>
            <a:endParaRPr sz="21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Each agent will return different pros and cons as well as information that they think is missing from the assets our marketing team has created (examples on the next page)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601" name="Google Shape;2601;p73"/>
          <p:cNvSpPr txBox="1"/>
          <p:nvPr>
            <p:ph idx="12" type="sldNum"/>
          </p:nvPr>
        </p:nvSpPr>
        <p:spPr>
          <a:xfrm>
            <a:off x="280782" y="6474573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02" name="Google Shape;260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4550" y="1239475"/>
            <a:ext cx="5008924" cy="500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cale VP Slide Template">
  <a:themeElements>
    <a:clrScheme name="Custom 1">
      <a:dk1>
        <a:srgbClr val="050019"/>
      </a:dk1>
      <a:lt1>
        <a:srgbClr val="FFFFFF"/>
      </a:lt1>
      <a:dk2>
        <a:srgbClr val="214F40"/>
      </a:dk2>
      <a:lt2>
        <a:srgbClr val="E9E9E9"/>
      </a:lt2>
      <a:accent1>
        <a:srgbClr val="528575"/>
      </a:accent1>
      <a:accent2>
        <a:srgbClr val="E5ECE9"/>
      </a:accent2>
      <a:accent3>
        <a:srgbClr val="E5A61A"/>
      </a:accent3>
      <a:accent4>
        <a:srgbClr val="0A71A8"/>
      </a:accent4>
      <a:accent5>
        <a:srgbClr val="6EAAC9"/>
      </a:accent5>
      <a:accent6>
        <a:srgbClr val="E1ECF4"/>
      </a:accent6>
      <a:hlink>
        <a:srgbClr val="E5A719"/>
      </a:hlink>
      <a:folHlink>
        <a:srgbClr val="E5A7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cale VP Slide Template">
  <a:themeElements>
    <a:clrScheme name="Custom 1">
      <a:dk1>
        <a:srgbClr val="050019"/>
      </a:dk1>
      <a:lt1>
        <a:srgbClr val="FFFFFF"/>
      </a:lt1>
      <a:dk2>
        <a:srgbClr val="214F40"/>
      </a:dk2>
      <a:lt2>
        <a:srgbClr val="E9E9E9"/>
      </a:lt2>
      <a:accent1>
        <a:srgbClr val="528575"/>
      </a:accent1>
      <a:accent2>
        <a:srgbClr val="E5ECE9"/>
      </a:accent2>
      <a:accent3>
        <a:srgbClr val="E5A61A"/>
      </a:accent3>
      <a:accent4>
        <a:srgbClr val="0A71A8"/>
      </a:accent4>
      <a:accent5>
        <a:srgbClr val="6EAAC9"/>
      </a:accent5>
      <a:accent6>
        <a:srgbClr val="E1ECF4"/>
      </a:accent6>
      <a:hlink>
        <a:srgbClr val="E5A719"/>
      </a:hlink>
      <a:folHlink>
        <a:srgbClr val="E5A7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cale Venture Partners Deck Theme">
  <a:themeElements>
    <a:clrScheme name="Simple Light">
      <a:dk1>
        <a:srgbClr val="060119"/>
      </a:dk1>
      <a:lt1>
        <a:srgbClr val="FFFFFF"/>
      </a:lt1>
      <a:dk2>
        <a:srgbClr val="224F41"/>
      </a:dk2>
      <a:lt2>
        <a:srgbClr val="F6F6F6"/>
      </a:lt2>
      <a:accent1>
        <a:srgbClr val="528577"/>
      </a:accent1>
      <a:accent2>
        <a:srgbClr val="7DA399"/>
      </a:accent2>
      <a:accent3>
        <a:srgbClr val="E5ECEA"/>
      </a:accent3>
      <a:accent4>
        <a:srgbClr val="0D71A9"/>
      </a:accent4>
      <a:accent5>
        <a:srgbClr val="6EAACB"/>
      </a:accent5>
      <a:accent6>
        <a:srgbClr val="E2EEF5"/>
      </a:accent6>
      <a:hlink>
        <a:srgbClr val="E5A8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cale VP Slide Template">
  <a:themeElements>
    <a:clrScheme name="Custom 1">
      <a:dk1>
        <a:srgbClr val="050019"/>
      </a:dk1>
      <a:lt1>
        <a:srgbClr val="FFFFFF"/>
      </a:lt1>
      <a:dk2>
        <a:srgbClr val="214F40"/>
      </a:dk2>
      <a:lt2>
        <a:srgbClr val="E9E9E9"/>
      </a:lt2>
      <a:accent1>
        <a:srgbClr val="528575"/>
      </a:accent1>
      <a:accent2>
        <a:srgbClr val="E5ECE9"/>
      </a:accent2>
      <a:accent3>
        <a:srgbClr val="E5A61A"/>
      </a:accent3>
      <a:accent4>
        <a:srgbClr val="0A71A8"/>
      </a:accent4>
      <a:accent5>
        <a:srgbClr val="6EAAC9"/>
      </a:accent5>
      <a:accent6>
        <a:srgbClr val="E1ECF4"/>
      </a:accent6>
      <a:hlink>
        <a:srgbClr val="E5A719"/>
      </a:hlink>
      <a:folHlink>
        <a:srgbClr val="E5A7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